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12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3"/>
  </p:sldMasterIdLst>
  <p:notesMasterIdLst>
    <p:notesMasterId r:id="rId22"/>
  </p:notesMasterIdLst>
  <p:sldIdLst>
    <p:sldId id="272" r:id="rId4"/>
    <p:sldId id="259" r:id="rId5"/>
    <p:sldId id="273" r:id="rId6"/>
    <p:sldId id="274" r:id="rId7"/>
    <p:sldId id="276" r:id="rId8"/>
    <p:sldId id="275" r:id="rId9"/>
    <p:sldId id="277" r:id="rId10"/>
    <p:sldId id="278" r:id="rId11"/>
    <p:sldId id="279" r:id="rId12"/>
    <p:sldId id="280" r:id="rId13"/>
    <p:sldId id="281" r:id="rId14"/>
    <p:sldId id="282" r:id="rId15"/>
    <p:sldId id="283" r:id="rId16"/>
    <p:sldId id="284" r:id="rId17"/>
    <p:sldId id="285" r:id="rId18"/>
    <p:sldId id="286" r:id="rId19"/>
    <p:sldId id="287" r:id="rId20"/>
    <p:sldId id="289" r:id="rId21"/>
    <p:sldId id="291" r:id="rId23"/>
    <p:sldId id="288" r:id="rId24"/>
    <p:sldId id="290" r:id="rId25"/>
    <p:sldId id="292" r:id="rId26"/>
    <p:sldId id="293" r:id="rId27"/>
    <p:sldId id="299" r:id="rId28"/>
    <p:sldId id="298" r:id="rId29"/>
  </p:sldIdLst>
  <p:sldSz cx="12192000" cy="6858000"/>
  <p:notesSz cx="6858000" cy="9144000"/>
  <p:embeddedFontLst>
    <p:embeddedFont>
      <p:font typeface="庞门正道标题体" panose="02010600030101010101" pitchFamily="2" charset="-122"/>
      <p:regular r:id="rId33"/>
    </p:embeddedFont>
    <p:embeddedFont>
      <p:font typeface="Aharoni" panose="02010803020104030203" pitchFamily="2" charset="-79"/>
      <p:bold r:id="rId34"/>
    </p:embeddedFont>
    <p:embeddedFont>
      <p:font typeface="微软雅黑" panose="020B0503020204020204" charset="-122"/>
      <p:regular r:id="rId35"/>
    </p:embeddedFont>
    <p:embeddedFont>
      <p:font typeface="Calibri Light" panose="020F0302020204030204" charset="0"/>
      <p:regular r:id="rId36"/>
      <p:italic r:id="rId37"/>
    </p:embeddedFont>
    <p:embeddedFont>
      <p:font typeface="Calibri" panose="020F0502020204030204" charset="0"/>
      <p:regular r:id="rId38"/>
      <p:bold r:id="rId39"/>
      <p:italic r:id="rId40"/>
      <p:boldItalic r:id="rId41"/>
    </p:embeddedFont>
    <p:embeddedFont>
      <p:font typeface="等线" panose="02010600030101010101" charset="0"/>
      <p:regular r:id="rId42"/>
      <p:bold r:id="rId43"/>
    </p:embeddedFont>
    <p:embeddedFont>
      <p:font typeface="等线 Light" panose="02010600030101010101" charset="0"/>
      <p:regular r:id="rId44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2191F"/>
    <a:srgbClr val="F7D95B"/>
    <a:srgbClr val="FDF6D8"/>
    <a:srgbClr val="FFE83C"/>
    <a:srgbClr val="FAE690"/>
    <a:srgbClr val="F7DA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279" autoAdjust="0"/>
    <p:restoredTop sz="94660"/>
  </p:normalViewPr>
  <p:slideViewPr>
    <p:cSldViewPr snapToGrid="0">
      <p:cViewPr varScale="1">
        <p:scale>
          <a:sx n="70" d="100"/>
          <a:sy n="70" d="100"/>
        </p:scale>
        <p:origin x="64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4" Type="http://schemas.openxmlformats.org/officeDocument/2006/relationships/font" Target="fonts/font12.fntdata"/><Relationship Id="rId43" Type="http://schemas.openxmlformats.org/officeDocument/2006/relationships/font" Target="fonts/font11.fntdata"/><Relationship Id="rId42" Type="http://schemas.openxmlformats.org/officeDocument/2006/relationships/font" Target="fonts/font10.fntdata"/><Relationship Id="rId41" Type="http://schemas.openxmlformats.org/officeDocument/2006/relationships/font" Target="fonts/font9.fntdata"/><Relationship Id="rId40" Type="http://schemas.openxmlformats.org/officeDocument/2006/relationships/font" Target="fonts/font8.fntdata"/><Relationship Id="rId4" Type="http://schemas.openxmlformats.org/officeDocument/2006/relationships/slide" Target="slides/slide1.xml"/><Relationship Id="rId39" Type="http://schemas.openxmlformats.org/officeDocument/2006/relationships/font" Target="fonts/font7.fntdata"/><Relationship Id="rId38" Type="http://schemas.openxmlformats.org/officeDocument/2006/relationships/font" Target="fonts/font6.fntdata"/><Relationship Id="rId37" Type="http://schemas.openxmlformats.org/officeDocument/2006/relationships/font" Target="fonts/font5.fntdata"/><Relationship Id="rId36" Type="http://schemas.openxmlformats.org/officeDocument/2006/relationships/font" Target="fonts/font4.fntdata"/><Relationship Id="rId35" Type="http://schemas.openxmlformats.org/officeDocument/2006/relationships/font" Target="fonts/font3.fntdata"/><Relationship Id="rId34" Type="http://schemas.openxmlformats.org/officeDocument/2006/relationships/font" Target="fonts/font2.fntdata"/><Relationship Id="rId33" Type="http://schemas.openxmlformats.org/officeDocument/2006/relationships/font" Target="fonts/font1.fntdata"/><Relationship Id="rId32" Type="http://schemas.openxmlformats.org/officeDocument/2006/relationships/tableStyles" Target="tableStyles.xml"/><Relationship Id="rId31" Type="http://schemas.openxmlformats.org/officeDocument/2006/relationships/viewProps" Target="viewProps.xml"/><Relationship Id="rId30" Type="http://schemas.openxmlformats.org/officeDocument/2006/relationships/presProps" Target="presProps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notesMaster" Target="notesMasters/notesMaster1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4" Type="http://schemas.microsoft.com/office/2011/relationships/chartColorStyle" Target="colors1.xml"/><Relationship Id="rId3" Type="http://schemas.microsoft.com/office/2011/relationships/chartStyle" Target="style1.xml"/><Relationship Id="rId2" Type="http://schemas.openxmlformats.org/officeDocument/2006/relationships/image" Target="../media/image11.png"/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blipFill>
              <a:blip xmlns:r="http://schemas.openxmlformats.org/officeDocument/2006/relationships" r:embed="rId2"/>
              <a:stretch>
                <a:fillRect/>
              </a:stretch>
            </a:blipFill>
            <a:ln>
              <a:noFill/>
            </a:ln>
            <a:effectLst/>
          </c:spPr>
          <c:invertIfNegative val="0"/>
          <c:dLbls>
            <c:dLbl>
              <c:idx val="0"/>
              <c:layout/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lang="zh-CN" sz="2400" b="0" i="1" u="none" strike="noStrike" kern="1200" baseline="0">
                      <a:gradFill>
                        <a:gsLst>
                          <a:gs pos="10000">
                            <a:srgbClr val="FDF6D8"/>
                          </a:gs>
                          <a:gs pos="100000">
                            <a:srgbClr val="F7D95B"/>
                          </a:gs>
                        </a:gsLst>
                        <a:lin ang="5400000" scaled="1"/>
                      </a:gradFill>
                      <a:latin typeface="庞门正道标题体" panose="02010600030101010101" pitchFamily="2" charset="-122"/>
                      <a:ea typeface="庞门正道标题体" panose="02010600030101010101" pitchFamily="2" charset="-122"/>
                      <a:cs typeface="+mn-cs"/>
                    </a:defRPr>
                  </a:pPr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/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lang="zh-CN" sz="2400" b="0" i="1" u="none" strike="noStrike" kern="1200" baseline="0">
                      <a:gradFill>
                        <a:gsLst>
                          <a:gs pos="10000">
                            <a:srgbClr val="FDF6D8"/>
                          </a:gs>
                          <a:gs pos="100000">
                            <a:srgbClr val="F7D95B"/>
                          </a:gs>
                        </a:gsLst>
                        <a:lin ang="5400000" scaled="1"/>
                      </a:gradFill>
                      <a:latin typeface="庞门正道标题体" panose="02010600030101010101" pitchFamily="2" charset="-122"/>
                      <a:ea typeface="庞门正道标题体" panose="02010600030101010101" pitchFamily="2" charset="-122"/>
                      <a:cs typeface="+mn-cs"/>
                    </a:defRPr>
                  </a:pPr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/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lang="zh-CN" sz="2400" b="0" i="1" u="none" strike="noStrike" kern="1200" baseline="0">
                      <a:gradFill>
                        <a:gsLst>
                          <a:gs pos="10000">
                            <a:srgbClr val="FDF6D8"/>
                          </a:gs>
                          <a:gs pos="100000">
                            <a:srgbClr val="F7D95B"/>
                          </a:gs>
                        </a:gsLst>
                        <a:lin ang="5400000" scaled="1"/>
                      </a:gradFill>
                      <a:latin typeface="庞门正道标题体" panose="02010600030101010101" pitchFamily="2" charset="-122"/>
                      <a:ea typeface="庞门正道标题体" panose="02010600030101010101" pitchFamily="2" charset="-122"/>
                      <a:cs typeface="+mn-cs"/>
                    </a:defRPr>
                  </a:pPr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/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lang="zh-CN" sz="2400" b="0" i="1" u="none" strike="noStrike" kern="1200" baseline="0">
                      <a:gradFill>
                        <a:gsLst>
                          <a:gs pos="10000">
                            <a:srgbClr val="FDF6D8"/>
                          </a:gs>
                          <a:gs pos="100000">
                            <a:srgbClr val="F7D95B"/>
                          </a:gs>
                        </a:gsLst>
                        <a:lin ang="5400000" scaled="1"/>
                      </a:gradFill>
                      <a:latin typeface="庞门正道标题体" panose="02010600030101010101" pitchFamily="2" charset="-122"/>
                      <a:ea typeface="庞门正道标题体" panose="02010600030101010101" pitchFamily="2" charset="-122"/>
                      <a:cs typeface="+mn-cs"/>
                    </a:defRPr>
                  </a:pPr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2400" b="0" i="1" u="none" strike="noStrike" kern="1200" baseline="0">
                    <a:solidFill>
                      <a:srgbClr val="F7D95B"/>
                    </a:solidFill>
                    <a:latin typeface="庞门正道标题体" panose="02010600030101010101" pitchFamily="2" charset="-122"/>
                    <a:ea typeface="庞门正道标题体" panose="02010600030101010101" pitchFamily="2" charset="-122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"/>
        <c:overlap val="-7"/>
        <c:axId val="486491904"/>
        <c:axId val="564005072"/>
      </c:barChart>
      <c:catAx>
        <c:axId val="48649190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564005072"/>
        <c:crosses val="autoZero"/>
        <c:auto val="1"/>
        <c:lblAlgn val="ctr"/>
        <c:lblOffset val="100"/>
        <c:noMultiLvlLbl val="0"/>
      </c:catAx>
      <c:valAx>
        <c:axId val="56400507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4864919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4291C4-5116-49C8-AB97-BE1A07BB440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CD49C1-30E7-4D16-A796-A9E44867CA8E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/>
              <a:t>【</a:t>
            </a:r>
            <a:r>
              <a:rPr lang="zh-CN" altLang="en-US"/>
              <a:t>注意</a:t>
            </a:r>
            <a:r>
              <a:rPr lang="en-US" altLang="zh-CN"/>
              <a:t>】</a:t>
            </a:r>
            <a:r>
              <a:rPr lang="zh-CN" altLang="en-US"/>
              <a:t>（该页抽奖适合</a:t>
            </a:r>
            <a:r>
              <a:rPr lang="en-US" altLang="zh-CN"/>
              <a:t>WPS</a:t>
            </a:r>
            <a:r>
              <a:rPr lang="zh-CN" altLang="en-US"/>
              <a:t>用户使用）这页抽奖动画，就是单机启功，再单击以下就停了，再单击一下就下一张幻灯片了，如果你要多次玩这个抽奖转盘，就得倒回这页，再单击才可以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CD49C1-30E7-4D16-A796-A9E44867CA8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/>
              <a:t>【</a:t>
            </a:r>
            <a:r>
              <a:rPr lang="zh-CN" altLang="en-US"/>
              <a:t>注意</a:t>
            </a:r>
            <a:r>
              <a:rPr lang="en-US" altLang="zh-CN"/>
              <a:t>】</a:t>
            </a:r>
            <a:r>
              <a:rPr lang="zh-CN" altLang="en-US"/>
              <a:t>（该页抽奖适合微软</a:t>
            </a:r>
            <a:r>
              <a:rPr lang="en-US" altLang="zh-CN"/>
              <a:t>office</a:t>
            </a:r>
            <a:r>
              <a:rPr lang="zh-CN" altLang="en-US"/>
              <a:t>用户使用）这页抽奖动画，就是单机启功，再单击以下就停了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CD49C1-30E7-4D16-A796-A9E44867CA8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5FE30-8938-48DC-A620-CA206E50049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7E4D5-0D19-4321-B15C-20595540140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5FE30-8938-48DC-A620-CA206E50049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7E4D5-0D19-4321-B15C-20595540140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5FE30-8938-48DC-A620-CA206E50049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7E4D5-0D19-4321-B15C-20595540140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5FE30-8938-48DC-A620-CA206E500499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7E4D5-0D19-4321-B15C-20595540140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5FE30-8938-48DC-A620-CA206E500499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7E4D5-0D19-4321-B15C-20595540140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5FE30-8938-48DC-A620-CA206E500499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7E4D5-0D19-4321-B15C-20595540140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5FE30-8938-48DC-A620-CA206E500499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7E4D5-0D19-4321-B15C-20595540140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5FE30-8938-48DC-A620-CA206E500499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7E4D5-0D19-4321-B15C-20595540140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5FE30-8938-48DC-A620-CA206E500499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7E4D5-0D19-4321-B15C-20595540140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5FE30-8938-48DC-A620-CA206E50049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7E4D5-0D19-4321-B15C-20595540140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5FE30-8938-48DC-A620-CA206E50049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7E4D5-0D19-4321-B15C-20595540140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95FE30-8938-48DC-A620-CA206E50049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E7E4D5-0D19-4321-B15C-20595540140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8.png"/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8.png"/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.png"/><Relationship Id="rId1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.png"/><Relationship Id="rId1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chart" Target="../charts/char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.png"/><Relationship Id="rId1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8.png"/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3.png"/><Relationship Id="rId2" Type="http://schemas.openxmlformats.org/officeDocument/2006/relationships/image" Target="../media/image7.png"/><Relationship Id="rId1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4.jpeg"/><Relationship Id="rId2" Type="http://schemas.openxmlformats.org/officeDocument/2006/relationships/image" Target="../media/image7.png"/><Relationship Id="rId1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5.jpeg"/><Relationship Id="rId2" Type="http://schemas.openxmlformats.org/officeDocument/2006/relationships/image" Target="../media/image7.png"/><Relationship Id="rId1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8.png"/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6.png"/><Relationship Id="rId2" Type="http://schemas.openxmlformats.org/officeDocument/2006/relationships/image" Target="../media/image7.png"/><Relationship Id="rId1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6.png"/><Relationship Id="rId2" Type="http://schemas.openxmlformats.org/officeDocument/2006/relationships/image" Target="../media/image7.png"/><Relationship Id="rId1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.png"/><Relationship Id="rId1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.png"/><Relationship Id="rId1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7.png"/><Relationship Id="rId2" Type="http://schemas.openxmlformats.org/officeDocument/2006/relationships/image" Target="../media/image7.png"/><Relationship Id="rId1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9.png"/><Relationship Id="rId3" Type="http://schemas.openxmlformats.org/officeDocument/2006/relationships/image" Target="../media/image18.png"/><Relationship Id="rId2" Type="http://schemas.openxmlformats.org/officeDocument/2006/relationships/image" Target="../media/image7.png"/><Relationship Id="rId1" Type="http://schemas.openxmlformats.org/officeDocument/2006/relationships/image" Target="../media/image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.png"/><Relationship Id="rId1" Type="http://schemas.openxmlformats.org/officeDocument/2006/relationships/image" Target="../media/image9.png"/></Relationships>
</file>

<file path=ppt/slides/_rels/slide2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png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image" Target="../media/image20.png"/><Relationship Id="rId2" Type="http://schemas.microsoft.com/office/2007/relationships/media" Target="../media/media1.mp4"/><Relationship Id="rId1" Type="http://schemas.openxmlformats.org/officeDocument/2006/relationships/video" Target="../media/media1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76" t="8810" r="27024" b="27133"/>
          <a:stretch>
            <a:fillRect/>
          </a:stretch>
        </p:blipFill>
        <p:spPr>
          <a:xfrm>
            <a:off x="3272972" y="513150"/>
            <a:ext cx="5646057" cy="361616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762" b="76599"/>
          <a:stretch>
            <a:fillRect/>
          </a:stretch>
        </p:blipFill>
        <p:spPr>
          <a:xfrm>
            <a:off x="0" y="230041"/>
            <a:ext cx="3077029" cy="1497159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548" b="43882"/>
          <a:stretch>
            <a:fillRect/>
          </a:stretch>
        </p:blipFill>
        <p:spPr>
          <a:xfrm>
            <a:off x="8723086" y="280690"/>
            <a:ext cx="3468914" cy="342045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52" t="26538" r="78095" b="45125"/>
          <a:stretch>
            <a:fillRect/>
          </a:stretch>
        </p:blipFill>
        <p:spPr>
          <a:xfrm>
            <a:off x="1030514" y="2155371"/>
            <a:ext cx="1640114" cy="1727200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2957299" y="4916322"/>
            <a:ext cx="13195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4800" i="1">
                <a:gradFill>
                  <a:gsLst>
                    <a:gs pos="91000">
                      <a:srgbClr val="F7D95B"/>
                    </a:gs>
                    <a:gs pos="8000">
                      <a:schemeClr val="bg1"/>
                    </a:gs>
                  </a:gsLst>
                  <a:lin ang="5400000" scaled="0"/>
                </a:gradFill>
                <a:effectLst>
                  <a:outerShdw blurRad="63500" dist="38100" dir="7740000" algn="t" rotWithShape="0">
                    <a:prstClr val="black">
                      <a:alpha val="60000"/>
                    </a:prstClr>
                  </a:outerShdw>
                </a:effectLst>
                <a:latin typeface="庞门正道标题体" panose="02010600030101010101" pitchFamily="2" charset="-122"/>
                <a:ea typeface="庞门正道标题体" panose="02010600030101010101" pitchFamily="2" charset="-122"/>
                <a:cs typeface="Arial" panose="020B0604020202020204" pitchFamily="34" charset="0"/>
              </a:defRPr>
            </a:lvl1pPr>
          </a:lstStyle>
          <a:p>
            <a:r>
              <a:rPr lang="zh-CN" altLang="en-US" sz="2400" dirty="0"/>
              <a:t>企业年会</a:t>
            </a:r>
            <a:endParaRPr lang="zh-CN" altLang="en-US" sz="2400" dirty="0"/>
          </a:p>
        </p:txBody>
      </p:sp>
      <p:cxnSp>
        <p:nvCxnSpPr>
          <p:cNvPr id="15" name="直接连接符 14"/>
          <p:cNvCxnSpPr/>
          <p:nvPr/>
        </p:nvCxnSpPr>
        <p:spPr>
          <a:xfrm flipH="1">
            <a:off x="4443397" y="5033963"/>
            <a:ext cx="71453" cy="228161"/>
          </a:xfrm>
          <a:prstGeom prst="line">
            <a:avLst/>
          </a:prstGeom>
          <a:ln w="12700">
            <a:gradFill flip="none" rotWithShape="1">
              <a:gsLst>
                <a:gs pos="0">
                  <a:srgbClr val="FDF6D8"/>
                </a:gs>
                <a:gs pos="100000">
                  <a:srgbClr val="F7D95B"/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4534644" y="4916322"/>
            <a:ext cx="14701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2400" i="1">
                <a:gradFill>
                  <a:gsLst>
                    <a:gs pos="91000">
                      <a:srgbClr val="F7D95B"/>
                    </a:gs>
                    <a:gs pos="8000">
                      <a:schemeClr val="bg1"/>
                    </a:gs>
                  </a:gsLst>
                  <a:lin ang="5400000" scaled="0"/>
                </a:gradFill>
                <a:effectLst>
                  <a:outerShdw blurRad="63500" dist="38100" dir="7740000" algn="t" rotWithShape="0">
                    <a:prstClr val="black">
                      <a:alpha val="60000"/>
                    </a:prstClr>
                  </a:outerShdw>
                </a:effectLst>
                <a:latin typeface="庞门正道标题体" panose="02010600030101010101" pitchFamily="2" charset="-122"/>
                <a:ea typeface="庞门正道标题体" panose="02010600030101010101" pitchFamily="2" charset="-122"/>
                <a:cs typeface="Arial" panose="020B0604020202020204" pitchFamily="34" charset="0"/>
              </a:defRPr>
            </a:lvl1pPr>
          </a:lstStyle>
          <a:p>
            <a:r>
              <a:rPr lang="zh-CN" altLang="en-US" dirty="0"/>
              <a:t>颁奖典礼</a:t>
            </a:r>
            <a:endParaRPr lang="zh-CN" altLang="en-US" dirty="0"/>
          </a:p>
        </p:txBody>
      </p:sp>
      <p:sp>
        <p:nvSpPr>
          <p:cNvPr id="17" name="文本框 16"/>
          <p:cNvSpPr txBox="1"/>
          <p:nvPr/>
        </p:nvSpPr>
        <p:spPr>
          <a:xfrm>
            <a:off x="6187246" y="4916322"/>
            <a:ext cx="14701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2400" i="1">
                <a:gradFill>
                  <a:gsLst>
                    <a:gs pos="91000">
                      <a:srgbClr val="F7D95B"/>
                    </a:gs>
                    <a:gs pos="8000">
                      <a:schemeClr val="bg1"/>
                    </a:gs>
                  </a:gsLst>
                  <a:lin ang="5400000" scaled="0"/>
                </a:gradFill>
                <a:effectLst>
                  <a:outerShdw blurRad="63500" dist="38100" dir="7740000" algn="t" rotWithShape="0">
                    <a:prstClr val="black">
                      <a:alpha val="60000"/>
                    </a:prstClr>
                  </a:outerShdw>
                </a:effectLst>
                <a:latin typeface="庞门正道标题体" panose="02010600030101010101" pitchFamily="2" charset="-122"/>
                <a:ea typeface="庞门正道标题体" panose="02010600030101010101" pitchFamily="2" charset="-122"/>
                <a:cs typeface="Arial" panose="020B0604020202020204" pitchFamily="34" charset="0"/>
              </a:defRPr>
            </a:lvl1pPr>
          </a:lstStyle>
          <a:p>
            <a:r>
              <a:rPr lang="zh-CN" altLang="en-US"/>
              <a:t>企业晚会</a:t>
            </a:r>
            <a:endParaRPr lang="zh-CN" altLang="en-US" dirty="0"/>
          </a:p>
        </p:txBody>
      </p:sp>
      <p:sp>
        <p:nvSpPr>
          <p:cNvPr id="19" name="文本框 18"/>
          <p:cNvSpPr txBox="1"/>
          <p:nvPr/>
        </p:nvSpPr>
        <p:spPr>
          <a:xfrm>
            <a:off x="7839849" y="4916322"/>
            <a:ext cx="14701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2400" i="1">
                <a:gradFill>
                  <a:gsLst>
                    <a:gs pos="91000">
                      <a:srgbClr val="F7D95B"/>
                    </a:gs>
                    <a:gs pos="8000">
                      <a:schemeClr val="bg1"/>
                    </a:gs>
                  </a:gsLst>
                  <a:lin ang="5400000" scaled="0"/>
                </a:gradFill>
                <a:effectLst>
                  <a:outerShdw blurRad="63500" dist="38100" dir="7740000" algn="t" rotWithShape="0">
                    <a:prstClr val="black">
                      <a:alpha val="60000"/>
                    </a:prstClr>
                  </a:outerShdw>
                </a:effectLst>
                <a:latin typeface="庞门正道标题体" panose="02010600030101010101" pitchFamily="2" charset="-122"/>
                <a:ea typeface="庞门正道标题体" panose="02010600030101010101" pitchFamily="2" charset="-122"/>
                <a:cs typeface="Arial" panose="020B0604020202020204" pitchFamily="34" charset="0"/>
              </a:defRPr>
            </a:lvl1pPr>
          </a:lstStyle>
          <a:p>
            <a:r>
              <a:rPr lang="zh-CN" altLang="en-US"/>
              <a:t>狗年晚宴</a:t>
            </a:r>
            <a:endParaRPr lang="zh-CN" altLang="en-US" dirty="0"/>
          </a:p>
        </p:txBody>
      </p:sp>
      <p:cxnSp>
        <p:nvCxnSpPr>
          <p:cNvPr id="22" name="直接连接符 21"/>
          <p:cNvCxnSpPr/>
          <p:nvPr/>
        </p:nvCxnSpPr>
        <p:spPr>
          <a:xfrm flipH="1">
            <a:off x="6060382" y="5033963"/>
            <a:ext cx="71453" cy="228161"/>
          </a:xfrm>
          <a:prstGeom prst="line">
            <a:avLst/>
          </a:prstGeom>
          <a:ln w="12700">
            <a:gradFill flip="none" rotWithShape="1">
              <a:gsLst>
                <a:gs pos="0">
                  <a:srgbClr val="FDF6D8"/>
                </a:gs>
                <a:gs pos="100000">
                  <a:srgbClr val="F7D95B"/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 flipH="1">
            <a:off x="7765357" y="5033963"/>
            <a:ext cx="71453" cy="228161"/>
          </a:xfrm>
          <a:prstGeom prst="line">
            <a:avLst/>
          </a:prstGeom>
          <a:ln w="12700">
            <a:gradFill flip="none" rotWithShape="1">
              <a:gsLst>
                <a:gs pos="0">
                  <a:srgbClr val="FDF6D8"/>
                </a:gs>
                <a:gs pos="100000">
                  <a:srgbClr val="F7D95B"/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1850778" y="4114432"/>
            <a:ext cx="8490445" cy="830997"/>
            <a:chOff x="1850571" y="4114432"/>
            <a:chExt cx="8490445" cy="830997"/>
          </a:xfrm>
        </p:grpSpPr>
        <p:sp>
          <p:nvSpPr>
            <p:cNvPr id="11" name="文本框 10"/>
            <p:cNvSpPr txBox="1"/>
            <p:nvPr/>
          </p:nvSpPr>
          <p:spPr>
            <a:xfrm>
              <a:off x="3149313" y="4114432"/>
              <a:ext cx="5892960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4000" i="1">
                  <a:gradFill>
                    <a:gsLst>
                      <a:gs pos="91000">
                        <a:srgbClr val="FA9822"/>
                      </a:gs>
                      <a:gs pos="8000">
                        <a:schemeClr val="bg1"/>
                      </a:gs>
                    </a:gsLst>
                    <a:lin ang="5400000" scaled="0"/>
                  </a:gradFill>
                  <a:effectLst>
                    <a:outerShdw blurRad="63500" dist="38100" dir="7740000" algn="t" rotWithShape="0">
                      <a:prstClr val="black">
                        <a:alpha val="60000"/>
                      </a:prstClr>
                    </a:outerShdw>
                  </a:effectLst>
                  <a:latin typeface="Arial" panose="020B0604020202020204" pitchFamily="34" charset="0"/>
                  <a:ea typeface="方正综艺简体" pitchFamily="65" charset="-122"/>
                  <a:cs typeface="Arial" panose="020B0604020202020204" pitchFamily="34" charset="0"/>
                </a:defRPr>
              </a:lvl1pPr>
            </a:lstStyle>
            <a:p>
              <a:pPr algn="ctr"/>
              <a:r>
                <a:rPr lang="zh-CN" altLang="en-US" sz="4800" dirty="0">
                  <a:gradFill>
                    <a:gsLst>
                      <a:gs pos="91000">
                        <a:srgbClr val="F7D95B"/>
                      </a:gs>
                      <a:gs pos="8000">
                        <a:schemeClr val="bg1"/>
                      </a:gs>
                    </a:gsLst>
                    <a:lin ang="5400000" scaled="0"/>
                  </a:gradFill>
                  <a:latin typeface="庞门正道标题体" panose="02010600030101010101" pitchFamily="2" charset="-122"/>
                  <a:ea typeface="庞门正道标题体" panose="02010600030101010101" pitchFamily="2" charset="-122"/>
                </a:rPr>
                <a:t>年会盛典通用演示模板</a:t>
              </a:r>
              <a:endParaRPr lang="zh-CN" altLang="en-US" sz="4800" dirty="0">
                <a:gradFill>
                  <a:gsLst>
                    <a:gs pos="91000">
                      <a:srgbClr val="F7D95B"/>
                    </a:gs>
                    <a:gs pos="8000">
                      <a:schemeClr val="bg1"/>
                    </a:gs>
                  </a:gsLst>
                  <a:lin ang="5400000" scaled="0"/>
                </a:gradFill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cxnSp>
          <p:nvCxnSpPr>
            <p:cNvPr id="21" name="直接连接符 20"/>
            <p:cNvCxnSpPr/>
            <p:nvPr/>
          </p:nvCxnSpPr>
          <p:spPr>
            <a:xfrm>
              <a:off x="1850571" y="4529930"/>
              <a:ext cx="1082271" cy="0"/>
            </a:xfrm>
            <a:prstGeom prst="line">
              <a:avLst/>
            </a:prstGeom>
            <a:ln w="12700">
              <a:gradFill flip="none" rotWithShape="1">
                <a:gsLst>
                  <a:gs pos="0">
                    <a:srgbClr val="FDF6D8">
                      <a:alpha val="29000"/>
                    </a:srgbClr>
                  </a:gs>
                  <a:gs pos="100000">
                    <a:srgbClr val="F7D95B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 flipH="1">
              <a:off x="9258745" y="4529930"/>
              <a:ext cx="1082271" cy="0"/>
            </a:xfrm>
            <a:prstGeom prst="line">
              <a:avLst/>
            </a:prstGeom>
            <a:ln w="12700">
              <a:gradFill flip="none" rotWithShape="1">
                <a:gsLst>
                  <a:gs pos="0">
                    <a:srgbClr val="FDF6D8">
                      <a:alpha val="29000"/>
                    </a:srgbClr>
                  </a:gs>
                  <a:gs pos="100000">
                    <a:srgbClr val="F7D95B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图片 2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688130" y="335932"/>
            <a:ext cx="481574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4800" i="1">
                <a:gradFill>
                  <a:gsLst>
                    <a:gs pos="91000">
                      <a:srgbClr val="F7D95B"/>
                    </a:gs>
                    <a:gs pos="8000">
                      <a:schemeClr val="bg1"/>
                    </a:gs>
                  </a:gsLst>
                  <a:lin ang="5400000" scaled="0"/>
                </a:gradFill>
                <a:effectLst>
                  <a:outerShdw blurRad="63500" dist="38100" dir="7740000" algn="t" rotWithShape="0">
                    <a:prstClr val="black">
                      <a:alpha val="60000"/>
                    </a:prstClr>
                  </a:outerShdw>
                </a:effectLst>
                <a:latin typeface="庞门正道标题体" panose="02010600030101010101" pitchFamily="2" charset="-122"/>
                <a:ea typeface="庞门正道标题体" panose="02010600030101010101" pitchFamily="2" charset="-122"/>
                <a:cs typeface="Arial" panose="020B0604020202020204" pitchFamily="34" charset="0"/>
              </a:defRPr>
            </a:lvl1pPr>
          </a:lstStyle>
          <a:p>
            <a:r>
              <a:rPr lang="zh-CN" altLang="en-US" sz="9600">
                <a:gradFill>
                  <a:gsLst>
                    <a:gs pos="92000">
                      <a:srgbClr val="F7D95B"/>
                    </a:gs>
                    <a:gs pos="0">
                      <a:schemeClr val="bg1"/>
                    </a:gs>
                  </a:gsLst>
                  <a:lin ang="5400000" scaled="0"/>
                </a:gradFill>
              </a:rPr>
              <a:t>晚会流程</a:t>
            </a:r>
            <a:endParaRPr lang="zh-CN" altLang="en-US" sz="9600" dirty="0">
              <a:gradFill>
                <a:gsLst>
                  <a:gs pos="92000">
                    <a:srgbClr val="F7D95B"/>
                  </a:gs>
                  <a:gs pos="0">
                    <a:schemeClr val="bg1"/>
                  </a:gs>
                </a:gsLst>
                <a:lin ang="5400000" scaled="0"/>
              </a:gra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0375" y="1610317"/>
            <a:ext cx="6191250" cy="295275"/>
          </a:xfrm>
          <a:prstGeom prst="rect">
            <a:avLst/>
          </a:prstGeom>
        </p:spPr>
      </p:pic>
      <p:sp>
        <p:nvSpPr>
          <p:cNvPr id="7" name="椭圆 6"/>
          <p:cNvSpPr/>
          <p:nvPr/>
        </p:nvSpPr>
        <p:spPr>
          <a:xfrm>
            <a:off x="1529217" y="2330891"/>
            <a:ext cx="1698171" cy="1698171"/>
          </a:xfrm>
          <a:prstGeom prst="ellipse">
            <a:avLst/>
          </a:prstGeom>
          <a:solidFill>
            <a:srgbClr val="F7D95B"/>
          </a:solidFill>
          <a:ln>
            <a:noFill/>
          </a:ln>
          <a:effectLst>
            <a:glow rad="127000">
              <a:srgbClr val="F7D95B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60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4007682" y="2330891"/>
            <a:ext cx="1698171" cy="1698171"/>
          </a:xfrm>
          <a:prstGeom prst="ellipse">
            <a:avLst/>
          </a:prstGeom>
          <a:solidFill>
            <a:srgbClr val="F7D95B"/>
          </a:solidFill>
          <a:ln>
            <a:noFill/>
          </a:ln>
          <a:effectLst>
            <a:glow rad="127000">
              <a:srgbClr val="F7D95B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360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6486147" y="2330891"/>
            <a:ext cx="1698171" cy="1698171"/>
          </a:xfrm>
          <a:prstGeom prst="ellipse">
            <a:avLst/>
          </a:prstGeom>
          <a:solidFill>
            <a:srgbClr val="F7D95B"/>
          </a:solidFill>
          <a:ln>
            <a:noFill/>
          </a:ln>
          <a:effectLst>
            <a:glow rad="127000">
              <a:srgbClr val="F7D95B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360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8964613" y="2330891"/>
            <a:ext cx="1698171" cy="1698171"/>
          </a:xfrm>
          <a:prstGeom prst="ellipse">
            <a:avLst/>
          </a:prstGeom>
          <a:solidFill>
            <a:srgbClr val="F7D95B"/>
          </a:solidFill>
          <a:ln>
            <a:noFill/>
          </a:ln>
          <a:effectLst>
            <a:glow rad="127000">
              <a:srgbClr val="F7D95B">
                <a:alpha val="3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360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889854" y="1955695"/>
            <a:ext cx="918841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4800" i="1">
                <a:gradFill>
                  <a:gsLst>
                    <a:gs pos="91000">
                      <a:srgbClr val="F7D95B"/>
                    </a:gs>
                    <a:gs pos="8000">
                      <a:schemeClr val="bg1"/>
                    </a:gs>
                  </a:gsLst>
                  <a:lin ang="5400000" scaled="0"/>
                </a:gradFill>
                <a:effectLst>
                  <a:outerShdw blurRad="63500" dist="38100" dir="7740000" algn="t" rotWithShape="0">
                    <a:prstClr val="black">
                      <a:alpha val="60000"/>
                    </a:prstClr>
                  </a:outerShdw>
                </a:effectLst>
                <a:latin typeface="庞门正道标题体" panose="02010600030101010101" pitchFamily="2" charset="-122"/>
                <a:ea typeface="庞门正道标题体" panose="02010600030101010101" pitchFamily="2" charset="-122"/>
                <a:cs typeface="Arial" panose="020B0604020202020204" pitchFamily="34" charset="0"/>
              </a:defRPr>
            </a:lvl1pPr>
          </a:lstStyle>
          <a:p>
            <a:r>
              <a:rPr lang="en-US" altLang="zh-CN" sz="13800" b="1" i="0">
                <a:gradFill>
                  <a:gsLst>
                    <a:gs pos="92000">
                      <a:srgbClr val="F7D95B"/>
                    </a:gs>
                    <a:gs pos="0">
                      <a:schemeClr val="bg1"/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1</a:t>
            </a:r>
            <a:endParaRPr lang="zh-CN" altLang="en-US" sz="13800" b="1" i="0" dirty="0">
              <a:gradFill>
                <a:gsLst>
                  <a:gs pos="92000">
                    <a:srgbClr val="F7D95B"/>
                  </a:gs>
                  <a:gs pos="0">
                    <a:schemeClr val="bg1"/>
                  </a:gs>
                </a:gsLst>
                <a:lin ang="5400000" scaled="0"/>
              </a:gra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368320" y="1955695"/>
            <a:ext cx="918841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7200" b="1" i="0">
                <a:gradFill>
                  <a:gsLst>
                    <a:gs pos="92000">
                      <a:srgbClr val="C2191F"/>
                    </a:gs>
                    <a:gs pos="0">
                      <a:schemeClr val="bg1"/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A04020102020204" pitchFamily="34" charset="0"/>
                <a:ea typeface="庞门正道标题体" panose="02010600030101010101" pitchFamily="2" charset="-122"/>
                <a:cs typeface="Aharoni" panose="02010803020104030203" pitchFamily="2" charset="-79"/>
              </a:defRPr>
            </a:lvl1pPr>
          </a:lstStyle>
          <a:p>
            <a:r>
              <a:rPr lang="en-US" altLang="zh-CN" sz="13800">
                <a:gradFill>
                  <a:gsLst>
                    <a:gs pos="92000">
                      <a:srgbClr val="F7D95B"/>
                    </a:gs>
                    <a:gs pos="0">
                      <a:schemeClr val="bg1"/>
                    </a:gs>
                  </a:gsLst>
                  <a:lin ang="5400000" scaled="0"/>
                </a:gradFill>
                <a:latin typeface="Aharoni" panose="02010803020104030203" pitchFamily="2" charset="-79"/>
              </a:rPr>
              <a:t>2</a:t>
            </a:r>
            <a:endParaRPr lang="zh-CN" altLang="en-US" sz="13800" dirty="0">
              <a:gradFill>
                <a:gsLst>
                  <a:gs pos="92000">
                    <a:srgbClr val="F7D95B"/>
                  </a:gs>
                  <a:gs pos="0">
                    <a:schemeClr val="bg1"/>
                  </a:gs>
                </a:gsLst>
                <a:lin ang="5400000" scaled="0"/>
              </a:gradFill>
              <a:latin typeface="Aharoni" panose="02010803020104030203" pitchFamily="2" charset="-79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846785" y="1955695"/>
            <a:ext cx="918841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7200" b="1" i="0">
                <a:gradFill>
                  <a:gsLst>
                    <a:gs pos="92000">
                      <a:srgbClr val="C2191F"/>
                    </a:gs>
                    <a:gs pos="0">
                      <a:schemeClr val="bg1"/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A04020102020204" pitchFamily="34" charset="0"/>
                <a:ea typeface="庞门正道标题体" panose="02010600030101010101" pitchFamily="2" charset="-122"/>
                <a:cs typeface="Aharoni" panose="02010803020104030203" pitchFamily="2" charset="-79"/>
              </a:defRPr>
            </a:lvl1pPr>
          </a:lstStyle>
          <a:p>
            <a:r>
              <a:rPr lang="en-US" altLang="zh-CN" sz="13800">
                <a:gradFill>
                  <a:gsLst>
                    <a:gs pos="92000">
                      <a:srgbClr val="F7D95B"/>
                    </a:gs>
                    <a:gs pos="0">
                      <a:schemeClr val="bg1"/>
                    </a:gs>
                  </a:gsLst>
                  <a:lin ang="5400000" scaled="0"/>
                </a:gradFill>
                <a:latin typeface="Aharoni" panose="02010803020104030203" pitchFamily="2" charset="-79"/>
              </a:rPr>
              <a:t>3</a:t>
            </a:r>
            <a:endParaRPr lang="zh-CN" altLang="en-US" sz="13800" dirty="0">
              <a:gradFill>
                <a:gsLst>
                  <a:gs pos="92000">
                    <a:srgbClr val="F7D95B"/>
                  </a:gs>
                  <a:gs pos="0">
                    <a:schemeClr val="bg1"/>
                  </a:gs>
                </a:gsLst>
                <a:lin ang="5400000" scaled="0"/>
              </a:gradFill>
              <a:latin typeface="Aharoni" panose="02010803020104030203" pitchFamily="2" charset="-79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9325251" y="1955695"/>
            <a:ext cx="918841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7200" b="1" i="0">
                <a:gradFill>
                  <a:gsLst>
                    <a:gs pos="92000">
                      <a:srgbClr val="C2191F"/>
                    </a:gs>
                    <a:gs pos="0">
                      <a:schemeClr val="bg1"/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 Black" panose="020B0A04020102020204" pitchFamily="34" charset="0"/>
                <a:ea typeface="庞门正道标题体" panose="02010600030101010101" pitchFamily="2" charset="-122"/>
                <a:cs typeface="Aharoni" panose="02010803020104030203" pitchFamily="2" charset="-79"/>
              </a:defRPr>
            </a:lvl1pPr>
          </a:lstStyle>
          <a:p>
            <a:r>
              <a:rPr lang="en-US" altLang="zh-CN" sz="13800">
                <a:gradFill>
                  <a:gsLst>
                    <a:gs pos="92000">
                      <a:srgbClr val="F7D95B"/>
                    </a:gs>
                    <a:gs pos="0">
                      <a:schemeClr val="bg1"/>
                    </a:gs>
                  </a:gsLst>
                  <a:lin ang="5400000" scaled="0"/>
                </a:gradFill>
                <a:latin typeface="Aharoni" panose="02010803020104030203" pitchFamily="2" charset="-79"/>
              </a:rPr>
              <a:t>4</a:t>
            </a:r>
            <a:endParaRPr lang="zh-CN" altLang="en-US" sz="13800" dirty="0">
              <a:gradFill>
                <a:gsLst>
                  <a:gs pos="92000">
                    <a:srgbClr val="F7D95B"/>
                  </a:gs>
                  <a:gs pos="0">
                    <a:schemeClr val="bg1"/>
                  </a:gs>
                </a:gsLst>
                <a:lin ang="5400000" scaled="0"/>
              </a:gradFill>
              <a:latin typeface="Aharoni" panose="02010803020104030203" pitchFamily="2" charset="-79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386011" y="4304597"/>
            <a:ext cx="20762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4800" i="1">
                <a:gradFill>
                  <a:gsLst>
                    <a:gs pos="91000">
                      <a:srgbClr val="F7D95B"/>
                    </a:gs>
                    <a:gs pos="8000">
                      <a:schemeClr val="bg1"/>
                    </a:gs>
                  </a:gsLst>
                  <a:lin ang="5400000" scaled="0"/>
                </a:gradFill>
                <a:effectLst>
                  <a:outerShdw blurRad="63500" dist="38100" dir="7740000" algn="t" rotWithShape="0">
                    <a:prstClr val="black">
                      <a:alpha val="60000"/>
                    </a:prstClr>
                  </a:outerShdw>
                </a:effectLst>
                <a:latin typeface="庞门正道标题体" panose="02010600030101010101" pitchFamily="2" charset="-122"/>
                <a:ea typeface="庞门正道标题体" panose="02010600030101010101" pitchFamily="2" charset="-122"/>
                <a:cs typeface="Arial" panose="020B0604020202020204" pitchFamily="34" charset="0"/>
              </a:defRPr>
            </a:lvl1pPr>
          </a:lstStyle>
          <a:p>
            <a:r>
              <a:rPr lang="zh-CN" altLang="en-US" sz="3200"/>
              <a:t>董事长致词</a:t>
            </a:r>
            <a:endParaRPr lang="zh-CN" altLang="en-US" sz="3200" dirty="0"/>
          </a:p>
        </p:txBody>
      </p:sp>
      <p:sp>
        <p:nvSpPr>
          <p:cNvPr id="17" name="文本框 16"/>
          <p:cNvSpPr txBox="1"/>
          <p:nvPr/>
        </p:nvSpPr>
        <p:spPr>
          <a:xfrm>
            <a:off x="3915643" y="4304597"/>
            <a:ext cx="18822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4800" i="1">
                <a:gradFill>
                  <a:gsLst>
                    <a:gs pos="91000">
                      <a:srgbClr val="F7D95B"/>
                    </a:gs>
                    <a:gs pos="8000">
                      <a:schemeClr val="bg1"/>
                    </a:gs>
                  </a:gsLst>
                  <a:lin ang="5400000" scaled="0"/>
                </a:gradFill>
                <a:effectLst>
                  <a:outerShdw blurRad="63500" dist="38100" dir="7740000" algn="t" rotWithShape="0">
                    <a:prstClr val="black">
                      <a:alpha val="60000"/>
                    </a:prstClr>
                  </a:outerShdw>
                </a:effectLst>
                <a:latin typeface="庞门正道标题体" panose="02010600030101010101" pitchFamily="2" charset="-122"/>
                <a:ea typeface="庞门正道标题体" panose="02010600030101010101" pitchFamily="2" charset="-122"/>
                <a:cs typeface="Arial" panose="020B0604020202020204" pitchFamily="34" charset="0"/>
              </a:defRPr>
            </a:lvl1pPr>
          </a:lstStyle>
          <a:p>
            <a:r>
              <a:rPr lang="zh-CN" altLang="en-US" sz="3200"/>
              <a:t>回首</a:t>
            </a:r>
            <a:r>
              <a:rPr lang="en-US" altLang="zh-CN" sz="3200"/>
              <a:t>2017</a:t>
            </a:r>
            <a:endParaRPr lang="zh-CN" altLang="en-US" sz="3200" dirty="0"/>
          </a:p>
        </p:txBody>
      </p:sp>
      <p:sp>
        <p:nvSpPr>
          <p:cNvPr id="24" name="文本框 23"/>
          <p:cNvSpPr txBox="1"/>
          <p:nvPr/>
        </p:nvSpPr>
        <p:spPr>
          <a:xfrm>
            <a:off x="6457254" y="4304597"/>
            <a:ext cx="16979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4800" i="1">
                <a:gradFill>
                  <a:gsLst>
                    <a:gs pos="91000">
                      <a:srgbClr val="F7D95B"/>
                    </a:gs>
                    <a:gs pos="8000">
                      <a:schemeClr val="bg1"/>
                    </a:gs>
                  </a:gsLst>
                  <a:lin ang="5400000" scaled="0"/>
                </a:gradFill>
                <a:effectLst>
                  <a:outerShdw blurRad="63500" dist="38100" dir="7740000" algn="t" rotWithShape="0">
                    <a:prstClr val="black">
                      <a:alpha val="60000"/>
                    </a:prstClr>
                  </a:outerShdw>
                </a:effectLst>
                <a:latin typeface="庞门正道标题体" panose="02010600030101010101" pitchFamily="2" charset="-122"/>
                <a:ea typeface="庞门正道标题体" panose="02010600030101010101" pitchFamily="2" charset="-122"/>
                <a:cs typeface="Arial" panose="020B0604020202020204" pitchFamily="34" charset="0"/>
              </a:defRPr>
            </a:lvl1pPr>
          </a:lstStyle>
          <a:p>
            <a:r>
              <a:rPr lang="zh-CN" altLang="en-US" sz="3200"/>
              <a:t>颁奖典礼</a:t>
            </a:r>
            <a:endParaRPr lang="zh-CN" altLang="en-US" sz="3200" dirty="0"/>
          </a:p>
        </p:txBody>
      </p:sp>
      <p:sp>
        <p:nvSpPr>
          <p:cNvPr id="25" name="文本框 24"/>
          <p:cNvSpPr txBox="1"/>
          <p:nvPr/>
        </p:nvSpPr>
        <p:spPr>
          <a:xfrm>
            <a:off x="8932687" y="4304597"/>
            <a:ext cx="17620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4800" i="1">
                <a:gradFill>
                  <a:gsLst>
                    <a:gs pos="91000">
                      <a:srgbClr val="F7D95B"/>
                    </a:gs>
                    <a:gs pos="8000">
                      <a:schemeClr val="bg1"/>
                    </a:gs>
                  </a:gsLst>
                  <a:lin ang="5400000" scaled="0"/>
                </a:gradFill>
                <a:effectLst>
                  <a:outerShdw blurRad="63500" dist="38100" dir="7740000" algn="t" rotWithShape="0">
                    <a:prstClr val="black">
                      <a:alpha val="60000"/>
                    </a:prstClr>
                  </a:outerShdw>
                </a:effectLst>
                <a:latin typeface="庞门正道标题体" panose="02010600030101010101" pitchFamily="2" charset="-122"/>
                <a:ea typeface="庞门正道标题体" panose="02010600030101010101" pitchFamily="2" charset="-122"/>
                <a:cs typeface="Arial" panose="020B0604020202020204" pitchFamily="34" charset="0"/>
              </a:defRPr>
            </a:lvl1pPr>
          </a:lstStyle>
          <a:p>
            <a:r>
              <a:rPr lang="zh-CN" altLang="en-US" sz="3200"/>
              <a:t>节目晚宴</a:t>
            </a:r>
            <a:endParaRPr lang="zh-CN" alt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图片 2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932040" y="2392671"/>
            <a:ext cx="8327921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4800" i="1">
                <a:gradFill>
                  <a:gsLst>
                    <a:gs pos="91000">
                      <a:srgbClr val="F7D95B"/>
                    </a:gs>
                    <a:gs pos="8000">
                      <a:schemeClr val="bg1"/>
                    </a:gs>
                  </a:gsLst>
                  <a:lin ang="5400000" scaled="0"/>
                </a:gradFill>
                <a:effectLst>
                  <a:outerShdw blurRad="63500" dist="38100" dir="7740000" algn="t" rotWithShape="0">
                    <a:prstClr val="black">
                      <a:alpha val="60000"/>
                    </a:prstClr>
                  </a:outerShdw>
                </a:effectLst>
                <a:latin typeface="庞门正道标题体" panose="02010600030101010101" pitchFamily="2" charset="-122"/>
                <a:ea typeface="庞门正道标题体" panose="02010600030101010101" pitchFamily="2" charset="-122"/>
                <a:cs typeface="Arial" panose="020B0604020202020204" pitchFamily="34" charset="0"/>
              </a:defRPr>
            </a:lvl1pPr>
          </a:lstStyle>
          <a:p>
            <a:r>
              <a:rPr lang="zh-CN" altLang="en-US" sz="13800">
                <a:gradFill>
                  <a:gsLst>
                    <a:gs pos="92000">
                      <a:srgbClr val="F7D95B"/>
                    </a:gs>
                    <a:gs pos="0">
                      <a:schemeClr val="bg1"/>
                    </a:gs>
                  </a:gsLst>
                  <a:lin ang="5400000" scaled="0"/>
                </a:gradFill>
              </a:rPr>
              <a:t>董事长致词</a:t>
            </a:r>
            <a:endParaRPr lang="zh-CN" altLang="en-US" sz="13800" dirty="0">
              <a:gradFill>
                <a:gsLst>
                  <a:gs pos="92000">
                    <a:srgbClr val="F7D95B"/>
                  </a:gs>
                  <a:gs pos="0">
                    <a:schemeClr val="bg1"/>
                  </a:gs>
                </a:gsLst>
                <a:lin ang="5400000" scaled="0"/>
              </a:gra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0375" y="4566936"/>
            <a:ext cx="6191250" cy="295275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4730882" y="1291356"/>
            <a:ext cx="2730236" cy="1006780"/>
            <a:chOff x="4709851" y="1291356"/>
            <a:chExt cx="2730236" cy="1006780"/>
          </a:xfrm>
        </p:grpSpPr>
        <p:sp>
          <p:nvSpPr>
            <p:cNvPr id="19" name="文本框 18"/>
            <p:cNvSpPr txBox="1"/>
            <p:nvPr/>
          </p:nvSpPr>
          <p:spPr>
            <a:xfrm>
              <a:off x="4709851" y="1333081"/>
              <a:ext cx="2730236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4000" i="1">
                  <a:gradFill>
                    <a:gsLst>
                      <a:gs pos="91000">
                        <a:srgbClr val="FA9822"/>
                      </a:gs>
                      <a:gs pos="8000">
                        <a:schemeClr val="bg1"/>
                      </a:gs>
                    </a:gsLst>
                    <a:lin ang="5400000" scaled="0"/>
                  </a:gradFill>
                  <a:effectLst>
                    <a:outerShdw blurRad="63500" dist="38100" dir="7740000" algn="t" rotWithShape="0">
                      <a:prstClr val="black">
                        <a:alpha val="60000"/>
                      </a:prstClr>
                    </a:outerShdw>
                  </a:effectLst>
                  <a:latin typeface="Arial" panose="020B0604020202020204" pitchFamily="34" charset="0"/>
                  <a:ea typeface="方正综艺简体" pitchFamily="65" charset="-122"/>
                  <a:cs typeface="Arial" panose="020B0604020202020204" pitchFamily="34" charset="0"/>
                </a:defRPr>
              </a:lvl1pPr>
            </a:lstStyle>
            <a:p>
              <a:pPr algn="ctr"/>
              <a:r>
                <a:rPr lang="zh-CN" altLang="en-US" sz="5400">
                  <a:gradFill>
                    <a:gsLst>
                      <a:gs pos="91000">
                        <a:srgbClr val="F7D95B"/>
                      </a:gs>
                      <a:gs pos="8000">
                        <a:schemeClr val="bg1"/>
                      </a:gs>
                    </a:gsLst>
                    <a:lin ang="5400000" scaled="0"/>
                  </a:gradFill>
                  <a:latin typeface="庞门正道标题体" panose="02010600030101010101" pitchFamily="2" charset="-122"/>
                  <a:ea typeface="庞门正道标题体" panose="02010600030101010101" pitchFamily="2" charset="-122"/>
                </a:rPr>
                <a:t>第一环节</a:t>
              </a:r>
              <a:endParaRPr lang="zh-CN" altLang="en-US" sz="5400" dirty="0">
                <a:gradFill>
                  <a:gsLst>
                    <a:gs pos="91000">
                      <a:srgbClr val="F7D95B"/>
                    </a:gs>
                    <a:gs pos="8000">
                      <a:schemeClr val="bg1"/>
                    </a:gs>
                  </a:gsLst>
                  <a:lin ang="5400000" scaled="0"/>
                </a:gradFill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cxnSp>
          <p:nvCxnSpPr>
            <p:cNvPr id="20" name="直接连接符 19"/>
            <p:cNvCxnSpPr/>
            <p:nvPr/>
          </p:nvCxnSpPr>
          <p:spPr>
            <a:xfrm>
              <a:off x="4829889" y="1291356"/>
              <a:ext cx="2490161" cy="0"/>
            </a:xfrm>
            <a:prstGeom prst="line">
              <a:avLst/>
            </a:prstGeom>
            <a:ln w="12700">
              <a:gradFill flip="none" rotWithShape="1">
                <a:gsLst>
                  <a:gs pos="0">
                    <a:srgbClr val="FDF6D8">
                      <a:alpha val="29000"/>
                    </a:srgbClr>
                  </a:gs>
                  <a:gs pos="100000">
                    <a:srgbClr val="F7D95B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 flipH="1">
              <a:off x="4829889" y="2298136"/>
              <a:ext cx="2490161" cy="0"/>
            </a:xfrm>
            <a:prstGeom prst="line">
              <a:avLst/>
            </a:prstGeom>
            <a:ln w="12700">
              <a:gradFill flip="none" rotWithShape="1">
                <a:gsLst>
                  <a:gs pos="0">
                    <a:srgbClr val="FDF6D8">
                      <a:alpha val="29000"/>
                    </a:srgbClr>
                  </a:gs>
                  <a:gs pos="100000">
                    <a:srgbClr val="F7D95B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6" name="图片 2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762" b="76599"/>
          <a:stretch>
            <a:fillRect/>
          </a:stretch>
        </p:blipFill>
        <p:spPr>
          <a:xfrm>
            <a:off x="0" y="0"/>
            <a:ext cx="3077029" cy="1497159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548" b="43882"/>
          <a:stretch>
            <a:fillRect/>
          </a:stretch>
        </p:blipFill>
        <p:spPr>
          <a:xfrm>
            <a:off x="9461764" y="39318"/>
            <a:ext cx="2730236" cy="269209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170359" y="335932"/>
            <a:ext cx="585128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4800" i="1">
                <a:gradFill>
                  <a:gsLst>
                    <a:gs pos="91000">
                      <a:srgbClr val="F7D95B"/>
                    </a:gs>
                    <a:gs pos="8000">
                      <a:schemeClr val="bg1"/>
                    </a:gs>
                  </a:gsLst>
                  <a:lin ang="5400000" scaled="0"/>
                </a:gradFill>
                <a:effectLst>
                  <a:outerShdw blurRad="63500" dist="38100" dir="7740000" algn="t" rotWithShape="0">
                    <a:prstClr val="black">
                      <a:alpha val="60000"/>
                    </a:prstClr>
                  </a:outerShdw>
                </a:effectLst>
                <a:latin typeface="庞门正道标题体" panose="02010600030101010101" pitchFamily="2" charset="-122"/>
                <a:ea typeface="庞门正道标题体" panose="02010600030101010101" pitchFamily="2" charset="-122"/>
                <a:cs typeface="Arial" panose="020B0604020202020204" pitchFamily="34" charset="0"/>
              </a:defRPr>
            </a:lvl1pPr>
          </a:lstStyle>
          <a:p>
            <a:r>
              <a:rPr lang="zh-CN" altLang="en-US" sz="9600">
                <a:gradFill>
                  <a:gsLst>
                    <a:gs pos="92000">
                      <a:srgbClr val="F7D95B"/>
                    </a:gs>
                    <a:gs pos="0">
                      <a:schemeClr val="bg1"/>
                    </a:gs>
                  </a:gsLst>
                  <a:lin ang="5400000" scaled="0"/>
                </a:gradFill>
              </a:rPr>
              <a:t>董事长致词</a:t>
            </a:r>
            <a:endParaRPr lang="zh-CN" altLang="en-US" sz="9600" dirty="0">
              <a:gradFill>
                <a:gsLst>
                  <a:gs pos="92000">
                    <a:srgbClr val="F7D95B"/>
                  </a:gs>
                  <a:gs pos="0">
                    <a:schemeClr val="bg1"/>
                  </a:gs>
                </a:gsLst>
                <a:lin ang="5400000" scaled="0"/>
              </a:gra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0375" y="1610317"/>
            <a:ext cx="6191250" cy="29527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5284" y="2479316"/>
            <a:ext cx="2970983" cy="2673121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grpSp>
        <p:nvGrpSpPr>
          <p:cNvPr id="11" name="组合 10"/>
          <p:cNvGrpSpPr/>
          <p:nvPr/>
        </p:nvGrpSpPr>
        <p:grpSpPr>
          <a:xfrm>
            <a:off x="4624456" y="2466150"/>
            <a:ext cx="4238661" cy="838174"/>
            <a:chOff x="4537710" y="2241524"/>
            <a:chExt cx="4238661" cy="838174"/>
          </a:xfrm>
        </p:grpSpPr>
        <p:sp>
          <p:nvSpPr>
            <p:cNvPr id="8" name="文本框 7"/>
            <p:cNvSpPr txBox="1"/>
            <p:nvPr/>
          </p:nvSpPr>
          <p:spPr>
            <a:xfrm>
              <a:off x="4537710" y="2337445"/>
              <a:ext cx="423866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4000" i="1">
                  <a:gradFill>
                    <a:gsLst>
                      <a:gs pos="91000">
                        <a:srgbClr val="FA9822"/>
                      </a:gs>
                      <a:gs pos="8000">
                        <a:schemeClr val="bg1"/>
                      </a:gs>
                    </a:gsLst>
                    <a:lin ang="5400000" scaled="0"/>
                  </a:gradFill>
                  <a:effectLst>
                    <a:outerShdw blurRad="63500" dist="38100" dir="7740000" algn="t" rotWithShape="0">
                      <a:prstClr val="black">
                        <a:alpha val="60000"/>
                      </a:prstClr>
                    </a:outerShdw>
                  </a:effectLst>
                  <a:latin typeface="Arial" panose="020B0604020202020204" pitchFamily="34" charset="0"/>
                  <a:ea typeface="方正综艺简体" pitchFamily="65" charset="-122"/>
                  <a:cs typeface="Arial" panose="020B0604020202020204" pitchFamily="34" charset="0"/>
                </a:defRPr>
              </a:lvl1pPr>
            </a:lstStyle>
            <a:p>
              <a:pPr algn="ctr"/>
              <a:r>
                <a:rPr lang="zh-CN" altLang="en-US" sz="3600">
                  <a:gradFill>
                    <a:gsLst>
                      <a:gs pos="91000">
                        <a:srgbClr val="F7D95B"/>
                      </a:gs>
                      <a:gs pos="8000">
                        <a:schemeClr val="bg1"/>
                      </a:gs>
                    </a:gsLst>
                    <a:lin ang="5400000" scaled="0"/>
                  </a:gradFill>
                  <a:latin typeface="庞门正道标题体" panose="02010600030101010101" pitchFamily="2" charset="-122"/>
                  <a:ea typeface="庞门正道标题体" panose="02010600030101010101" pitchFamily="2" charset="-122"/>
                </a:rPr>
                <a:t>集团董事长 铅笔先生</a:t>
              </a:r>
              <a:endParaRPr lang="zh-CN" altLang="en-US" sz="3600" dirty="0">
                <a:gradFill>
                  <a:gsLst>
                    <a:gs pos="91000">
                      <a:srgbClr val="F7D95B"/>
                    </a:gs>
                    <a:gs pos="8000">
                      <a:schemeClr val="bg1"/>
                    </a:gs>
                  </a:gsLst>
                  <a:lin ang="5400000" scaled="0"/>
                </a:gradFill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cxnSp>
          <p:nvCxnSpPr>
            <p:cNvPr id="9" name="直接连接符 8"/>
            <p:cNvCxnSpPr/>
            <p:nvPr/>
          </p:nvCxnSpPr>
          <p:spPr>
            <a:xfrm>
              <a:off x="4678326" y="2241524"/>
              <a:ext cx="4098045" cy="0"/>
            </a:xfrm>
            <a:prstGeom prst="line">
              <a:avLst/>
            </a:prstGeom>
            <a:ln w="12700">
              <a:gradFill flip="none" rotWithShape="1">
                <a:gsLst>
                  <a:gs pos="0">
                    <a:srgbClr val="FDF6D8">
                      <a:alpha val="29000"/>
                    </a:srgbClr>
                  </a:gs>
                  <a:gs pos="100000">
                    <a:srgbClr val="F7D95B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 flipH="1">
              <a:off x="4678326" y="3079698"/>
              <a:ext cx="4098044" cy="0"/>
            </a:xfrm>
            <a:prstGeom prst="line">
              <a:avLst/>
            </a:prstGeom>
            <a:ln w="12700">
              <a:gradFill flip="none" rotWithShape="1">
                <a:gsLst>
                  <a:gs pos="0">
                    <a:srgbClr val="FDF6D8">
                      <a:alpha val="29000"/>
                    </a:srgbClr>
                  </a:gs>
                  <a:gs pos="100000">
                    <a:srgbClr val="F7D95B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文本框 12"/>
          <p:cNvSpPr txBox="1"/>
          <p:nvPr/>
        </p:nvSpPr>
        <p:spPr>
          <a:xfrm>
            <a:off x="4432433" y="3590292"/>
            <a:ext cx="7136585" cy="14949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600" i="1">
                <a:gradFill>
                  <a:gsLst>
                    <a:gs pos="91000">
                      <a:srgbClr val="F7D95B"/>
                    </a:gs>
                    <a:gs pos="8000">
                      <a:schemeClr val="bg1"/>
                    </a:gs>
                  </a:gsLst>
                  <a:lin ang="5400000" scaled="0"/>
                </a:gradFill>
                <a:effectLst>
                  <a:outerShdw blurRad="63500" dist="38100" dir="7740000" algn="t" rotWithShape="0">
                    <a:prstClr val="black">
                      <a:alpha val="60000"/>
                    </a:prstClr>
                  </a:outerShdw>
                </a:effectLst>
                <a:latin typeface="庞门正道标题体" panose="02010600030101010101" pitchFamily="2" charset="-122"/>
                <a:ea typeface="庞门正道标题体" panose="02010600030101010101" pitchFamily="2" charset="-122"/>
                <a:cs typeface="Arial" panose="020B0604020202020204" pitchFamily="34" charset="0"/>
              </a:defRPr>
            </a:lvl1pPr>
          </a:lstStyle>
          <a:p>
            <a:pPr algn="l">
              <a:lnSpc>
                <a:spcPct val="130000"/>
              </a:lnSpc>
            </a:pPr>
            <a:r>
              <a:rPr lang="zh-CN" altLang="en-US" sz="1800"/>
              <a:t>    时光飞快，</a:t>
            </a:r>
            <a:r>
              <a:rPr lang="zh-CN" altLang="en-US" sz="1800" dirty="0"/>
              <a:t>岁月如梭。</a:t>
            </a:r>
            <a:r>
              <a:rPr lang="zh-CN" altLang="en-US" sz="1800"/>
              <a:t>不知不觉，</a:t>
            </a:r>
            <a:r>
              <a:rPr lang="en-US" altLang="zh-CN" sz="1800"/>
              <a:t>2017</a:t>
            </a:r>
            <a:r>
              <a:rPr lang="zh-CN" altLang="en-US" sz="1800"/>
              <a:t>年</a:t>
            </a:r>
            <a:r>
              <a:rPr lang="zh-CN" altLang="en-US" sz="1800" dirty="0"/>
              <a:t>就要结束！在这一年中，公司广大员工发愤图强，积极</a:t>
            </a:r>
            <a:r>
              <a:rPr lang="zh-CN" altLang="en-US" sz="1800"/>
              <a:t>工作，我们</a:t>
            </a:r>
            <a:r>
              <a:rPr lang="zh-CN" altLang="en-US" sz="1800" dirty="0"/>
              <a:t>这一年来取得了很大</a:t>
            </a:r>
            <a:r>
              <a:rPr lang="zh-CN" altLang="en-US" sz="1800"/>
              <a:t>的进步，我</a:t>
            </a:r>
            <a:r>
              <a:rPr lang="zh-CN" altLang="en-US" sz="1800" dirty="0"/>
              <a:t>希望在接下来的一年里，我们大家再接再厉，争取把我们的事业</a:t>
            </a:r>
            <a:r>
              <a:rPr lang="zh-CN" altLang="en-US" sz="1800"/>
              <a:t>更上一层楼！</a:t>
            </a:r>
            <a:endParaRPr lang="en-US" altLang="zh-CN" sz="1800"/>
          </a:p>
          <a:p>
            <a:pPr algn="l">
              <a:lnSpc>
                <a:spcPct val="130000"/>
              </a:lnSpc>
            </a:pPr>
            <a:r>
              <a:rPr lang="zh-CN" altLang="en-US" sz="1800"/>
              <a:t>再次</a:t>
            </a:r>
            <a:r>
              <a:rPr lang="zh-CN" altLang="en-US" sz="1800" dirty="0"/>
              <a:t>，我仅代表公司对每一位辛勤工作的员工说一声</a:t>
            </a:r>
            <a:r>
              <a:rPr lang="zh-CN" altLang="en-US" sz="1800"/>
              <a:t>：“辛苦了！”</a:t>
            </a:r>
            <a:endParaRPr lang="en-US" altLang="zh-CN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图片 2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344813" y="2392671"/>
            <a:ext cx="7502375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4800" i="1">
                <a:gradFill>
                  <a:gsLst>
                    <a:gs pos="91000">
                      <a:srgbClr val="F7D95B"/>
                    </a:gs>
                    <a:gs pos="8000">
                      <a:schemeClr val="bg1"/>
                    </a:gs>
                  </a:gsLst>
                  <a:lin ang="5400000" scaled="0"/>
                </a:gradFill>
                <a:effectLst>
                  <a:outerShdw blurRad="63500" dist="38100" dir="7740000" algn="t" rotWithShape="0">
                    <a:prstClr val="black">
                      <a:alpha val="60000"/>
                    </a:prstClr>
                  </a:outerShdw>
                </a:effectLst>
                <a:latin typeface="庞门正道标题体" panose="02010600030101010101" pitchFamily="2" charset="-122"/>
                <a:ea typeface="庞门正道标题体" panose="02010600030101010101" pitchFamily="2" charset="-122"/>
                <a:cs typeface="Arial" panose="020B0604020202020204" pitchFamily="34" charset="0"/>
              </a:defRPr>
            </a:lvl1pPr>
          </a:lstStyle>
          <a:p>
            <a:r>
              <a:rPr lang="zh-CN" altLang="en-US" sz="13800">
                <a:gradFill>
                  <a:gsLst>
                    <a:gs pos="92000">
                      <a:srgbClr val="F7D95B"/>
                    </a:gs>
                    <a:gs pos="0">
                      <a:schemeClr val="bg1"/>
                    </a:gs>
                  </a:gsLst>
                  <a:lin ang="5400000" scaled="0"/>
                </a:gradFill>
              </a:rPr>
              <a:t>回首</a:t>
            </a:r>
            <a:r>
              <a:rPr lang="en-US" altLang="zh-CN" sz="13800">
                <a:gradFill>
                  <a:gsLst>
                    <a:gs pos="92000">
                      <a:srgbClr val="F7D95B"/>
                    </a:gs>
                    <a:gs pos="0">
                      <a:schemeClr val="bg1"/>
                    </a:gs>
                  </a:gsLst>
                  <a:lin ang="5400000" scaled="0"/>
                </a:gradFill>
              </a:rPr>
              <a:t>2017</a:t>
            </a:r>
            <a:endParaRPr lang="zh-CN" altLang="en-US" sz="13800" dirty="0">
              <a:gradFill>
                <a:gsLst>
                  <a:gs pos="92000">
                    <a:srgbClr val="F7D95B"/>
                  </a:gs>
                  <a:gs pos="0">
                    <a:schemeClr val="bg1"/>
                  </a:gs>
                </a:gsLst>
                <a:lin ang="5400000" scaled="0"/>
              </a:gra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0375" y="4566936"/>
            <a:ext cx="6191250" cy="295275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4730881" y="1291356"/>
            <a:ext cx="2730235" cy="1006780"/>
            <a:chOff x="4709850" y="1291356"/>
            <a:chExt cx="2730235" cy="1006780"/>
          </a:xfrm>
        </p:grpSpPr>
        <p:sp>
          <p:nvSpPr>
            <p:cNvPr id="19" name="文本框 18"/>
            <p:cNvSpPr txBox="1"/>
            <p:nvPr/>
          </p:nvSpPr>
          <p:spPr>
            <a:xfrm>
              <a:off x="4709850" y="1333081"/>
              <a:ext cx="273023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4000" i="1">
                  <a:gradFill>
                    <a:gsLst>
                      <a:gs pos="91000">
                        <a:srgbClr val="FA9822"/>
                      </a:gs>
                      <a:gs pos="8000">
                        <a:schemeClr val="bg1"/>
                      </a:gs>
                    </a:gsLst>
                    <a:lin ang="5400000" scaled="0"/>
                  </a:gradFill>
                  <a:effectLst>
                    <a:outerShdw blurRad="63500" dist="38100" dir="7740000" algn="t" rotWithShape="0">
                      <a:prstClr val="black">
                        <a:alpha val="60000"/>
                      </a:prstClr>
                    </a:outerShdw>
                  </a:effectLst>
                  <a:latin typeface="Arial" panose="020B0604020202020204" pitchFamily="34" charset="0"/>
                  <a:ea typeface="方正综艺简体" pitchFamily="65" charset="-122"/>
                  <a:cs typeface="Arial" panose="020B0604020202020204" pitchFamily="34" charset="0"/>
                </a:defRPr>
              </a:lvl1pPr>
            </a:lstStyle>
            <a:p>
              <a:pPr algn="ctr"/>
              <a:r>
                <a:rPr lang="zh-CN" altLang="en-US" sz="5400">
                  <a:gradFill>
                    <a:gsLst>
                      <a:gs pos="91000">
                        <a:srgbClr val="F7D95B"/>
                      </a:gs>
                      <a:gs pos="8000">
                        <a:schemeClr val="bg1"/>
                      </a:gs>
                    </a:gsLst>
                    <a:lin ang="5400000" scaled="0"/>
                  </a:gradFill>
                  <a:latin typeface="庞门正道标题体" panose="02010600030101010101" pitchFamily="2" charset="-122"/>
                  <a:ea typeface="庞门正道标题体" panose="02010600030101010101" pitchFamily="2" charset="-122"/>
                </a:rPr>
                <a:t>第二环节</a:t>
              </a:r>
              <a:endParaRPr lang="zh-CN" altLang="en-US" sz="5400" dirty="0">
                <a:gradFill>
                  <a:gsLst>
                    <a:gs pos="91000">
                      <a:srgbClr val="F7D95B"/>
                    </a:gs>
                    <a:gs pos="8000">
                      <a:schemeClr val="bg1"/>
                    </a:gs>
                  </a:gsLst>
                  <a:lin ang="5400000" scaled="0"/>
                </a:gradFill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cxnSp>
          <p:nvCxnSpPr>
            <p:cNvPr id="20" name="直接连接符 19"/>
            <p:cNvCxnSpPr/>
            <p:nvPr/>
          </p:nvCxnSpPr>
          <p:spPr>
            <a:xfrm>
              <a:off x="4829889" y="1291356"/>
              <a:ext cx="2490161" cy="0"/>
            </a:xfrm>
            <a:prstGeom prst="line">
              <a:avLst/>
            </a:prstGeom>
            <a:ln w="12700">
              <a:gradFill flip="none" rotWithShape="1">
                <a:gsLst>
                  <a:gs pos="0">
                    <a:srgbClr val="FDF6D8">
                      <a:alpha val="29000"/>
                    </a:srgbClr>
                  </a:gs>
                  <a:gs pos="100000">
                    <a:srgbClr val="F7D95B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 flipH="1">
              <a:off x="4829889" y="2298136"/>
              <a:ext cx="2490161" cy="0"/>
            </a:xfrm>
            <a:prstGeom prst="line">
              <a:avLst/>
            </a:prstGeom>
            <a:ln w="12700">
              <a:gradFill flip="none" rotWithShape="1">
                <a:gsLst>
                  <a:gs pos="0">
                    <a:srgbClr val="FDF6D8">
                      <a:alpha val="29000"/>
                    </a:srgbClr>
                  </a:gs>
                  <a:gs pos="100000">
                    <a:srgbClr val="F7D95B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6" name="图片 2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762" b="76599"/>
          <a:stretch>
            <a:fillRect/>
          </a:stretch>
        </p:blipFill>
        <p:spPr>
          <a:xfrm>
            <a:off x="0" y="0"/>
            <a:ext cx="3077029" cy="1497159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548" b="43882"/>
          <a:stretch>
            <a:fillRect/>
          </a:stretch>
        </p:blipFill>
        <p:spPr>
          <a:xfrm>
            <a:off x="9461764" y="39318"/>
            <a:ext cx="2730236" cy="269209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323973" y="335932"/>
            <a:ext cx="754405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4800" i="1">
                <a:gradFill>
                  <a:gsLst>
                    <a:gs pos="91000">
                      <a:srgbClr val="F7D95B"/>
                    </a:gs>
                    <a:gs pos="8000">
                      <a:schemeClr val="bg1"/>
                    </a:gs>
                  </a:gsLst>
                  <a:lin ang="5400000" scaled="0"/>
                </a:gradFill>
                <a:effectLst>
                  <a:outerShdw blurRad="63500" dist="38100" dir="7740000" algn="t" rotWithShape="0">
                    <a:prstClr val="black">
                      <a:alpha val="60000"/>
                    </a:prstClr>
                  </a:outerShdw>
                </a:effectLst>
                <a:latin typeface="庞门正道标题体" panose="02010600030101010101" pitchFamily="2" charset="-122"/>
                <a:ea typeface="庞门正道标题体" panose="02010600030101010101" pitchFamily="2" charset="-122"/>
                <a:cs typeface="Arial" panose="020B0604020202020204" pitchFamily="34" charset="0"/>
              </a:defRPr>
            </a:lvl1pPr>
          </a:lstStyle>
          <a:p>
            <a:r>
              <a:rPr lang="en-US" altLang="zh-CN" sz="9600">
                <a:gradFill>
                  <a:gsLst>
                    <a:gs pos="92000">
                      <a:srgbClr val="F7D95B"/>
                    </a:gs>
                    <a:gs pos="0">
                      <a:schemeClr val="bg1"/>
                    </a:gs>
                  </a:gsLst>
                  <a:lin ang="5400000" scaled="0"/>
                </a:gradFill>
              </a:rPr>
              <a:t>2017</a:t>
            </a:r>
            <a:r>
              <a:rPr lang="zh-CN" altLang="en-US" sz="9600">
                <a:gradFill>
                  <a:gsLst>
                    <a:gs pos="92000">
                      <a:srgbClr val="F7D95B"/>
                    </a:gs>
                    <a:gs pos="0">
                      <a:schemeClr val="bg1"/>
                    </a:gs>
                  </a:gsLst>
                  <a:lin ang="5400000" scaled="0"/>
                </a:gradFill>
              </a:rPr>
              <a:t>年大事件</a:t>
            </a:r>
            <a:endParaRPr lang="zh-CN" altLang="en-US" sz="9600" dirty="0">
              <a:gradFill>
                <a:gsLst>
                  <a:gs pos="92000">
                    <a:srgbClr val="F7D95B"/>
                  </a:gs>
                  <a:gs pos="0">
                    <a:schemeClr val="bg1"/>
                  </a:gs>
                </a:gsLst>
                <a:lin ang="5400000" scaled="0"/>
              </a:gra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0375" y="1610317"/>
            <a:ext cx="6191250" cy="295275"/>
          </a:xfrm>
          <a:prstGeom prst="rect">
            <a:avLst/>
          </a:prstGeom>
        </p:spPr>
      </p:pic>
      <p:sp>
        <p:nvSpPr>
          <p:cNvPr id="4" name="任意多边形: 形状 3"/>
          <p:cNvSpPr/>
          <p:nvPr/>
        </p:nvSpPr>
        <p:spPr>
          <a:xfrm>
            <a:off x="-471508" y="857257"/>
            <a:ext cx="13701733" cy="6222145"/>
          </a:xfrm>
          <a:custGeom>
            <a:avLst/>
            <a:gdLst>
              <a:gd name="connsiteX0" fmla="*/ 171470 w 13701733"/>
              <a:gd name="connsiteY0" fmla="*/ 6043612 h 6136420"/>
              <a:gd name="connsiteX1" fmla="*/ 228620 w 13701733"/>
              <a:gd name="connsiteY1" fmla="*/ 5986462 h 6136420"/>
              <a:gd name="connsiteX2" fmla="*/ 5514996 w 13701733"/>
              <a:gd name="connsiteY2" fmla="*/ 2843212 h 6136420"/>
              <a:gd name="connsiteX3" fmla="*/ 10058421 w 13701733"/>
              <a:gd name="connsiteY3" fmla="*/ 3143250 h 6136420"/>
              <a:gd name="connsiteX4" fmla="*/ 13701733 w 13701733"/>
              <a:gd name="connsiteY4" fmla="*/ 0 h 6136420"/>
              <a:gd name="connsiteX0-1" fmla="*/ 171470 w 13701733"/>
              <a:gd name="connsiteY0-2" fmla="*/ 6043612 h 6136420"/>
              <a:gd name="connsiteX1-3" fmla="*/ 228620 w 13701733"/>
              <a:gd name="connsiteY1-4" fmla="*/ 5986462 h 6136420"/>
              <a:gd name="connsiteX2-5" fmla="*/ 5514996 w 13701733"/>
              <a:gd name="connsiteY2-6" fmla="*/ 2843212 h 6136420"/>
              <a:gd name="connsiteX3-7" fmla="*/ 10101283 w 13701733"/>
              <a:gd name="connsiteY3-8" fmla="*/ 2297811 h 6136420"/>
              <a:gd name="connsiteX4-9" fmla="*/ 13701733 w 13701733"/>
              <a:gd name="connsiteY4-10" fmla="*/ 0 h 6136420"/>
              <a:gd name="connsiteX0-11" fmla="*/ 171470 w 13701733"/>
              <a:gd name="connsiteY0-12" fmla="*/ 6043612 h 6136420"/>
              <a:gd name="connsiteX1-13" fmla="*/ 228620 w 13701733"/>
              <a:gd name="connsiteY1-14" fmla="*/ 5986462 h 6136420"/>
              <a:gd name="connsiteX2-15" fmla="*/ 5514996 w 13701733"/>
              <a:gd name="connsiteY2-16" fmla="*/ 2843212 h 6136420"/>
              <a:gd name="connsiteX3-17" fmla="*/ 10229871 w 13701733"/>
              <a:gd name="connsiteY3-18" fmla="*/ 2523261 h 6136420"/>
              <a:gd name="connsiteX4-19" fmla="*/ 13701733 w 13701733"/>
              <a:gd name="connsiteY4-20" fmla="*/ 0 h 6136420"/>
              <a:gd name="connsiteX0-21" fmla="*/ 171470 w 13701733"/>
              <a:gd name="connsiteY0-22" fmla="*/ 6043612 h 6136420"/>
              <a:gd name="connsiteX1-23" fmla="*/ 228620 w 13701733"/>
              <a:gd name="connsiteY1-24" fmla="*/ 5986462 h 6136420"/>
              <a:gd name="connsiteX2-25" fmla="*/ 5514996 w 13701733"/>
              <a:gd name="connsiteY2-26" fmla="*/ 2843212 h 6136420"/>
              <a:gd name="connsiteX3-27" fmla="*/ 10229871 w 13701733"/>
              <a:gd name="connsiteY3-28" fmla="*/ 2523261 h 6136420"/>
              <a:gd name="connsiteX4-29" fmla="*/ 13701733 w 13701733"/>
              <a:gd name="connsiteY4-30" fmla="*/ 0 h 613642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3701733" h="6136420">
                <a:moveTo>
                  <a:pt x="171470" y="6043612"/>
                </a:moveTo>
                <a:cubicBezTo>
                  <a:pt x="-245249" y="6281737"/>
                  <a:pt x="228620" y="5986462"/>
                  <a:pt x="228620" y="5986462"/>
                </a:cubicBezTo>
                <a:cubicBezTo>
                  <a:pt x="1119208" y="5453062"/>
                  <a:pt x="3848121" y="3420412"/>
                  <a:pt x="5514996" y="2843212"/>
                </a:cubicBezTo>
                <a:cubicBezTo>
                  <a:pt x="7181871" y="2266012"/>
                  <a:pt x="8994002" y="2940768"/>
                  <a:pt x="10229871" y="2523261"/>
                </a:cubicBezTo>
                <a:cubicBezTo>
                  <a:pt x="11465740" y="2105754"/>
                  <a:pt x="12562305" y="1334690"/>
                  <a:pt x="13701733" y="0"/>
                </a:cubicBezTo>
              </a:path>
            </a:pathLst>
          </a:custGeom>
          <a:ln w="12700">
            <a:gradFill flip="none" rotWithShape="1">
              <a:gsLst>
                <a:gs pos="10000">
                  <a:srgbClr val="FDF6D8">
                    <a:alpha val="0"/>
                  </a:srgbClr>
                </a:gs>
                <a:gs pos="100000">
                  <a:srgbClr val="F7D95B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2176335" y="5076237"/>
            <a:ext cx="295275" cy="295275"/>
          </a:xfrm>
          <a:prstGeom prst="ellipse">
            <a:avLst/>
          </a:prstGeom>
          <a:gradFill flip="none" rotWithShape="1">
            <a:gsLst>
              <a:gs pos="10000">
                <a:srgbClr val="FDF6D8"/>
              </a:gs>
              <a:gs pos="100000">
                <a:srgbClr val="F7D95B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4942734" y="3556354"/>
            <a:ext cx="295275" cy="295275"/>
          </a:xfrm>
          <a:prstGeom prst="ellipse">
            <a:avLst/>
          </a:prstGeom>
          <a:gradFill flip="none" rotWithShape="1">
            <a:gsLst>
              <a:gs pos="10000">
                <a:srgbClr val="FDF6D8"/>
              </a:gs>
              <a:gs pos="100000">
                <a:srgbClr val="F7D95B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7927350" y="3384595"/>
            <a:ext cx="295275" cy="295275"/>
          </a:xfrm>
          <a:prstGeom prst="ellipse">
            <a:avLst/>
          </a:prstGeom>
          <a:gradFill flip="none" rotWithShape="1">
            <a:gsLst>
              <a:gs pos="10000">
                <a:srgbClr val="FDF6D8"/>
              </a:gs>
              <a:gs pos="100000">
                <a:srgbClr val="F7D95B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10622376" y="2801336"/>
            <a:ext cx="295275" cy="295275"/>
          </a:xfrm>
          <a:prstGeom prst="ellipse">
            <a:avLst/>
          </a:prstGeom>
          <a:gradFill flip="none" rotWithShape="1">
            <a:gsLst>
              <a:gs pos="10000">
                <a:srgbClr val="FDF6D8"/>
              </a:gs>
              <a:gs pos="100000">
                <a:srgbClr val="F7D95B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7" name="组合 16"/>
          <p:cNvGrpSpPr/>
          <p:nvPr/>
        </p:nvGrpSpPr>
        <p:grpSpPr>
          <a:xfrm>
            <a:off x="624468" y="4064738"/>
            <a:ext cx="2289569" cy="805872"/>
            <a:chOff x="624468" y="3707544"/>
            <a:chExt cx="2289569" cy="805872"/>
          </a:xfrm>
        </p:grpSpPr>
        <p:sp>
          <p:nvSpPr>
            <p:cNvPr id="13" name="文本框 12"/>
            <p:cNvSpPr txBox="1"/>
            <p:nvPr/>
          </p:nvSpPr>
          <p:spPr>
            <a:xfrm>
              <a:off x="1733907" y="3707544"/>
              <a:ext cx="118013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 i="1">
                  <a:gradFill>
                    <a:gsLst>
                      <a:gs pos="91000">
                        <a:srgbClr val="F7D95B"/>
                      </a:gs>
                      <a:gs pos="8000">
                        <a:schemeClr val="bg1"/>
                      </a:gs>
                    </a:gsLst>
                    <a:lin ang="5400000" scaled="0"/>
                  </a:gradFill>
                  <a:effectLst>
                    <a:outerShdw blurRad="63500" dist="38100" dir="7740000" algn="t" rotWithShape="0">
                      <a:prstClr val="black">
                        <a:alpha val="60000"/>
                      </a:prstClr>
                    </a:outerShdw>
                  </a:effectLst>
                  <a:latin typeface="庞门正道标题体" panose="02010600030101010101" pitchFamily="2" charset="-122"/>
                  <a:ea typeface="庞门正道标题体" panose="02010600030101010101" pitchFamily="2" charset="-122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2400">
                  <a:gradFill>
                    <a:gsLst>
                      <a:gs pos="92000">
                        <a:srgbClr val="F7D95B"/>
                      </a:gs>
                      <a:gs pos="0">
                        <a:schemeClr val="bg1"/>
                      </a:gs>
                    </a:gsLst>
                    <a:lin ang="5400000" scaled="0"/>
                  </a:gradFill>
                </a:rPr>
                <a:t>2017-4</a:t>
              </a:r>
              <a:endParaRPr lang="zh-CN" altLang="en-US" sz="2400" dirty="0">
                <a:gradFill>
                  <a:gsLst>
                    <a:gs pos="92000">
                      <a:srgbClr val="F7D95B"/>
                    </a:gs>
                    <a:gs pos="0">
                      <a:schemeClr val="bg1"/>
                    </a:gs>
                  </a:gsLst>
                  <a:lin ang="5400000" scaled="0"/>
                </a:gradFill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624468" y="4051751"/>
              <a:ext cx="221887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4000" i="1">
                  <a:gradFill>
                    <a:gsLst>
                      <a:gs pos="91000">
                        <a:srgbClr val="FA9822"/>
                      </a:gs>
                      <a:gs pos="8000">
                        <a:schemeClr val="bg1"/>
                      </a:gs>
                    </a:gsLst>
                    <a:lin ang="5400000" scaled="0"/>
                  </a:gradFill>
                  <a:effectLst>
                    <a:outerShdw blurRad="63500" dist="38100" dir="7740000" algn="t" rotWithShape="0">
                      <a:prstClr val="black">
                        <a:alpha val="60000"/>
                      </a:prstClr>
                    </a:outerShdw>
                  </a:effectLst>
                  <a:latin typeface="Arial" panose="020B0604020202020204" pitchFamily="34" charset="0"/>
                  <a:ea typeface="方正综艺简体" pitchFamily="65" charset="-122"/>
                  <a:cs typeface="Arial" panose="020B0604020202020204" pitchFamily="34" charset="0"/>
                </a:defRPr>
              </a:lvl1pPr>
            </a:lstStyle>
            <a:p>
              <a:pPr algn="ctr"/>
              <a:r>
                <a:rPr lang="zh-CN" altLang="en-US" sz="2400">
                  <a:gradFill>
                    <a:gsLst>
                      <a:gs pos="91000">
                        <a:srgbClr val="F7D95B"/>
                      </a:gs>
                      <a:gs pos="8000">
                        <a:schemeClr val="bg1"/>
                      </a:gs>
                    </a:gsLst>
                    <a:lin ang="5400000" scaled="0"/>
                  </a:gradFill>
                  <a:latin typeface="庞门正道标题体" panose="02010600030101010101" pitchFamily="2" charset="-122"/>
                  <a:ea typeface="庞门正道标题体" panose="02010600030101010101" pitchFamily="2" charset="-122"/>
                </a:rPr>
                <a:t>添加您的大事记</a:t>
              </a:r>
              <a:endParaRPr lang="zh-CN" altLang="en-US" sz="2400" dirty="0">
                <a:gradFill>
                  <a:gsLst>
                    <a:gs pos="91000">
                      <a:srgbClr val="F7D95B"/>
                    </a:gs>
                    <a:gs pos="8000">
                      <a:schemeClr val="bg1"/>
                    </a:gs>
                  </a:gsLst>
                  <a:lin ang="5400000" scaled="0"/>
                </a:gradFill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393706" y="4045093"/>
            <a:ext cx="2218877" cy="829217"/>
            <a:chOff x="4393706" y="3687899"/>
            <a:chExt cx="2218877" cy="829217"/>
          </a:xfrm>
        </p:grpSpPr>
        <p:sp>
          <p:nvSpPr>
            <p:cNvPr id="15" name="文本框 14"/>
            <p:cNvSpPr txBox="1"/>
            <p:nvPr/>
          </p:nvSpPr>
          <p:spPr>
            <a:xfrm>
              <a:off x="4517483" y="3687899"/>
              <a:ext cx="117532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 i="1">
                  <a:gradFill>
                    <a:gsLst>
                      <a:gs pos="91000">
                        <a:srgbClr val="F7D95B"/>
                      </a:gs>
                      <a:gs pos="8000">
                        <a:schemeClr val="bg1"/>
                      </a:gs>
                    </a:gsLst>
                    <a:lin ang="5400000" scaled="0"/>
                  </a:gradFill>
                  <a:effectLst>
                    <a:outerShdw blurRad="63500" dist="38100" dir="7740000" algn="t" rotWithShape="0">
                      <a:prstClr val="black">
                        <a:alpha val="60000"/>
                      </a:prstClr>
                    </a:outerShdw>
                  </a:effectLst>
                  <a:latin typeface="庞门正道标题体" panose="02010600030101010101" pitchFamily="2" charset="-122"/>
                  <a:ea typeface="庞门正道标题体" panose="02010600030101010101" pitchFamily="2" charset="-122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2400">
                  <a:gradFill>
                    <a:gsLst>
                      <a:gs pos="92000">
                        <a:srgbClr val="F7D95B"/>
                      </a:gs>
                      <a:gs pos="0">
                        <a:schemeClr val="bg1"/>
                      </a:gs>
                    </a:gsLst>
                    <a:lin ang="5400000" scaled="0"/>
                  </a:gradFill>
                </a:rPr>
                <a:t>2017-6</a:t>
              </a:r>
              <a:endParaRPr lang="zh-CN" altLang="en-US" sz="2400" dirty="0">
                <a:gradFill>
                  <a:gsLst>
                    <a:gs pos="92000">
                      <a:srgbClr val="F7D95B"/>
                    </a:gs>
                    <a:gs pos="0">
                      <a:schemeClr val="bg1"/>
                    </a:gs>
                  </a:gsLst>
                  <a:lin ang="5400000" scaled="0"/>
                </a:gradFill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4393706" y="4055451"/>
              <a:ext cx="221887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4000" i="1">
                  <a:gradFill>
                    <a:gsLst>
                      <a:gs pos="91000">
                        <a:srgbClr val="FA9822"/>
                      </a:gs>
                      <a:gs pos="8000">
                        <a:schemeClr val="bg1"/>
                      </a:gs>
                    </a:gsLst>
                    <a:lin ang="5400000" scaled="0"/>
                  </a:gradFill>
                  <a:effectLst>
                    <a:outerShdw blurRad="63500" dist="38100" dir="7740000" algn="t" rotWithShape="0">
                      <a:prstClr val="black">
                        <a:alpha val="60000"/>
                      </a:prstClr>
                    </a:outerShdw>
                  </a:effectLst>
                  <a:latin typeface="Arial" panose="020B0604020202020204" pitchFamily="34" charset="0"/>
                  <a:ea typeface="方正综艺简体" pitchFamily="65" charset="-122"/>
                  <a:cs typeface="Arial" panose="020B0604020202020204" pitchFamily="34" charset="0"/>
                </a:defRPr>
              </a:lvl1pPr>
            </a:lstStyle>
            <a:p>
              <a:pPr algn="ctr"/>
              <a:r>
                <a:rPr lang="zh-CN" altLang="en-US" sz="2400">
                  <a:gradFill>
                    <a:gsLst>
                      <a:gs pos="91000">
                        <a:srgbClr val="F7D95B"/>
                      </a:gs>
                      <a:gs pos="8000">
                        <a:schemeClr val="bg1"/>
                      </a:gs>
                    </a:gsLst>
                    <a:lin ang="5400000" scaled="0"/>
                  </a:gradFill>
                  <a:latin typeface="庞门正道标题体" panose="02010600030101010101" pitchFamily="2" charset="-122"/>
                  <a:ea typeface="庞门正道标题体" panose="02010600030101010101" pitchFamily="2" charset="-122"/>
                </a:rPr>
                <a:t>添加您的大事记</a:t>
              </a:r>
              <a:endParaRPr lang="zh-CN" altLang="en-US" sz="2400" dirty="0">
                <a:gradFill>
                  <a:gsLst>
                    <a:gs pos="91000">
                      <a:srgbClr val="F7D95B"/>
                    </a:gs>
                    <a:gs pos="8000">
                      <a:schemeClr val="bg1"/>
                    </a:gs>
                  </a:gsLst>
                  <a:lin ang="5400000" scaled="0"/>
                </a:gradFill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9868026" y="3384595"/>
            <a:ext cx="2218877" cy="829217"/>
            <a:chOff x="4393706" y="3687899"/>
            <a:chExt cx="2218877" cy="829217"/>
          </a:xfrm>
        </p:grpSpPr>
        <p:sp>
          <p:nvSpPr>
            <p:cNvPr id="19" name="文本框 18"/>
            <p:cNvSpPr txBox="1"/>
            <p:nvPr/>
          </p:nvSpPr>
          <p:spPr>
            <a:xfrm>
              <a:off x="4539124" y="3687899"/>
              <a:ext cx="113204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 i="1">
                  <a:gradFill>
                    <a:gsLst>
                      <a:gs pos="91000">
                        <a:srgbClr val="F7D95B"/>
                      </a:gs>
                      <a:gs pos="8000">
                        <a:schemeClr val="bg1"/>
                      </a:gs>
                    </a:gsLst>
                    <a:lin ang="5400000" scaled="0"/>
                  </a:gradFill>
                  <a:effectLst>
                    <a:outerShdw blurRad="63500" dist="38100" dir="7740000" algn="t" rotWithShape="0">
                      <a:prstClr val="black">
                        <a:alpha val="60000"/>
                      </a:prstClr>
                    </a:outerShdw>
                  </a:effectLst>
                  <a:latin typeface="庞门正道标题体" panose="02010600030101010101" pitchFamily="2" charset="-122"/>
                  <a:ea typeface="庞门正道标题体" panose="02010600030101010101" pitchFamily="2" charset="-122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2400">
                  <a:gradFill>
                    <a:gsLst>
                      <a:gs pos="92000">
                        <a:srgbClr val="F7D95B"/>
                      </a:gs>
                      <a:gs pos="0">
                        <a:schemeClr val="bg1"/>
                      </a:gs>
                    </a:gsLst>
                    <a:lin ang="5400000" scaled="0"/>
                  </a:gradFill>
                </a:rPr>
                <a:t>2017-11</a:t>
              </a:r>
              <a:endParaRPr lang="zh-CN" altLang="en-US" sz="2400" dirty="0">
                <a:gradFill>
                  <a:gsLst>
                    <a:gs pos="92000">
                      <a:srgbClr val="F7D95B"/>
                    </a:gs>
                    <a:gs pos="0">
                      <a:schemeClr val="bg1"/>
                    </a:gs>
                  </a:gsLst>
                  <a:lin ang="5400000" scaled="0"/>
                </a:gradFill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4393706" y="4055451"/>
              <a:ext cx="221887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4000" i="1">
                  <a:gradFill>
                    <a:gsLst>
                      <a:gs pos="91000">
                        <a:srgbClr val="FA9822"/>
                      </a:gs>
                      <a:gs pos="8000">
                        <a:schemeClr val="bg1"/>
                      </a:gs>
                    </a:gsLst>
                    <a:lin ang="5400000" scaled="0"/>
                  </a:gradFill>
                  <a:effectLst>
                    <a:outerShdw blurRad="63500" dist="38100" dir="7740000" algn="t" rotWithShape="0">
                      <a:prstClr val="black">
                        <a:alpha val="60000"/>
                      </a:prstClr>
                    </a:outerShdw>
                  </a:effectLst>
                  <a:latin typeface="Arial" panose="020B0604020202020204" pitchFamily="34" charset="0"/>
                  <a:ea typeface="方正综艺简体" pitchFamily="65" charset="-122"/>
                  <a:cs typeface="Arial" panose="020B0604020202020204" pitchFamily="34" charset="0"/>
                </a:defRPr>
              </a:lvl1pPr>
            </a:lstStyle>
            <a:p>
              <a:pPr algn="ctr"/>
              <a:r>
                <a:rPr lang="zh-CN" altLang="en-US" sz="2400">
                  <a:gradFill>
                    <a:gsLst>
                      <a:gs pos="91000">
                        <a:srgbClr val="F7D95B"/>
                      </a:gs>
                      <a:gs pos="8000">
                        <a:schemeClr val="bg1"/>
                      </a:gs>
                    </a:gsLst>
                    <a:lin ang="5400000" scaled="0"/>
                  </a:gradFill>
                  <a:latin typeface="庞门正道标题体" panose="02010600030101010101" pitchFamily="2" charset="-122"/>
                  <a:ea typeface="庞门正道标题体" panose="02010600030101010101" pitchFamily="2" charset="-122"/>
                </a:rPr>
                <a:t>添加您的大事记</a:t>
              </a:r>
              <a:endParaRPr lang="zh-CN" altLang="en-US" sz="2400" dirty="0">
                <a:gradFill>
                  <a:gsLst>
                    <a:gs pos="91000">
                      <a:srgbClr val="F7D95B"/>
                    </a:gs>
                    <a:gs pos="8000">
                      <a:schemeClr val="bg1"/>
                    </a:gs>
                  </a:gsLst>
                  <a:lin ang="5400000" scaled="0"/>
                </a:gradFill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6246897" y="2383425"/>
            <a:ext cx="2334454" cy="805872"/>
            <a:chOff x="624468" y="3707544"/>
            <a:chExt cx="2334454" cy="805872"/>
          </a:xfrm>
        </p:grpSpPr>
        <p:sp>
          <p:nvSpPr>
            <p:cNvPr id="27" name="文本框 26"/>
            <p:cNvSpPr txBox="1"/>
            <p:nvPr/>
          </p:nvSpPr>
          <p:spPr>
            <a:xfrm>
              <a:off x="1689023" y="3707544"/>
              <a:ext cx="126989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 i="1">
                  <a:gradFill>
                    <a:gsLst>
                      <a:gs pos="91000">
                        <a:srgbClr val="F7D95B"/>
                      </a:gs>
                      <a:gs pos="8000">
                        <a:schemeClr val="bg1"/>
                      </a:gs>
                    </a:gsLst>
                    <a:lin ang="5400000" scaled="0"/>
                  </a:gradFill>
                  <a:effectLst>
                    <a:outerShdw blurRad="63500" dist="38100" dir="7740000" algn="t" rotWithShape="0">
                      <a:prstClr val="black">
                        <a:alpha val="60000"/>
                      </a:prstClr>
                    </a:outerShdw>
                  </a:effectLst>
                  <a:latin typeface="庞门正道标题体" panose="02010600030101010101" pitchFamily="2" charset="-122"/>
                  <a:ea typeface="庞门正道标题体" panose="02010600030101010101" pitchFamily="2" charset="-122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2400">
                  <a:gradFill>
                    <a:gsLst>
                      <a:gs pos="92000">
                        <a:srgbClr val="F7D95B"/>
                      </a:gs>
                      <a:gs pos="0">
                        <a:schemeClr val="bg1"/>
                      </a:gs>
                    </a:gsLst>
                    <a:lin ang="5400000" scaled="0"/>
                  </a:gradFill>
                </a:rPr>
                <a:t>2017-10</a:t>
              </a:r>
              <a:endParaRPr lang="zh-CN" altLang="en-US" sz="2400" dirty="0">
                <a:gradFill>
                  <a:gsLst>
                    <a:gs pos="92000">
                      <a:srgbClr val="F7D95B"/>
                    </a:gs>
                    <a:gs pos="0">
                      <a:schemeClr val="bg1"/>
                    </a:gs>
                  </a:gsLst>
                  <a:lin ang="5400000" scaled="0"/>
                </a:gradFill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624468" y="4051751"/>
              <a:ext cx="221887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4000" i="1">
                  <a:gradFill>
                    <a:gsLst>
                      <a:gs pos="91000">
                        <a:srgbClr val="FA9822"/>
                      </a:gs>
                      <a:gs pos="8000">
                        <a:schemeClr val="bg1"/>
                      </a:gs>
                    </a:gsLst>
                    <a:lin ang="5400000" scaled="0"/>
                  </a:gradFill>
                  <a:effectLst>
                    <a:outerShdw blurRad="63500" dist="38100" dir="7740000" algn="t" rotWithShape="0">
                      <a:prstClr val="black">
                        <a:alpha val="60000"/>
                      </a:prstClr>
                    </a:outerShdw>
                  </a:effectLst>
                  <a:latin typeface="Arial" panose="020B0604020202020204" pitchFamily="34" charset="0"/>
                  <a:ea typeface="方正综艺简体" pitchFamily="65" charset="-122"/>
                  <a:cs typeface="Arial" panose="020B0604020202020204" pitchFamily="34" charset="0"/>
                </a:defRPr>
              </a:lvl1pPr>
            </a:lstStyle>
            <a:p>
              <a:pPr algn="ctr"/>
              <a:r>
                <a:rPr lang="zh-CN" altLang="en-US" sz="2400">
                  <a:gradFill>
                    <a:gsLst>
                      <a:gs pos="91000">
                        <a:srgbClr val="F7D95B"/>
                      </a:gs>
                      <a:gs pos="8000">
                        <a:schemeClr val="bg1"/>
                      </a:gs>
                    </a:gsLst>
                    <a:lin ang="5400000" scaled="0"/>
                  </a:gradFill>
                  <a:latin typeface="庞门正道标题体" panose="02010600030101010101" pitchFamily="2" charset="-122"/>
                  <a:ea typeface="庞门正道标题体" panose="02010600030101010101" pitchFamily="2" charset="-122"/>
                </a:rPr>
                <a:t>添加您的大事记</a:t>
              </a:r>
              <a:endParaRPr lang="zh-CN" altLang="en-US" sz="2400" dirty="0">
                <a:gradFill>
                  <a:gsLst>
                    <a:gs pos="91000">
                      <a:srgbClr val="F7D95B"/>
                    </a:gs>
                    <a:gs pos="8000">
                      <a:schemeClr val="bg1"/>
                    </a:gs>
                  </a:gsLst>
                  <a:lin ang="5400000" scaled="0"/>
                </a:gradFill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323973" y="335932"/>
            <a:ext cx="754405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4800" i="1">
                <a:gradFill>
                  <a:gsLst>
                    <a:gs pos="91000">
                      <a:srgbClr val="F7D95B"/>
                    </a:gs>
                    <a:gs pos="8000">
                      <a:schemeClr val="bg1"/>
                    </a:gs>
                  </a:gsLst>
                  <a:lin ang="5400000" scaled="0"/>
                </a:gradFill>
                <a:effectLst>
                  <a:outerShdw blurRad="63500" dist="38100" dir="7740000" algn="t" rotWithShape="0">
                    <a:prstClr val="black">
                      <a:alpha val="60000"/>
                    </a:prstClr>
                  </a:outerShdw>
                </a:effectLst>
                <a:latin typeface="庞门正道标题体" panose="02010600030101010101" pitchFamily="2" charset="-122"/>
                <a:ea typeface="庞门正道标题体" panose="02010600030101010101" pitchFamily="2" charset="-122"/>
                <a:cs typeface="Arial" panose="020B0604020202020204" pitchFamily="34" charset="0"/>
              </a:defRPr>
            </a:lvl1pPr>
          </a:lstStyle>
          <a:p>
            <a:r>
              <a:rPr lang="en-US" altLang="zh-CN" sz="9600">
                <a:gradFill>
                  <a:gsLst>
                    <a:gs pos="92000">
                      <a:srgbClr val="F7D95B"/>
                    </a:gs>
                    <a:gs pos="0">
                      <a:schemeClr val="bg1"/>
                    </a:gs>
                  </a:gsLst>
                  <a:lin ang="5400000" scaled="0"/>
                </a:gradFill>
              </a:rPr>
              <a:t>2017</a:t>
            </a:r>
            <a:r>
              <a:rPr lang="zh-CN" altLang="en-US" sz="9600">
                <a:gradFill>
                  <a:gsLst>
                    <a:gs pos="92000">
                      <a:srgbClr val="F7D95B"/>
                    </a:gs>
                    <a:gs pos="0">
                      <a:schemeClr val="bg1"/>
                    </a:gs>
                  </a:gsLst>
                  <a:lin ang="5400000" scaled="0"/>
                </a:gradFill>
              </a:rPr>
              <a:t>年关键词</a:t>
            </a:r>
            <a:endParaRPr lang="zh-CN" altLang="en-US" sz="9600" dirty="0">
              <a:gradFill>
                <a:gsLst>
                  <a:gs pos="92000">
                    <a:srgbClr val="F7D95B"/>
                  </a:gs>
                  <a:gs pos="0">
                    <a:schemeClr val="bg1"/>
                  </a:gs>
                </a:gsLst>
                <a:lin ang="5400000" scaled="0"/>
              </a:gra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0375" y="1610317"/>
            <a:ext cx="6191250" cy="295275"/>
          </a:xfrm>
          <a:prstGeom prst="rect">
            <a:avLst/>
          </a:prstGeom>
        </p:spPr>
      </p:pic>
      <p:sp>
        <p:nvSpPr>
          <p:cNvPr id="7" name="椭圆 6"/>
          <p:cNvSpPr/>
          <p:nvPr/>
        </p:nvSpPr>
        <p:spPr>
          <a:xfrm>
            <a:off x="5361413" y="3082930"/>
            <a:ext cx="2034428" cy="2034428"/>
          </a:xfrm>
          <a:prstGeom prst="ellipse">
            <a:avLst/>
          </a:prstGeom>
          <a:gradFill flip="none" rotWithShape="1">
            <a:gsLst>
              <a:gs pos="10000">
                <a:srgbClr val="FDF6D8"/>
              </a:gs>
              <a:gs pos="100000">
                <a:srgbClr val="F7D95B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4196660" y="2757855"/>
            <a:ext cx="910593" cy="910593"/>
          </a:xfrm>
          <a:prstGeom prst="ellipse">
            <a:avLst/>
          </a:prstGeom>
          <a:gradFill flip="none" rotWithShape="1">
            <a:gsLst>
              <a:gs pos="10000">
                <a:srgbClr val="FDF6D8"/>
              </a:gs>
              <a:gs pos="100000">
                <a:srgbClr val="F7D95B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3380898" y="4100144"/>
            <a:ext cx="1271058" cy="1271058"/>
          </a:xfrm>
          <a:prstGeom prst="ellipse">
            <a:avLst/>
          </a:prstGeom>
          <a:gradFill flip="none" rotWithShape="1">
            <a:gsLst>
              <a:gs pos="10000">
                <a:srgbClr val="FDF6D8"/>
              </a:gs>
              <a:gs pos="100000">
                <a:srgbClr val="F7D95B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7470881" y="2423483"/>
            <a:ext cx="887307" cy="887307"/>
          </a:xfrm>
          <a:prstGeom prst="ellipse">
            <a:avLst/>
          </a:prstGeom>
          <a:gradFill flip="none" rotWithShape="1">
            <a:gsLst>
              <a:gs pos="10000">
                <a:srgbClr val="FDF6D8"/>
              </a:gs>
              <a:gs pos="100000">
                <a:srgbClr val="F7D95B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2242580" y="2729280"/>
            <a:ext cx="772266" cy="772266"/>
          </a:xfrm>
          <a:prstGeom prst="ellipse">
            <a:avLst/>
          </a:prstGeom>
          <a:gradFill flip="none" rotWithShape="1">
            <a:gsLst>
              <a:gs pos="10000">
                <a:srgbClr val="FDF6D8"/>
              </a:gs>
              <a:gs pos="100000">
                <a:srgbClr val="F7D95B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9191625" y="3591377"/>
            <a:ext cx="1017534" cy="1017534"/>
          </a:xfrm>
          <a:prstGeom prst="ellipse">
            <a:avLst/>
          </a:prstGeom>
          <a:gradFill flip="none" rotWithShape="1">
            <a:gsLst>
              <a:gs pos="10000">
                <a:srgbClr val="FDF6D8"/>
              </a:gs>
              <a:gs pos="100000">
                <a:srgbClr val="F7D95B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7879386" y="4369591"/>
            <a:ext cx="582818" cy="582818"/>
          </a:xfrm>
          <a:prstGeom prst="ellipse">
            <a:avLst/>
          </a:prstGeom>
          <a:gradFill flip="none" rotWithShape="1">
            <a:gsLst>
              <a:gs pos="10000">
                <a:srgbClr val="FDF6D8"/>
              </a:gs>
              <a:gs pos="100000">
                <a:srgbClr val="F7D95B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5608776" y="3684645"/>
            <a:ext cx="131638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4000" i="1">
                <a:gradFill>
                  <a:gsLst>
                    <a:gs pos="91000">
                      <a:srgbClr val="FA9822"/>
                    </a:gs>
                    <a:gs pos="8000">
                      <a:schemeClr val="bg1"/>
                    </a:gs>
                  </a:gsLst>
                  <a:lin ang="5400000" scaled="0"/>
                </a:gradFill>
                <a:effectLst>
                  <a:outerShdw blurRad="63500" dist="38100" dir="7740000" algn="t" rotWithShape="0">
                    <a:prstClr val="black">
                      <a:alpha val="60000"/>
                    </a:prstClr>
                  </a:outerShdw>
                </a:effectLst>
                <a:latin typeface="Arial" panose="020B0604020202020204" pitchFamily="34" charset="0"/>
                <a:ea typeface="方正综艺简体" pitchFamily="65" charset="-122"/>
                <a:cs typeface="Arial" panose="020B0604020202020204" pitchFamily="34" charset="0"/>
              </a:defRPr>
            </a:lvl1pPr>
          </a:lstStyle>
          <a:p>
            <a:pPr algn="ctr"/>
            <a:r>
              <a:rPr lang="zh-CN" altLang="en-US" sz="4800">
                <a:solidFill>
                  <a:srgbClr val="C2191F"/>
                </a:solidFill>
                <a:effectLst/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创新</a:t>
            </a:r>
            <a:endParaRPr lang="zh-CN" altLang="en-US" sz="4800" dirty="0">
              <a:solidFill>
                <a:srgbClr val="C2191F"/>
              </a:solidFill>
              <a:effectLst/>
              <a:latin typeface="庞门正道标题体" panose="02010600030101010101" pitchFamily="2" charset="-122"/>
              <a:ea typeface="庞门正道标题体" panose="02010600030101010101" pitchFamily="2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9249264" y="3858576"/>
            <a:ext cx="8451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4000" i="1">
                <a:gradFill>
                  <a:gsLst>
                    <a:gs pos="91000">
                      <a:srgbClr val="FA9822"/>
                    </a:gs>
                    <a:gs pos="8000">
                      <a:schemeClr val="bg1"/>
                    </a:gs>
                  </a:gsLst>
                  <a:lin ang="5400000" scaled="0"/>
                </a:gradFill>
                <a:effectLst>
                  <a:outerShdw blurRad="63500" dist="38100" dir="7740000" algn="t" rotWithShape="0">
                    <a:prstClr val="black">
                      <a:alpha val="60000"/>
                    </a:prstClr>
                  </a:outerShdw>
                </a:effectLst>
                <a:latin typeface="Arial" panose="020B0604020202020204" pitchFamily="34" charset="0"/>
                <a:ea typeface="方正综艺简体" pitchFamily="65" charset="-122"/>
                <a:cs typeface="Arial" panose="020B0604020202020204" pitchFamily="34" charset="0"/>
              </a:defRPr>
            </a:lvl1pPr>
          </a:lstStyle>
          <a:p>
            <a:pPr algn="ctr"/>
            <a:r>
              <a:rPr lang="zh-CN" altLang="en-US" sz="2800">
                <a:solidFill>
                  <a:srgbClr val="C2191F"/>
                </a:solidFill>
                <a:effectLst/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进取</a:t>
            </a:r>
            <a:endParaRPr lang="zh-CN" altLang="en-US" sz="2800" dirty="0">
              <a:solidFill>
                <a:srgbClr val="C2191F"/>
              </a:solidFill>
              <a:effectLst/>
              <a:latin typeface="庞门正道标题体" panose="02010600030101010101" pitchFamily="2" charset="-122"/>
              <a:ea typeface="庞门正道标题体" panose="02010600030101010101" pitchFamily="2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7503321" y="2621265"/>
            <a:ext cx="7521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4000" i="1">
                <a:gradFill>
                  <a:gsLst>
                    <a:gs pos="91000">
                      <a:srgbClr val="FA9822"/>
                    </a:gs>
                    <a:gs pos="8000">
                      <a:schemeClr val="bg1"/>
                    </a:gs>
                  </a:gsLst>
                  <a:lin ang="5400000" scaled="0"/>
                </a:gradFill>
                <a:effectLst>
                  <a:outerShdw blurRad="63500" dist="38100" dir="7740000" algn="t" rotWithShape="0">
                    <a:prstClr val="black">
                      <a:alpha val="60000"/>
                    </a:prstClr>
                  </a:outerShdw>
                </a:effectLst>
                <a:latin typeface="Arial" panose="020B0604020202020204" pitchFamily="34" charset="0"/>
                <a:ea typeface="方正综艺简体" pitchFamily="65" charset="-122"/>
                <a:cs typeface="Arial" panose="020B0604020202020204" pitchFamily="34" charset="0"/>
              </a:defRPr>
            </a:lvl1pPr>
          </a:lstStyle>
          <a:p>
            <a:pPr algn="ctr"/>
            <a:r>
              <a:rPr lang="zh-CN" altLang="en-US" sz="2400">
                <a:solidFill>
                  <a:srgbClr val="C2191F"/>
                </a:solidFill>
                <a:effectLst/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拼搏</a:t>
            </a:r>
            <a:endParaRPr lang="zh-CN" altLang="en-US" sz="2400" dirty="0">
              <a:solidFill>
                <a:srgbClr val="C2191F"/>
              </a:solidFill>
              <a:effectLst/>
              <a:latin typeface="庞门正道标题体" panose="02010600030101010101" pitchFamily="2" charset="-122"/>
              <a:ea typeface="庞门正道标题体" panose="02010600030101010101" pitchFamily="2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240267" y="2949144"/>
            <a:ext cx="7521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4000" i="1">
                <a:gradFill>
                  <a:gsLst>
                    <a:gs pos="91000">
                      <a:srgbClr val="FA9822"/>
                    </a:gs>
                    <a:gs pos="8000">
                      <a:schemeClr val="bg1"/>
                    </a:gs>
                  </a:gsLst>
                  <a:lin ang="5400000" scaled="0"/>
                </a:gradFill>
                <a:effectLst>
                  <a:outerShdw blurRad="63500" dist="38100" dir="7740000" algn="t" rotWithShape="0">
                    <a:prstClr val="black">
                      <a:alpha val="60000"/>
                    </a:prstClr>
                  </a:outerShdw>
                </a:effectLst>
                <a:latin typeface="Arial" panose="020B0604020202020204" pitchFamily="34" charset="0"/>
                <a:ea typeface="方正综艺简体" pitchFamily="65" charset="-122"/>
                <a:cs typeface="Arial" panose="020B0604020202020204" pitchFamily="34" charset="0"/>
              </a:defRPr>
            </a:lvl1pPr>
          </a:lstStyle>
          <a:p>
            <a:pPr algn="ctr"/>
            <a:r>
              <a:rPr lang="zh-CN" altLang="en-US" sz="2400">
                <a:solidFill>
                  <a:srgbClr val="C2191F"/>
                </a:solidFill>
                <a:effectLst/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发奋</a:t>
            </a:r>
            <a:endParaRPr lang="zh-CN" altLang="en-US" sz="2400" dirty="0">
              <a:solidFill>
                <a:srgbClr val="C2191F"/>
              </a:solidFill>
              <a:effectLst/>
              <a:latin typeface="庞门正道标题体" panose="02010600030101010101" pitchFamily="2" charset="-122"/>
              <a:ea typeface="庞门正道标题体" panose="02010600030101010101" pitchFamily="2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401903" y="4398219"/>
            <a:ext cx="10711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4000" i="1">
                <a:gradFill>
                  <a:gsLst>
                    <a:gs pos="91000">
                      <a:srgbClr val="FA9822"/>
                    </a:gs>
                    <a:gs pos="8000">
                      <a:schemeClr val="bg1"/>
                    </a:gs>
                  </a:gsLst>
                  <a:lin ang="5400000" scaled="0"/>
                </a:gradFill>
                <a:effectLst>
                  <a:outerShdw blurRad="63500" dist="38100" dir="7740000" algn="t" rotWithShape="0">
                    <a:prstClr val="black">
                      <a:alpha val="60000"/>
                    </a:prstClr>
                  </a:outerShdw>
                </a:effectLst>
                <a:latin typeface="Arial" panose="020B0604020202020204" pitchFamily="34" charset="0"/>
                <a:ea typeface="方正综艺简体" pitchFamily="65" charset="-122"/>
                <a:cs typeface="Arial" panose="020B0604020202020204" pitchFamily="34" charset="0"/>
              </a:defRPr>
            </a:lvl1pPr>
          </a:lstStyle>
          <a:p>
            <a:pPr algn="ctr"/>
            <a:r>
              <a:rPr lang="zh-CN" altLang="en-US" sz="3600">
                <a:solidFill>
                  <a:srgbClr val="C2191F"/>
                </a:solidFill>
                <a:effectLst/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成功</a:t>
            </a:r>
            <a:endParaRPr lang="zh-CN" altLang="en-US" sz="3600" dirty="0">
              <a:solidFill>
                <a:srgbClr val="C2191F"/>
              </a:solidFill>
              <a:effectLst/>
              <a:latin typeface="庞门正道标题体" panose="02010600030101010101" pitchFamily="2" charset="-122"/>
              <a:ea typeface="庞门正道标题体" panose="02010600030101010101" pitchFamily="2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2261938" y="2915358"/>
            <a:ext cx="6559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4000" i="1">
                <a:gradFill>
                  <a:gsLst>
                    <a:gs pos="91000">
                      <a:srgbClr val="FA9822"/>
                    </a:gs>
                    <a:gs pos="8000">
                      <a:schemeClr val="bg1"/>
                    </a:gs>
                  </a:gsLst>
                  <a:lin ang="5400000" scaled="0"/>
                </a:gradFill>
                <a:effectLst>
                  <a:outerShdw blurRad="63500" dist="38100" dir="7740000" algn="t" rotWithShape="0">
                    <a:prstClr val="black">
                      <a:alpha val="60000"/>
                    </a:prstClr>
                  </a:outerShdw>
                </a:effectLst>
                <a:latin typeface="Arial" panose="020B0604020202020204" pitchFamily="34" charset="0"/>
                <a:ea typeface="方正综艺简体" pitchFamily="65" charset="-122"/>
                <a:cs typeface="Arial" panose="020B0604020202020204" pitchFamily="34" charset="0"/>
              </a:defRPr>
            </a:lvl1pPr>
          </a:lstStyle>
          <a:p>
            <a:pPr algn="ctr"/>
            <a:r>
              <a:rPr lang="zh-CN" altLang="en-US" sz="2000">
                <a:solidFill>
                  <a:srgbClr val="C2191F"/>
                </a:solidFill>
                <a:effectLst/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团结</a:t>
            </a:r>
            <a:endParaRPr lang="zh-CN" altLang="en-US" sz="2000" dirty="0">
              <a:solidFill>
                <a:srgbClr val="C2191F"/>
              </a:solidFill>
              <a:effectLst/>
              <a:latin typeface="庞门正道标题体" panose="02010600030101010101" pitchFamily="2" charset="-122"/>
              <a:ea typeface="庞门正道标题体" panose="02010600030101010101" pitchFamily="2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7827682" y="4476334"/>
            <a:ext cx="6078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4000" i="1">
                <a:gradFill>
                  <a:gsLst>
                    <a:gs pos="91000">
                      <a:srgbClr val="FA9822"/>
                    </a:gs>
                    <a:gs pos="8000">
                      <a:schemeClr val="bg1"/>
                    </a:gs>
                  </a:gsLst>
                  <a:lin ang="5400000" scaled="0"/>
                </a:gradFill>
                <a:effectLst>
                  <a:outerShdw blurRad="63500" dist="38100" dir="7740000" algn="t" rotWithShape="0">
                    <a:prstClr val="black">
                      <a:alpha val="60000"/>
                    </a:prstClr>
                  </a:outerShdw>
                </a:effectLst>
                <a:latin typeface="Arial" panose="020B0604020202020204" pitchFamily="34" charset="0"/>
                <a:ea typeface="方正综艺简体" pitchFamily="65" charset="-122"/>
                <a:cs typeface="Arial" panose="020B0604020202020204" pitchFamily="34" charset="0"/>
              </a:defRPr>
            </a:lvl1pPr>
          </a:lstStyle>
          <a:p>
            <a:pPr algn="ctr"/>
            <a:r>
              <a:rPr lang="zh-CN" altLang="en-US" sz="1800">
                <a:solidFill>
                  <a:srgbClr val="C2191F"/>
                </a:solidFill>
                <a:effectLst/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加油</a:t>
            </a:r>
            <a:endParaRPr lang="zh-CN" altLang="en-US" sz="1800" dirty="0">
              <a:solidFill>
                <a:srgbClr val="C2191F"/>
              </a:solidFill>
              <a:effectLst/>
              <a:latin typeface="庞门正道标题体" panose="02010600030101010101" pitchFamily="2" charset="-122"/>
              <a:ea typeface="庞门正道标题体" panose="02010600030101010101" pitchFamily="2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737020" y="335932"/>
            <a:ext cx="471795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4800" i="1">
                <a:gradFill>
                  <a:gsLst>
                    <a:gs pos="91000">
                      <a:srgbClr val="F7D95B"/>
                    </a:gs>
                    <a:gs pos="8000">
                      <a:schemeClr val="bg1"/>
                    </a:gs>
                  </a:gsLst>
                  <a:lin ang="5400000" scaled="0"/>
                </a:gradFill>
                <a:effectLst>
                  <a:outerShdw blurRad="63500" dist="38100" dir="7740000" algn="t" rotWithShape="0">
                    <a:prstClr val="black">
                      <a:alpha val="60000"/>
                    </a:prstClr>
                  </a:outerShdw>
                </a:effectLst>
                <a:latin typeface="庞门正道标题体" panose="02010600030101010101" pitchFamily="2" charset="-122"/>
                <a:ea typeface="庞门正道标题体" panose="02010600030101010101" pitchFamily="2" charset="-122"/>
                <a:cs typeface="Arial" panose="020B0604020202020204" pitchFamily="34" charset="0"/>
              </a:defRPr>
            </a:lvl1pPr>
          </a:lstStyle>
          <a:p>
            <a:r>
              <a:rPr lang="zh-CN" altLang="en-US" sz="9600">
                <a:gradFill>
                  <a:gsLst>
                    <a:gs pos="92000">
                      <a:srgbClr val="F7D95B"/>
                    </a:gs>
                    <a:gs pos="0">
                      <a:schemeClr val="bg1"/>
                    </a:gs>
                  </a:gsLst>
                  <a:lin ang="5400000" scaled="0"/>
                </a:gradFill>
              </a:rPr>
              <a:t>集团业绩</a:t>
            </a:r>
            <a:endParaRPr lang="zh-CN" altLang="en-US" sz="9600" dirty="0">
              <a:gradFill>
                <a:gsLst>
                  <a:gs pos="92000">
                    <a:srgbClr val="F7D95B"/>
                  </a:gs>
                  <a:gs pos="0">
                    <a:schemeClr val="bg1"/>
                  </a:gs>
                </a:gsLst>
                <a:lin ang="5400000" scaled="0"/>
              </a:gra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0375" y="1610317"/>
            <a:ext cx="6191250" cy="295275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-1168422" y="1300163"/>
            <a:ext cx="628650" cy="1758313"/>
          </a:xfrm>
          <a:prstGeom prst="rect">
            <a:avLst/>
          </a:prstGeom>
          <a:gradFill flip="none" rotWithShape="1">
            <a:gsLst>
              <a:gs pos="10000">
                <a:srgbClr val="FDF6D8"/>
              </a:gs>
              <a:gs pos="100000">
                <a:srgbClr val="F7D95B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graphicFrame>
        <p:nvGraphicFramePr>
          <p:cNvPr id="10" name="图表 9"/>
          <p:cNvGraphicFramePr/>
          <p:nvPr/>
        </p:nvGraphicFramePr>
        <p:xfrm>
          <a:off x="2032000" y="2374285"/>
          <a:ext cx="8128000" cy="30683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11" name="文本框 10"/>
          <p:cNvSpPr txBox="1"/>
          <p:nvPr/>
        </p:nvSpPr>
        <p:spPr>
          <a:xfrm>
            <a:off x="2283389" y="5326567"/>
            <a:ext cx="17299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4000" i="1">
                <a:gradFill>
                  <a:gsLst>
                    <a:gs pos="91000">
                      <a:srgbClr val="FA9822"/>
                    </a:gs>
                    <a:gs pos="8000">
                      <a:schemeClr val="bg1"/>
                    </a:gs>
                  </a:gsLst>
                  <a:lin ang="5400000" scaled="0"/>
                </a:gradFill>
                <a:effectLst>
                  <a:outerShdw blurRad="63500" dist="38100" dir="7740000" algn="t" rotWithShape="0">
                    <a:prstClr val="black">
                      <a:alpha val="60000"/>
                    </a:prstClr>
                  </a:outerShdw>
                </a:effectLst>
                <a:latin typeface="Arial" panose="020B0604020202020204" pitchFamily="34" charset="0"/>
                <a:ea typeface="方正综艺简体" pitchFamily="65" charset="-122"/>
                <a:cs typeface="Arial" panose="020B0604020202020204" pitchFamily="34" charset="0"/>
              </a:defRPr>
            </a:lvl1pPr>
          </a:lstStyle>
          <a:p>
            <a:pPr algn="ctr"/>
            <a:r>
              <a:rPr lang="zh-CN" altLang="en-US" sz="3200">
                <a:gradFill>
                  <a:gsLst>
                    <a:gs pos="91000">
                      <a:srgbClr val="F7D95B"/>
                    </a:gs>
                    <a:gs pos="8000">
                      <a:schemeClr val="bg1"/>
                    </a:gs>
                  </a:gsLst>
                  <a:lin ang="5400000" scaled="0"/>
                </a:gra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第一季度</a:t>
            </a:r>
            <a:endParaRPr lang="zh-CN" altLang="en-US" sz="3200" dirty="0">
              <a:gradFill>
                <a:gsLst>
                  <a:gs pos="91000">
                    <a:srgbClr val="F7D95B"/>
                  </a:gs>
                  <a:gs pos="8000">
                    <a:schemeClr val="bg1"/>
                  </a:gs>
                </a:gsLst>
                <a:lin ang="5400000" scaled="0"/>
              </a:gradFill>
              <a:latin typeface="庞门正道标题体" panose="02010600030101010101" pitchFamily="2" charset="-122"/>
              <a:ea typeface="庞门正道标题体" panose="02010600030101010101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229860" y="5326567"/>
            <a:ext cx="17299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4000" i="1">
                <a:gradFill>
                  <a:gsLst>
                    <a:gs pos="91000">
                      <a:srgbClr val="FA9822"/>
                    </a:gs>
                    <a:gs pos="8000">
                      <a:schemeClr val="bg1"/>
                    </a:gs>
                  </a:gsLst>
                  <a:lin ang="5400000" scaled="0"/>
                </a:gradFill>
                <a:effectLst>
                  <a:outerShdw blurRad="63500" dist="38100" dir="7740000" algn="t" rotWithShape="0">
                    <a:prstClr val="black">
                      <a:alpha val="60000"/>
                    </a:prstClr>
                  </a:outerShdw>
                </a:effectLst>
                <a:latin typeface="Arial" panose="020B0604020202020204" pitchFamily="34" charset="0"/>
                <a:ea typeface="方正综艺简体" pitchFamily="65" charset="-122"/>
                <a:cs typeface="Arial" panose="020B0604020202020204" pitchFamily="34" charset="0"/>
              </a:defRPr>
            </a:lvl1pPr>
          </a:lstStyle>
          <a:p>
            <a:pPr algn="ctr"/>
            <a:r>
              <a:rPr lang="zh-CN" altLang="en-US" sz="3200">
                <a:gradFill>
                  <a:gsLst>
                    <a:gs pos="91000">
                      <a:srgbClr val="F7D95B"/>
                    </a:gs>
                    <a:gs pos="8000">
                      <a:schemeClr val="bg1"/>
                    </a:gs>
                  </a:gsLst>
                  <a:lin ang="5400000" scaled="0"/>
                </a:gra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第二季度</a:t>
            </a:r>
            <a:endParaRPr lang="zh-CN" altLang="en-US" sz="3200" dirty="0">
              <a:gradFill>
                <a:gsLst>
                  <a:gs pos="91000">
                    <a:srgbClr val="F7D95B"/>
                  </a:gs>
                  <a:gs pos="8000">
                    <a:schemeClr val="bg1"/>
                  </a:gs>
                </a:gsLst>
                <a:lin ang="5400000" scaled="0"/>
              </a:gradFill>
              <a:latin typeface="庞门正道标题体" panose="02010600030101010101" pitchFamily="2" charset="-122"/>
              <a:ea typeface="庞门正道标题体" panose="02010600030101010101" pitchFamily="2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176331" y="5326567"/>
            <a:ext cx="17299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4000" i="1">
                <a:gradFill>
                  <a:gsLst>
                    <a:gs pos="91000">
                      <a:srgbClr val="FA9822"/>
                    </a:gs>
                    <a:gs pos="8000">
                      <a:schemeClr val="bg1"/>
                    </a:gs>
                  </a:gsLst>
                  <a:lin ang="5400000" scaled="0"/>
                </a:gradFill>
                <a:effectLst>
                  <a:outerShdw blurRad="63500" dist="38100" dir="7740000" algn="t" rotWithShape="0">
                    <a:prstClr val="black">
                      <a:alpha val="60000"/>
                    </a:prstClr>
                  </a:outerShdw>
                </a:effectLst>
                <a:latin typeface="Arial" panose="020B0604020202020204" pitchFamily="34" charset="0"/>
                <a:ea typeface="方正综艺简体" pitchFamily="65" charset="-122"/>
                <a:cs typeface="Arial" panose="020B0604020202020204" pitchFamily="34" charset="0"/>
              </a:defRPr>
            </a:lvl1pPr>
          </a:lstStyle>
          <a:p>
            <a:pPr algn="ctr"/>
            <a:r>
              <a:rPr lang="zh-CN" altLang="en-US" sz="3200">
                <a:gradFill>
                  <a:gsLst>
                    <a:gs pos="91000">
                      <a:srgbClr val="F7D95B"/>
                    </a:gs>
                    <a:gs pos="8000">
                      <a:schemeClr val="bg1"/>
                    </a:gs>
                  </a:gsLst>
                  <a:lin ang="5400000" scaled="0"/>
                </a:gra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第三季度</a:t>
            </a:r>
            <a:endParaRPr lang="zh-CN" altLang="en-US" sz="3200" dirty="0">
              <a:gradFill>
                <a:gsLst>
                  <a:gs pos="91000">
                    <a:srgbClr val="F7D95B"/>
                  </a:gs>
                  <a:gs pos="8000">
                    <a:schemeClr val="bg1"/>
                  </a:gs>
                </a:gsLst>
                <a:lin ang="5400000" scaled="0"/>
              </a:gradFill>
              <a:latin typeface="庞门正道标题体" panose="02010600030101010101" pitchFamily="2" charset="-122"/>
              <a:ea typeface="庞门正道标题体" panose="02010600030101010101" pitchFamily="2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8122802" y="5326567"/>
            <a:ext cx="17299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4000" i="1">
                <a:gradFill>
                  <a:gsLst>
                    <a:gs pos="91000">
                      <a:srgbClr val="FA9822"/>
                    </a:gs>
                    <a:gs pos="8000">
                      <a:schemeClr val="bg1"/>
                    </a:gs>
                  </a:gsLst>
                  <a:lin ang="5400000" scaled="0"/>
                </a:gradFill>
                <a:effectLst>
                  <a:outerShdw blurRad="63500" dist="38100" dir="7740000" algn="t" rotWithShape="0">
                    <a:prstClr val="black">
                      <a:alpha val="60000"/>
                    </a:prstClr>
                  </a:outerShdw>
                </a:effectLst>
                <a:latin typeface="Arial" panose="020B0604020202020204" pitchFamily="34" charset="0"/>
                <a:ea typeface="方正综艺简体" pitchFamily="65" charset="-122"/>
                <a:cs typeface="Arial" panose="020B0604020202020204" pitchFamily="34" charset="0"/>
              </a:defRPr>
            </a:lvl1pPr>
          </a:lstStyle>
          <a:p>
            <a:pPr algn="ctr"/>
            <a:r>
              <a:rPr lang="zh-CN" altLang="en-US" sz="3200">
                <a:gradFill>
                  <a:gsLst>
                    <a:gs pos="91000">
                      <a:srgbClr val="F7D95B"/>
                    </a:gs>
                    <a:gs pos="8000">
                      <a:schemeClr val="bg1"/>
                    </a:gs>
                  </a:gsLst>
                  <a:lin ang="5400000" scaled="0"/>
                </a:gra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第四季度</a:t>
            </a:r>
            <a:endParaRPr lang="zh-CN" altLang="en-US" sz="3200" dirty="0">
              <a:gradFill>
                <a:gsLst>
                  <a:gs pos="91000">
                    <a:srgbClr val="F7D95B"/>
                  </a:gs>
                  <a:gs pos="8000">
                    <a:schemeClr val="bg1"/>
                  </a:gs>
                </a:gsLst>
                <a:lin ang="5400000" scaled="0"/>
              </a:gradFill>
              <a:latin typeface="庞门正道标题体" panose="02010600030101010101" pitchFamily="2" charset="-122"/>
              <a:ea typeface="庞门正道标题体" panose="02010600030101010101" pitchFamily="2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275081" y="335932"/>
            <a:ext cx="764183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4800" i="1">
                <a:gradFill>
                  <a:gsLst>
                    <a:gs pos="91000">
                      <a:srgbClr val="F7D95B"/>
                    </a:gs>
                    <a:gs pos="8000">
                      <a:schemeClr val="bg1"/>
                    </a:gs>
                  </a:gsLst>
                  <a:lin ang="5400000" scaled="0"/>
                </a:gradFill>
                <a:effectLst>
                  <a:outerShdw blurRad="63500" dist="38100" dir="7740000" algn="t" rotWithShape="0">
                    <a:prstClr val="black">
                      <a:alpha val="60000"/>
                    </a:prstClr>
                  </a:outerShdw>
                </a:effectLst>
                <a:latin typeface="庞门正道标题体" panose="02010600030101010101" pitchFamily="2" charset="-122"/>
                <a:ea typeface="庞门正道标题体" panose="02010600030101010101" pitchFamily="2" charset="-122"/>
                <a:cs typeface="Arial" panose="020B0604020202020204" pitchFamily="34" charset="0"/>
              </a:defRPr>
            </a:lvl1pPr>
          </a:lstStyle>
          <a:p>
            <a:r>
              <a:rPr lang="en-US" altLang="zh-CN" sz="9600">
                <a:gradFill>
                  <a:gsLst>
                    <a:gs pos="92000">
                      <a:srgbClr val="F7D95B"/>
                    </a:gs>
                    <a:gs pos="0">
                      <a:schemeClr val="bg1"/>
                    </a:gs>
                  </a:gsLst>
                  <a:lin ang="5400000" scaled="0"/>
                </a:gradFill>
              </a:rPr>
              <a:t>2017</a:t>
            </a:r>
            <a:r>
              <a:rPr lang="zh-CN" altLang="en-US" sz="9600">
                <a:gradFill>
                  <a:gsLst>
                    <a:gs pos="92000">
                      <a:srgbClr val="F7D95B"/>
                    </a:gs>
                    <a:gs pos="0">
                      <a:schemeClr val="bg1"/>
                    </a:gs>
                  </a:gsLst>
                  <a:lin ang="5400000" scaled="0"/>
                </a:gradFill>
              </a:rPr>
              <a:t>年度业绩</a:t>
            </a:r>
            <a:endParaRPr lang="zh-CN" altLang="en-US" sz="9600" dirty="0">
              <a:gradFill>
                <a:gsLst>
                  <a:gs pos="92000">
                    <a:srgbClr val="F7D95B"/>
                  </a:gs>
                  <a:gs pos="0">
                    <a:schemeClr val="bg1"/>
                  </a:gs>
                </a:gsLst>
                <a:lin ang="5400000" scaled="0"/>
              </a:gra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0375" y="1610317"/>
            <a:ext cx="6191250" cy="295275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2467809" y="2286720"/>
            <a:ext cx="7256382" cy="1446550"/>
            <a:chOff x="2467809" y="2286720"/>
            <a:chExt cx="7256382" cy="1446550"/>
          </a:xfrm>
        </p:grpSpPr>
        <p:sp>
          <p:nvSpPr>
            <p:cNvPr id="7" name="文本框 6"/>
            <p:cNvSpPr txBox="1"/>
            <p:nvPr/>
          </p:nvSpPr>
          <p:spPr>
            <a:xfrm>
              <a:off x="2545188" y="2286720"/>
              <a:ext cx="7101624" cy="1446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9600" i="1">
                  <a:gradFill>
                    <a:gsLst>
                      <a:gs pos="92000">
                        <a:srgbClr val="F7D95B"/>
                      </a:gs>
                      <a:gs pos="0">
                        <a:schemeClr val="bg1"/>
                      </a:gs>
                    </a:gsLst>
                    <a:lin ang="5400000" scaled="0"/>
                  </a:gradFill>
                  <a:effectLst>
                    <a:outerShdw blurRad="63500" dist="38100" dir="7740000" algn="t" rotWithShape="0">
                      <a:prstClr val="black">
                        <a:alpha val="60000"/>
                      </a:prstClr>
                    </a:outerShdw>
                  </a:effectLst>
                  <a:latin typeface="庞门正道标题体" panose="02010600030101010101" pitchFamily="2" charset="-122"/>
                  <a:ea typeface="庞门正道标题体" panose="02010600030101010101" pitchFamily="2" charset="-122"/>
                  <a:cs typeface="Arial" panose="020B0604020202020204" pitchFamily="34" charset="0"/>
                </a:defRPr>
              </a:lvl1pPr>
            </a:lstStyle>
            <a:p>
              <a:r>
                <a:rPr lang="zh-CN" altLang="en-US" sz="6000"/>
                <a:t>公司营业额</a:t>
              </a:r>
              <a:r>
                <a:rPr lang="en-US" altLang="zh-CN" sz="8000" dirty="0"/>
                <a:t>1</a:t>
              </a:r>
              <a:r>
                <a:rPr lang="en-US" altLang="zh-CN" sz="8800" dirty="0"/>
                <a:t>000</a:t>
              </a:r>
              <a:r>
                <a:rPr lang="zh-CN" altLang="en-US" sz="5400" dirty="0"/>
                <a:t>亿</a:t>
              </a:r>
              <a:endParaRPr lang="zh-CN" altLang="en-US" sz="8000" dirty="0"/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2467809" y="2356587"/>
              <a:ext cx="7256382" cy="1335392"/>
              <a:chOff x="4829889" y="1291356"/>
              <a:chExt cx="2490161" cy="1335392"/>
            </a:xfrm>
          </p:grpSpPr>
          <p:cxnSp>
            <p:nvCxnSpPr>
              <p:cNvPr id="10" name="直接连接符 9"/>
              <p:cNvCxnSpPr/>
              <p:nvPr/>
            </p:nvCxnSpPr>
            <p:spPr>
              <a:xfrm>
                <a:off x="4829889" y="1291356"/>
                <a:ext cx="2490161" cy="0"/>
              </a:xfrm>
              <a:prstGeom prst="line">
                <a:avLst/>
              </a:prstGeom>
              <a:ln w="12700">
                <a:gradFill flip="none" rotWithShape="1">
                  <a:gsLst>
                    <a:gs pos="0">
                      <a:srgbClr val="FDF6D8">
                        <a:alpha val="29000"/>
                      </a:srgbClr>
                    </a:gs>
                    <a:gs pos="100000">
                      <a:srgbClr val="F7D95B"/>
                    </a:gs>
                  </a:gsLst>
                  <a:lin ang="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直接连接符 10"/>
              <p:cNvCxnSpPr/>
              <p:nvPr/>
            </p:nvCxnSpPr>
            <p:spPr>
              <a:xfrm flipH="1">
                <a:off x="4829889" y="2626748"/>
                <a:ext cx="2490161" cy="0"/>
              </a:xfrm>
              <a:prstGeom prst="line">
                <a:avLst/>
              </a:prstGeom>
              <a:ln w="12700">
                <a:gradFill flip="none" rotWithShape="1">
                  <a:gsLst>
                    <a:gs pos="0">
                      <a:srgbClr val="FDF6D8">
                        <a:alpha val="29000"/>
                      </a:srgbClr>
                    </a:gs>
                    <a:gs pos="100000">
                      <a:srgbClr val="F7D95B"/>
                    </a:gs>
                  </a:gsLst>
                  <a:lin ang="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2" name="组合 11"/>
          <p:cNvGrpSpPr/>
          <p:nvPr/>
        </p:nvGrpSpPr>
        <p:grpSpPr>
          <a:xfrm>
            <a:off x="2467809" y="3858285"/>
            <a:ext cx="7256382" cy="1446550"/>
            <a:chOff x="2467809" y="2286720"/>
            <a:chExt cx="7256382" cy="1446550"/>
          </a:xfrm>
        </p:grpSpPr>
        <p:sp>
          <p:nvSpPr>
            <p:cNvPr id="13" name="文本框 12"/>
            <p:cNvSpPr txBox="1"/>
            <p:nvPr/>
          </p:nvSpPr>
          <p:spPr>
            <a:xfrm>
              <a:off x="2724724" y="2286720"/>
              <a:ext cx="6742551" cy="1446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9600" i="1">
                  <a:gradFill>
                    <a:gsLst>
                      <a:gs pos="92000">
                        <a:srgbClr val="F7D95B"/>
                      </a:gs>
                      <a:gs pos="0">
                        <a:schemeClr val="bg1"/>
                      </a:gs>
                    </a:gsLst>
                    <a:lin ang="5400000" scaled="0"/>
                  </a:gradFill>
                  <a:effectLst>
                    <a:outerShdw blurRad="63500" dist="38100" dir="7740000" algn="t" rotWithShape="0">
                      <a:prstClr val="black">
                        <a:alpha val="60000"/>
                      </a:prstClr>
                    </a:outerShdw>
                  </a:effectLst>
                  <a:latin typeface="庞门正道标题体" panose="02010600030101010101" pitchFamily="2" charset="-122"/>
                  <a:ea typeface="庞门正道标题体" panose="02010600030101010101" pitchFamily="2" charset="-122"/>
                  <a:cs typeface="Arial" panose="020B0604020202020204" pitchFamily="34" charset="0"/>
                </a:defRPr>
              </a:lvl1pPr>
            </a:lstStyle>
            <a:p>
              <a:r>
                <a:rPr lang="zh-CN" altLang="en-US" sz="6000"/>
                <a:t>公司总利润</a:t>
              </a:r>
              <a:r>
                <a:rPr lang="en-US" altLang="zh-CN" sz="8800"/>
                <a:t>850</a:t>
              </a:r>
              <a:r>
                <a:rPr lang="zh-CN" altLang="en-US" sz="5400" dirty="0"/>
                <a:t>亿</a:t>
              </a:r>
              <a:endParaRPr lang="zh-CN" altLang="en-US" sz="8000" dirty="0"/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2467809" y="2356587"/>
              <a:ext cx="7256382" cy="1335392"/>
              <a:chOff x="4829889" y="1291356"/>
              <a:chExt cx="2490161" cy="1335392"/>
            </a:xfrm>
          </p:grpSpPr>
          <p:cxnSp>
            <p:nvCxnSpPr>
              <p:cNvPr id="15" name="直接连接符 14"/>
              <p:cNvCxnSpPr/>
              <p:nvPr/>
            </p:nvCxnSpPr>
            <p:spPr>
              <a:xfrm>
                <a:off x="4829889" y="1291356"/>
                <a:ext cx="2490161" cy="0"/>
              </a:xfrm>
              <a:prstGeom prst="line">
                <a:avLst/>
              </a:prstGeom>
              <a:ln w="12700">
                <a:gradFill flip="none" rotWithShape="1">
                  <a:gsLst>
                    <a:gs pos="0">
                      <a:srgbClr val="FDF6D8">
                        <a:alpha val="29000"/>
                      </a:srgbClr>
                    </a:gs>
                    <a:gs pos="100000">
                      <a:srgbClr val="F7D95B"/>
                    </a:gs>
                  </a:gsLst>
                  <a:lin ang="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直接连接符 15"/>
              <p:cNvCxnSpPr/>
              <p:nvPr/>
            </p:nvCxnSpPr>
            <p:spPr>
              <a:xfrm flipH="1">
                <a:off x="4829889" y="2626748"/>
                <a:ext cx="2490161" cy="0"/>
              </a:xfrm>
              <a:prstGeom prst="line">
                <a:avLst/>
              </a:prstGeom>
              <a:ln w="12700">
                <a:gradFill flip="none" rotWithShape="1">
                  <a:gsLst>
                    <a:gs pos="0">
                      <a:srgbClr val="FDF6D8">
                        <a:alpha val="29000"/>
                      </a:srgbClr>
                    </a:gs>
                    <a:gs pos="100000">
                      <a:srgbClr val="F7D95B"/>
                    </a:gs>
                  </a:gsLst>
                  <a:lin ang="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图片 2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746363" y="2392671"/>
            <a:ext cx="6699270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4800" i="1">
                <a:gradFill>
                  <a:gsLst>
                    <a:gs pos="91000">
                      <a:srgbClr val="F7D95B"/>
                    </a:gs>
                    <a:gs pos="8000">
                      <a:schemeClr val="bg1"/>
                    </a:gs>
                  </a:gsLst>
                  <a:lin ang="5400000" scaled="0"/>
                </a:gradFill>
                <a:effectLst>
                  <a:outerShdw blurRad="63500" dist="38100" dir="7740000" algn="t" rotWithShape="0">
                    <a:prstClr val="black">
                      <a:alpha val="60000"/>
                    </a:prstClr>
                  </a:outerShdw>
                </a:effectLst>
                <a:latin typeface="庞门正道标题体" panose="02010600030101010101" pitchFamily="2" charset="-122"/>
                <a:ea typeface="庞门正道标题体" panose="02010600030101010101" pitchFamily="2" charset="-122"/>
                <a:cs typeface="Arial" panose="020B0604020202020204" pitchFamily="34" charset="0"/>
              </a:defRPr>
            </a:lvl1pPr>
          </a:lstStyle>
          <a:p>
            <a:r>
              <a:rPr lang="zh-CN" altLang="en-US" sz="13800">
                <a:gradFill>
                  <a:gsLst>
                    <a:gs pos="92000">
                      <a:srgbClr val="F7D95B"/>
                    </a:gs>
                    <a:gs pos="0">
                      <a:schemeClr val="bg1"/>
                    </a:gs>
                  </a:gsLst>
                  <a:lin ang="5400000" scaled="0"/>
                </a:gradFill>
              </a:rPr>
              <a:t>颁奖典礼</a:t>
            </a:r>
            <a:endParaRPr lang="zh-CN" altLang="en-US" sz="13800" dirty="0">
              <a:gradFill>
                <a:gsLst>
                  <a:gs pos="92000">
                    <a:srgbClr val="F7D95B"/>
                  </a:gs>
                  <a:gs pos="0">
                    <a:schemeClr val="bg1"/>
                  </a:gs>
                </a:gsLst>
                <a:lin ang="5400000" scaled="0"/>
              </a:gra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0375" y="4566936"/>
            <a:ext cx="6191250" cy="295275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4730881" y="1291356"/>
            <a:ext cx="2730235" cy="1006780"/>
            <a:chOff x="4709850" y="1291356"/>
            <a:chExt cx="2730235" cy="1006780"/>
          </a:xfrm>
        </p:grpSpPr>
        <p:sp>
          <p:nvSpPr>
            <p:cNvPr id="19" name="文本框 18"/>
            <p:cNvSpPr txBox="1"/>
            <p:nvPr/>
          </p:nvSpPr>
          <p:spPr>
            <a:xfrm>
              <a:off x="4709850" y="1333081"/>
              <a:ext cx="273023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4000" i="1">
                  <a:gradFill>
                    <a:gsLst>
                      <a:gs pos="91000">
                        <a:srgbClr val="FA9822"/>
                      </a:gs>
                      <a:gs pos="8000">
                        <a:schemeClr val="bg1"/>
                      </a:gs>
                    </a:gsLst>
                    <a:lin ang="5400000" scaled="0"/>
                  </a:gradFill>
                  <a:effectLst>
                    <a:outerShdw blurRad="63500" dist="38100" dir="7740000" algn="t" rotWithShape="0">
                      <a:prstClr val="black">
                        <a:alpha val="60000"/>
                      </a:prstClr>
                    </a:outerShdw>
                  </a:effectLst>
                  <a:latin typeface="Arial" panose="020B0604020202020204" pitchFamily="34" charset="0"/>
                  <a:ea typeface="方正综艺简体" pitchFamily="65" charset="-122"/>
                  <a:cs typeface="Arial" panose="020B0604020202020204" pitchFamily="34" charset="0"/>
                </a:defRPr>
              </a:lvl1pPr>
            </a:lstStyle>
            <a:p>
              <a:pPr algn="ctr"/>
              <a:r>
                <a:rPr lang="zh-CN" altLang="en-US" sz="5400">
                  <a:gradFill>
                    <a:gsLst>
                      <a:gs pos="91000">
                        <a:srgbClr val="F7D95B"/>
                      </a:gs>
                      <a:gs pos="8000">
                        <a:schemeClr val="bg1"/>
                      </a:gs>
                    </a:gsLst>
                    <a:lin ang="5400000" scaled="0"/>
                  </a:gradFill>
                  <a:latin typeface="庞门正道标题体" panose="02010600030101010101" pitchFamily="2" charset="-122"/>
                  <a:ea typeface="庞门正道标题体" panose="02010600030101010101" pitchFamily="2" charset="-122"/>
                </a:rPr>
                <a:t>第三环节</a:t>
              </a:r>
              <a:endParaRPr lang="zh-CN" altLang="en-US" sz="5400" dirty="0">
                <a:gradFill>
                  <a:gsLst>
                    <a:gs pos="91000">
                      <a:srgbClr val="F7D95B"/>
                    </a:gs>
                    <a:gs pos="8000">
                      <a:schemeClr val="bg1"/>
                    </a:gs>
                  </a:gsLst>
                  <a:lin ang="5400000" scaled="0"/>
                </a:gradFill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cxnSp>
          <p:nvCxnSpPr>
            <p:cNvPr id="20" name="直接连接符 19"/>
            <p:cNvCxnSpPr/>
            <p:nvPr/>
          </p:nvCxnSpPr>
          <p:spPr>
            <a:xfrm>
              <a:off x="4829889" y="1291356"/>
              <a:ext cx="2490161" cy="0"/>
            </a:xfrm>
            <a:prstGeom prst="line">
              <a:avLst/>
            </a:prstGeom>
            <a:ln w="12700">
              <a:gradFill flip="none" rotWithShape="1">
                <a:gsLst>
                  <a:gs pos="0">
                    <a:srgbClr val="FDF6D8">
                      <a:alpha val="29000"/>
                    </a:srgbClr>
                  </a:gs>
                  <a:gs pos="100000">
                    <a:srgbClr val="F7D95B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 flipH="1">
              <a:off x="4829889" y="2298136"/>
              <a:ext cx="2490161" cy="0"/>
            </a:xfrm>
            <a:prstGeom prst="line">
              <a:avLst/>
            </a:prstGeom>
            <a:ln w="12700">
              <a:gradFill flip="none" rotWithShape="1">
                <a:gsLst>
                  <a:gs pos="0">
                    <a:srgbClr val="FDF6D8">
                      <a:alpha val="29000"/>
                    </a:srgbClr>
                  </a:gs>
                  <a:gs pos="100000">
                    <a:srgbClr val="F7D95B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6" name="图片 2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762" b="76599"/>
          <a:stretch>
            <a:fillRect/>
          </a:stretch>
        </p:blipFill>
        <p:spPr>
          <a:xfrm>
            <a:off x="0" y="0"/>
            <a:ext cx="3077029" cy="1497159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548" b="43882"/>
          <a:stretch>
            <a:fillRect/>
          </a:stretch>
        </p:blipFill>
        <p:spPr>
          <a:xfrm>
            <a:off x="9461764" y="39318"/>
            <a:ext cx="2730236" cy="269209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603696" y="335932"/>
            <a:ext cx="698460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4800" i="1">
                <a:gradFill>
                  <a:gsLst>
                    <a:gs pos="91000">
                      <a:srgbClr val="F7D95B"/>
                    </a:gs>
                    <a:gs pos="8000">
                      <a:schemeClr val="bg1"/>
                    </a:gs>
                  </a:gsLst>
                  <a:lin ang="5400000" scaled="0"/>
                </a:gradFill>
                <a:effectLst>
                  <a:outerShdw blurRad="63500" dist="38100" dir="7740000" algn="t" rotWithShape="0">
                    <a:prstClr val="black">
                      <a:alpha val="60000"/>
                    </a:prstClr>
                  </a:outerShdw>
                </a:effectLst>
                <a:latin typeface="庞门正道标题体" panose="02010600030101010101" pitchFamily="2" charset="-122"/>
                <a:ea typeface="庞门正道标题体" panose="02010600030101010101" pitchFamily="2" charset="-122"/>
                <a:cs typeface="Arial" panose="020B0604020202020204" pitchFamily="34" charset="0"/>
              </a:defRPr>
            </a:lvl1pPr>
          </a:lstStyle>
          <a:p>
            <a:r>
              <a:rPr lang="zh-CN" altLang="en-US" sz="9600">
                <a:gradFill>
                  <a:gsLst>
                    <a:gs pos="92000">
                      <a:srgbClr val="F7D95B"/>
                    </a:gs>
                    <a:gs pos="0">
                      <a:schemeClr val="bg1"/>
                    </a:gs>
                  </a:gsLst>
                  <a:lin ang="5400000" scaled="0"/>
                </a:gradFill>
              </a:rPr>
              <a:t>年会颁奖类别</a:t>
            </a:r>
            <a:endParaRPr lang="zh-CN" altLang="en-US" sz="9600" dirty="0">
              <a:gradFill>
                <a:gsLst>
                  <a:gs pos="92000">
                    <a:srgbClr val="F7D95B"/>
                  </a:gs>
                  <a:gs pos="0">
                    <a:schemeClr val="bg1"/>
                  </a:gs>
                </a:gsLst>
                <a:lin ang="5400000" scaled="0"/>
              </a:gra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0375" y="1610317"/>
            <a:ext cx="6191250" cy="295275"/>
          </a:xfrm>
          <a:prstGeom prst="rect">
            <a:avLst/>
          </a:prstGeom>
        </p:spPr>
      </p:pic>
      <p:sp>
        <p:nvSpPr>
          <p:cNvPr id="4" name="矩形: 圆角 3"/>
          <p:cNvSpPr/>
          <p:nvPr/>
        </p:nvSpPr>
        <p:spPr>
          <a:xfrm>
            <a:off x="5943600" y="2366773"/>
            <a:ext cx="3876675" cy="757237"/>
          </a:xfrm>
          <a:prstGeom prst="roundRect">
            <a:avLst/>
          </a:prstGeom>
          <a:gradFill flip="none" rotWithShape="1">
            <a:gsLst>
              <a:gs pos="10000">
                <a:srgbClr val="FDF6D8"/>
              </a:gs>
              <a:gs pos="100000">
                <a:srgbClr val="F7D95B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5053" y="2353914"/>
            <a:ext cx="2958468" cy="3364100"/>
          </a:xfrm>
          <a:prstGeom prst="rect">
            <a:avLst/>
          </a:prstGeom>
        </p:spPr>
      </p:pic>
      <p:sp>
        <p:nvSpPr>
          <p:cNvPr id="19" name="矩形: 圆角 18"/>
          <p:cNvSpPr/>
          <p:nvPr/>
        </p:nvSpPr>
        <p:spPr>
          <a:xfrm>
            <a:off x="5943600" y="3573330"/>
            <a:ext cx="3876675" cy="757237"/>
          </a:xfrm>
          <a:prstGeom prst="roundRect">
            <a:avLst/>
          </a:prstGeom>
          <a:gradFill flip="none" rotWithShape="1">
            <a:gsLst>
              <a:gs pos="10000">
                <a:srgbClr val="FDF6D8"/>
              </a:gs>
              <a:gs pos="100000">
                <a:srgbClr val="F7D95B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0" name="矩形: 圆角 19"/>
          <p:cNvSpPr/>
          <p:nvPr/>
        </p:nvSpPr>
        <p:spPr>
          <a:xfrm>
            <a:off x="5943600" y="4784943"/>
            <a:ext cx="3876675" cy="757237"/>
          </a:xfrm>
          <a:prstGeom prst="roundRect">
            <a:avLst/>
          </a:prstGeom>
          <a:gradFill flip="none" rotWithShape="1">
            <a:gsLst>
              <a:gs pos="10000">
                <a:srgbClr val="FDF6D8"/>
              </a:gs>
              <a:gs pos="100000">
                <a:srgbClr val="F7D95B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6530319" y="2391448"/>
            <a:ext cx="25410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4000" i="1">
                <a:gradFill>
                  <a:gsLst>
                    <a:gs pos="91000">
                      <a:srgbClr val="FA9822"/>
                    </a:gs>
                    <a:gs pos="8000">
                      <a:schemeClr val="bg1"/>
                    </a:gs>
                  </a:gsLst>
                  <a:lin ang="5400000" scaled="0"/>
                </a:gradFill>
                <a:effectLst>
                  <a:outerShdw blurRad="63500" dist="38100" dir="7740000" algn="t" rotWithShape="0">
                    <a:prstClr val="black">
                      <a:alpha val="60000"/>
                    </a:prstClr>
                  </a:outerShdw>
                </a:effectLst>
                <a:latin typeface="Arial" panose="020B0604020202020204" pitchFamily="34" charset="0"/>
                <a:ea typeface="方正综艺简体" pitchFamily="65" charset="-122"/>
                <a:cs typeface="Arial" panose="020B0604020202020204" pitchFamily="34" charset="0"/>
              </a:defRPr>
            </a:lvl1pPr>
          </a:lstStyle>
          <a:p>
            <a:pPr algn="ctr"/>
            <a:r>
              <a:rPr lang="zh-CN" altLang="en-US">
                <a:solidFill>
                  <a:srgbClr val="C2191F"/>
                </a:solidFill>
                <a:effectLst/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优秀员工奖</a:t>
            </a:r>
            <a:endParaRPr lang="zh-CN" altLang="en-US" dirty="0">
              <a:solidFill>
                <a:srgbClr val="C2191F"/>
              </a:solidFill>
              <a:effectLst/>
              <a:latin typeface="庞门正道标题体" panose="02010600030101010101" pitchFamily="2" charset="-122"/>
              <a:ea typeface="庞门正道标题体" panose="02010600030101010101" pitchFamily="2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6530319" y="3598005"/>
            <a:ext cx="25410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4000" i="1">
                <a:gradFill>
                  <a:gsLst>
                    <a:gs pos="91000">
                      <a:srgbClr val="FA9822"/>
                    </a:gs>
                    <a:gs pos="8000">
                      <a:schemeClr val="bg1"/>
                    </a:gs>
                  </a:gsLst>
                  <a:lin ang="5400000" scaled="0"/>
                </a:gradFill>
                <a:effectLst>
                  <a:outerShdw blurRad="63500" dist="38100" dir="7740000" algn="t" rotWithShape="0">
                    <a:prstClr val="black">
                      <a:alpha val="60000"/>
                    </a:prstClr>
                  </a:outerShdw>
                </a:effectLst>
                <a:latin typeface="Arial" panose="020B0604020202020204" pitchFamily="34" charset="0"/>
                <a:ea typeface="方正综艺简体" pitchFamily="65" charset="-122"/>
                <a:cs typeface="Arial" panose="020B0604020202020204" pitchFamily="34" charset="0"/>
              </a:defRPr>
            </a:lvl1pPr>
          </a:lstStyle>
          <a:p>
            <a:pPr algn="ctr"/>
            <a:r>
              <a:rPr lang="zh-CN" altLang="en-US">
                <a:solidFill>
                  <a:srgbClr val="C2191F"/>
                </a:solidFill>
                <a:effectLst/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优秀团队奖</a:t>
            </a:r>
            <a:endParaRPr lang="zh-CN" altLang="en-US" dirty="0">
              <a:solidFill>
                <a:srgbClr val="C2191F"/>
              </a:solidFill>
              <a:effectLst/>
              <a:latin typeface="庞门正道标题体" panose="02010600030101010101" pitchFamily="2" charset="-122"/>
              <a:ea typeface="庞门正道标题体" panose="02010600030101010101" pitchFamily="2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6530319" y="4809618"/>
            <a:ext cx="25410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4000" i="1">
                <a:gradFill>
                  <a:gsLst>
                    <a:gs pos="91000">
                      <a:srgbClr val="FA9822"/>
                    </a:gs>
                    <a:gs pos="8000">
                      <a:schemeClr val="bg1"/>
                    </a:gs>
                  </a:gsLst>
                  <a:lin ang="5400000" scaled="0"/>
                </a:gradFill>
                <a:effectLst>
                  <a:outerShdw blurRad="63500" dist="38100" dir="7740000" algn="t" rotWithShape="0">
                    <a:prstClr val="black">
                      <a:alpha val="60000"/>
                    </a:prstClr>
                  </a:outerShdw>
                </a:effectLst>
                <a:latin typeface="Arial" panose="020B0604020202020204" pitchFamily="34" charset="0"/>
                <a:ea typeface="方正综艺简体" pitchFamily="65" charset="-122"/>
                <a:cs typeface="Arial" panose="020B0604020202020204" pitchFamily="34" charset="0"/>
              </a:defRPr>
            </a:lvl1pPr>
          </a:lstStyle>
          <a:p>
            <a:pPr algn="ctr"/>
            <a:r>
              <a:rPr lang="zh-CN" altLang="en-US">
                <a:solidFill>
                  <a:srgbClr val="C2191F"/>
                </a:solidFill>
                <a:effectLst/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优秀部门奖</a:t>
            </a:r>
            <a:endParaRPr lang="zh-CN" altLang="en-US" dirty="0">
              <a:solidFill>
                <a:srgbClr val="C2191F"/>
              </a:solidFill>
              <a:effectLst/>
              <a:latin typeface="庞门正道标题体" panose="02010600030101010101" pitchFamily="2" charset="-122"/>
              <a:ea typeface="庞门正道标题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170358" y="335932"/>
            <a:ext cx="585128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4800" i="1">
                <a:gradFill>
                  <a:gsLst>
                    <a:gs pos="91000">
                      <a:srgbClr val="F7D95B"/>
                    </a:gs>
                    <a:gs pos="8000">
                      <a:schemeClr val="bg1"/>
                    </a:gs>
                  </a:gsLst>
                  <a:lin ang="5400000" scaled="0"/>
                </a:gradFill>
                <a:effectLst>
                  <a:outerShdw blurRad="63500" dist="38100" dir="7740000" algn="t" rotWithShape="0">
                    <a:prstClr val="black">
                      <a:alpha val="60000"/>
                    </a:prstClr>
                  </a:outerShdw>
                </a:effectLst>
                <a:latin typeface="庞门正道标题体" panose="02010600030101010101" pitchFamily="2" charset="-122"/>
                <a:ea typeface="庞门正道标题体" panose="02010600030101010101" pitchFamily="2" charset="-122"/>
                <a:cs typeface="Arial" panose="020B0604020202020204" pitchFamily="34" charset="0"/>
              </a:defRPr>
            </a:lvl1pPr>
          </a:lstStyle>
          <a:p>
            <a:r>
              <a:rPr lang="zh-CN" altLang="en-US" sz="9600">
                <a:gradFill>
                  <a:gsLst>
                    <a:gs pos="92000">
                      <a:srgbClr val="F7D95B"/>
                    </a:gs>
                    <a:gs pos="0">
                      <a:schemeClr val="bg1"/>
                    </a:gs>
                  </a:gsLst>
                  <a:lin ang="5400000" scaled="0"/>
                </a:gradFill>
              </a:rPr>
              <a:t>优秀员工奖</a:t>
            </a:r>
            <a:endParaRPr lang="zh-CN" altLang="en-US" sz="9600" dirty="0">
              <a:gradFill>
                <a:gsLst>
                  <a:gs pos="92000">
                    <a:srgbClr val="F7D95B"/>
                  </a:gs>
                  <a:gs pos="0">
                    <a:schemeClr val="bg1"/>
                  </a:gs>
                </a:gsLst>
                <a:lin ang="5400000" scaled="0"/>
              </a:gra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0375" y="1610317"/>
            <a:ext cx="6191250" cy="29527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2804" y="2583532"/>
            <a:ext cx="3933826" cy="2622551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grpSp>
        <p:nvGrpSpPr>
          <p:cNvPr id="13" name="组合 12"/>
          <p:cNvGrpSpPr/>
          <p:nvPr/>
        </p:nvGrpSpPr>
        <p:grpSpPr>
          <a:xfrm>
            <a:off x="5581716" y="2487611"/>
            <a:ext cx="4238663" cy="838174"/>
            <a:chOff x="4537708" y="2241524"/>
            <a:chExt cx="4238663" cy="838174"/>
          </a:xfrm>
        </p:grpSpPr>
        <p:sp>
          <p:nvSpPr>
            <p:cNvPr id="14" name="文本框 13"/>
            <p:cNvSpPr txBox="1"/>
            <p:nvPr/>
          </p:nvSpPr>
          <p:spPr>
            <a:xfrm>
              <a:off x="4537708" y="2337445"/>
              <a:ext cx="423866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4000" i="1">
                  <a:gradFill>
                    <a:gsLst>
                      <a:gs pos="91000">
                        <a:srgbClr val="FA9822"/>
                      </a:gs>
                      <a:gs pos="8000">
                        <a:schemeClr val="bg1"/>
                      </a:gs>
                    </a:gsLst>
                    <a:lin ang="5400000" scaled="0"/>
                  </a:gradFill>
                  <a:effectLst>
                    <a:outerShdw blurRad="63500" dist="38100" dir="7740000" algn="t" rotWithShape="0">
                      <a:prstClr val="black">
                        <a:alpha val="60000"/>
                      </a:prstClr>
                    </a:outerShdw>
                  </a:effectLst>
                  <a:latin typeface="Arial" panose="020B0604020202020204" pitchFamily="34" charset="0"/>
                  <a:ea typeface="方正综艺简体" pitchFamily="65" charset="-122"/>
                  <a:cs typeface="Arial" panose="020B0604020202020204" pitchFamily="34" charset="0"/>
                </a:defRPr>
              </a:lvl1pPr>
            </a:lstStyle>
            <a:p>
              <a:pPr algn="ctr"/>
              <a:r>
                <a:rPr lang="zh-CN" altLang="en-US" sz="3600">
                  <a:gradFill>
                    <a:gsLst>
                      <a:gs pos="91000">
                        <a:srgbClr val="F7D95B"/>
                      </a:gs>
                      <a:gs pos="8000">
                        <a:schemeClr val="bg1"/>
                      </a:gs>
                    </a:gsLst>
                    <a:lin ang="5400000" scaled="0"/>
                  </a:gradFill>
                  <a:latin typeface="庞门正道标题体" panose="02010600030101010101" pitchFamily="2" charset="-122"/>
                  <a:ea typeface="庞门正道标题体" panose="02010600030101010101" pitchFamily="2" charset="-122"/>
                </a:rPr>
                <a:t>集团董总裁办 铅笔刀</a:t>
              </a:r>
              <a:endParaRPr lang="zh-CN" altLang="en-US" sz="3600" dirty="0">
                <a:gradFill>
                  <a:gsLst>
                    <a:gs pos="91000">
                      <a:srgbClr val="F7D95B"/>
                    </a:gs>
                    <a:gs pos="8000">
                      <a:schemeClr val="bg1"/>
                    </a:gs>
                  </a:gsLst>
                  <a:lin ang="5400000" scaled="0"/>
                </a:gradFill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cxnSp>
          <p:nvCxnSpPr>
            <p:cNvPr id="15" name="直接连接符 14"/>
            <p:cNvCxnSpPr/>
            <p:nvPr/>
          </p:nvCxnSpPr>
          <p:spPr>
            <a:xfrm>
              <a:off x="4678326" y="2241524"/>
              <a:ext cx="4098045" cy="0"/>
            </a:xfrm>
            <a:prstGeom prst="line">
              <a:avLst/>
            </a:prstGeom>
            <a:ln w="12700">
              <a:gradFill flip="none" rotWithShape="1">
                <a:gsLst>
                  <a:gs pos="0">
                    <a:srgbClr val="FDF6D8">
                      <a:alpha val="29000"/>
                    </a:srgbClr>
                  </a:gs>
                  <a:gs pos="100000">
                    <a:srgbClr val="F7D95B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 flipH="1">
              <a:off x="4678326" y="3079698"/>
              <a:ext cx="4098044" cy="0"/>
            </a:xfrm>
            <a:prstGeom prst="line">
              <a:avLst/>
            </a:prstGeom>
            <a:ln w="12700">
              <a:gradFill flip="none" rotWithShape="1">
                <a:gsLst>
                  <a:gs pos="0">
                    <a:srgbClr val="FDF6D8">
                      <a:alpha val="29000"/>
                    </a:srgbClr>
                  </a:gs>
                  <a:gs pos="100000">
                    <a:srgbClr val="F7D95B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文本框 16"/>
          <p:cNvSpPr txBox="1"/>
          <p:nvPr/>
        </p:nvSpPr>
        <p:spPr>
          <a:xfrm>
            <a:off x="5581716" y="3435940"/>
            <a:ext cx="6119747" cy="11726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600" i="1">
                <a:gradFill>
                  <a:gsLst>
                    <a:gs pos="91000">
                      <a:srgbClr val="F7D95B"/>
                    </a:gs>
                    <a:gs pos="8000">
                      <a:schemeClr val="bg1"/>
                    </a:gs>
                  </a:gsLst>
                  <a:lin ang="5400000" scaled="0"/>
                </a:gradFill>
                <a:effectLst>
                  <a:outerShdw blurRad="63500" dist="38100" dir="7740000" algn="t" rotWithShape="0">
                    <a:prstClr val="black">
                      <a:alpha val="60000"/>
                    </a:prstClr>
                  </a:outerShdw>
                </a:effectLst>
                <a:latin typeface="庞门正道标题体" panose="02010600030101010101" pitchFamily="2" charset="-122"/>
                <a:ea typeface="庞门正道标题体" panose="02010600030101010101" pitchFamily="2" charset="-122"/>
                <a:cs typeface="Arial" panose="020B0604020202020204" pitchFamily="34" charset="0"/>
              </a:defRPr>
            </a:lvl1pPr>
          </a:lstStyle>
          <a:p>
            <a:pPr algn="l">
              <a:lnSpc>
                <a:spcPct val="130000"/>
              </a:lnSpc>
            </a:pPr>
            <a:r>
              <a:rPr lang="zh-CN" altLang="en-US" sz="1800"/>
              <a:t>努力奋进，拼搏进取，把工作做好，连续一年是集团的业绩骨干，帮助集团员工提升自己，使得自己非常努力，值得获得这个奖项！</a:t>
            </a:r>
            <a:endParaRPr lang="en-US" altLang="zh-CN" sz="1800" dirty="0"/>
          </a:p>
        </p:txBody>
      </p:sp>
      <p:sp>
        <p:nvSpPr>
          <p:cNvPr id="24" name="矩形: 圆角 23"/>
          <p:cNvSpPr/>
          <p:nvPr/>
        </p:nvSpPr>
        <p:spPr>
          <a:xfrm>
            <a:off x="5722334" y="4625180"/>
            <a:ext cx="1921479" cy="609479"/>
          </a:xfrm>
          <a:prstGeom prst="roundRect">
            <a:avLst/>
          </a:prstGeom>
          <a:gradFill flip="none" rotWithShape="1">
            <a:gsLst>
              <a:gs pos="10000">
                <a:srgbClr val="FDF6D8"/>
              </a:gs>
              <a:gs pos="100000">
                <a:srgbClr val="F7D95B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/>
        </p:nvSpPr>
        <p:spPr>
          <a:xfrm>
            <a:off x="6038221" y="4582316"/>
            <a:ext cx="112723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4000" i="1">
                <a:gradFill>
                  <a:gsLst>
                    <a:gs pos="91000">
                      <a:srgbClr val="FA9822"/>
                    </a:gs>
                    <a:gs pos="8000">
                      <a:schemeClr val="bg1"/>
                    </a:gs>
                  </a:gsLst>
                  <a:lin ang="5400000" scaled="0"/>
                </a:gradFill>
                <a:effectLst>
                  <a:outerShdw blurRad="63500" dist="38100" dir="7740000" algn="t" rotWithShape="0">
                    <a:prstClr val="black">
                      <a:alpha val="60000"/>
                    </a:prstClr>
                  </a:outerShdw>
                </a:effectLst>
                <a:latin typeface="Arial" panose="020B0604020202020204" pitchFamily="34" charset="0"/>
                <a:ea typeface="方正综艺简体" pitchFamily="65" charset="-122"/>
                <a:cs typeface="Arial" panose="020B0604020202020204" pitchFamily="34" charset="0"/>
              </a:defRPr>
            </a:lvl1pPr>
          </a:lstStyle>
          <a:p>
            <a:pPr algn="ctr"/>
            <a:r>
              <a:rPr lang="zh-CN" altLang="en-US">
                <a:solidFill>
                  <a:srgbClr val="C2191F"/>
                </a:solidFill>
                <a:effectLst/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奖励</a:t>
            </a:r>
            <a:endParaRPr lang="zh-CN" altLang="en-US" dirty="0">
              <a:solidFill>
                <a:srgbClr val="C2191F"/>
              </a:solidFill>
              <a:effectLst/>
              <a:latin typeface="庞门正道标题体" panose="02010600030101010101" pitchFamily="2" charset="-122"/>
              <a:ea typeface="庞门正道标题体" panose="02010600030101010101" pitchFamily="2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7937710" y="4588328"/>
            <a:ext cx="14077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4000" i="1">
                <a:gradFill>
                  <a:gsLst>
                    <a:gs pos="91000">
                      <a:srgbClr val="FA9822"/>
                    </a:gs>
                    <a:gs pos="8000">
                      <a:schemeClr val="bg1"/>
                    </a:gs>
                  </a:gsLst>
                  <a:lin ang="5400000" scaled="0"/>
                </a:gradFill>
                <a:effectLst>
                  <a:outerShdw blurRad="63500" dist="38100" dir="7740000" algn="t" rotWithShape="0">
                    <a:prstClr val="black">
                      <a:alpha val="60000"/>
                    </a:prstClr>
                  </a:outerShdw>
                </a:effectLst>
                <a:latin typeface="Arial" panose="020B0604020202020204" pitchFamily="34" charset="0"/>
                <a:ea typeface="方正综艺简体" pitchFamily="65" charset="-122"/>
                <a:cs typeface="Arial" panose="020B0604020202020204" pitchFamily="34" charset="0"/>
              </a:defRPr>
            </a:lvl1pPr>
          </a:lstStyle>
          <a:p>
            <a:pPr algn="ctr"/>
            <a:r>
              <a:rPr lang="en-US" altLang="zh-CN" sz="3600">
                <a:gradFill>
                  <a:gsLst>
                    <a:gs pos="91000">
                      <a:srgbClr val="F7D95B"/>
                    </a:gs>
                    <a:gs pos="8000">
                      <a:schemeClr val="bg1"/>
                    </a:gs>
                  </a:gsLst>
                  <a:lin ang="5400000" scaled="0"/>
                </a:gra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100</a:t>
            </a:r>
            <a:r>
              <a:rPr lang="zh-CN" altLang="en-US" sz="3600">
                <a:gradFill>
                  <a:gsLst>
                    <a:gs pos="91000">
                      <a:srgbClr val="F7D95B"/>
                    </a:gs>
                    <a:gs pos="8000">
                      <a:schemeClr val="bg1"/>
                    </a:gs>
                  </a:gsLst>
                  <a:lin ang="5400000" scaled="0"/>
                </a:gra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万</a:t>
            </a:r>
            <a:endParaRPr lang="zh-CN" altLang="en-US" sz="3600" dirty="0">
              <a:gradFill>
                <a:gsLst>
                  <a:gs pos="91000">
                    <a:srgbClr val="F7D95B"/>
                  </a:gs>
                  <a:gs pos="8000">
                    <a:schemeClr val="bg1"/>
                  </a:gs>
                </a:gsLst>
                <a:lin ang="5400000" scaled="0"/>
              </a:gradFill>
              <a:latin typeface="庞门正道标题体" panose="02010600030101010101" pitchFamily="2" charset="-122"/>
              <a:ea typeface="庞门正道标题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170358" y="335932"/>
            <a:ext cx="585128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4800" i="1">
                <a:gradFill>
                  <a:gsLst>
                    <a:gs pos="91000">
                      <a:srgbClr val="F7D95B"/>
                    </a:gs>
                    <a:gs pos="8000">
                      <a:schemeClr val="bg1"/>
                    </a:gs>
                  </a:gsLst>
                  <a:lin ang="5400000" scaled="0"/>
                </a:gradFill>
                <a:effectLst>
                  <a:outerShdw blurRad="63500" dist="38100" dir="7740000" algn="t" rotWithShape="0">
                    <a:prstClr val="black">
                      <a:alpha val="60000"/>
                    </a:prstClr>
                  </a:outerShdw>
                </a:effectLst>
                <a:latin typeface="庞门正道标题体" panose="02010600030101010101" pitchFamily="2" charset="-122"/>
                <a:ea typeface="庞门正道标题体" panose="02010600030101010101" pitchFamily="2" charset="-122"/>
                <a:cs typeface="Arial" panose="020B0604020202020204" pitchFamily="34" charset="0"/>
              </a:defRPr>
            </a:lvl1pPr>
          </a:lstStyle>
          <a:p>
            <a:r>
              <a:rPr lang="zh-CN" altLang="en-US" sz="9600">
                <a:gradFill>
                  <a:gsLst>
                    <a:gs pos="92000">
                      <a:srgbClr val="F7D95B"/>
                    </a:gs>
                    <a:gs pos="0">
                      <a:schemeClr val="bg1"/>
                    </a:gs>
                  </a:gsLst>
                  <a:lin ang="5400000" scaled="0"/>
                </a:gradFill>
              </a:rPr>
              <a:t>优秀团队奖</a:t>
            </a:r>
            <a:endParaRPr lang="zh-CN" altLang="en-US" sz="9600" dirty="0">
              <a:gradFill>
                <a:gsLst>
                  <a:gs pos="92000">
                    <a:srgbClr val="F7D95B"/>
                  </a:gs>
                  <a:gs pos="0">
                    <a:schemeClr val="bg1"/>
                  </a:gs>
                </a:gsLst>
                <a:lin ang="5400000" scaled="0"/>
              </a:gra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0375" y="1610317"/>
            <a:ext cx="6191250" cy="295275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5581716" y="2487611"/>
            <a:ext cx="2733443" cy="838174"/>
            <a:chOff x="5581716" y="2487611"/>
            <a:chExt cx="2733443" cy="838174"/>
          </a:xfrm>
        </p:grpSpPr>
        <p:sp>
          <p:nvSpPr>
            <p:cNvPr id="14" name="文本框 13"/>
            <p:cNvSpPr txBox="1"/>
            <p:nvPr/>
          </p:nvSpPr>
          <p:spPr>
            <a:xfrm>
              <a:off x="5581716" y="2596170"/>
              <a:ext cx="273344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4000" i="1">
                  <a:gradFill>
                    <a:gsLst>
                      <a:gs pos="91000">
                        <a:srgbClr val="FA9822"/>
                      </a:gs>
                      <a:gs pos="8000">
                        <a:schemeClr val="bg1"/>
                      </a:gs>
                    </a:gsLst>
                    <a:lin ang="5400000" scaled="0"/>
                  </a:gradFill>
                  <a:effectLst>
                    <a:outerShdw blurRad="63500" dist="38100" dir="7740000" algn="t" rotWithShape="0">
                      <a:prstClr val="black">
                        <a:alpha val="60000"/>
                      </a:prstClr>
                    </a:outerShdw>
                  </a:effectLst>
                  <a:latin typeface="Arial" panose="020B0604020202020204" pitchFamily="34" charset="0"/>
                  <a:ea typeface="方正综艺简体" pitchFamily="65" charset="-122"/>
                  <a:cs typeface="Arial" panose="020B0604020202020204" pitchFamily="34" charset="0"/>
                </a:defRPr>
              </a:lvl1pPr>
            </a:lstStyle>
            <a:p>
              <a:pPr algn="ctr"/>
              <a:r>
                <a:rPr lang="zh-CN" altLang="en-US" sz="3600">
                  <a:gradFill>
                    <a:gsLst>
                      <a:gs pos="91000">
                        <a:srgbClr val="F7D95B"/>
                      </a:gs>
                      <a:gs pos="8000">
                        <a:schemeClr val="bg1"/>
                      </a:gs>
                    </a:gsLst>
                    <a:lin ang="5400000" scaled="0"/>
                  </a:gradFill>
                  <a:latin typeface="庞门正道标题体" panose="02010600030101010101" pitchFamily="2" charset="-122"/>
                  <a:ea typeface="庞门正道标题体" panose="02010600030101010101" pitchFamily="2" charset="-122"/>
                </a:rPr>
                <a:t>集团公关团队</a:t>
              </a:r>
              <a:endParaRPr lang="zh-CN" altLang="en-US" sz="3600" dirty="0">
                <a:gradFill>
                  <a:gsLst>
                    <a:gs pos="91000">
                      <a:srgbClr val="F7D95B"/>
                    </a:gs>
                    <a:gs pos="8000">
                      <a:schemeClr val="bg1"/>
                    </a:gs>
                  </a:gsLst>
                  <a:lin ang="5400000" scaled="0"/>
                </a:gradFill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5722335" y="2487611"/>
              <a:ext cx="2592824" cy="838174"/>
              <a:chOff x="5722334" y="2487611"/>
              <a:chExt cx="4098045" cy="838174"/>
            </a:xfrm>
          </p:grpSpPr>
          <p:cxnSp>
            <p:nvCxnSpPr>
              <p:cNvPr id="15" name="直接连接符 14"/>
              <p:cNvCxnSpPr/>
              <p:nvPr/>
            </p:nvCxnSpPr>
            <p:spPr>
              <a:xfrm>
                <a:off x="5722334" y="2487611"/>
                <a:ext cx="4098045" cy="0"/>
              </a:xfrm>
              <a:prstGeom prst="line">
                <a:avLst/>
              </a:prstGeom>
              <a:ln w="12700">
                <a:gradFill flip="none" rotWithShape="1">
                  <a:gsLst>
                    <a:gs pos="0">
                      <a:srgbClr val="FDF6D8">
                        <a:alpha val="29000"/>
                      </a:srgbClr>
                    </a:gs>
                    <a:gs pos="100000">
                      <a:srgbClr val="F7D95B"/>
                    </a:gs>
                  </a:gsLst>
                  <a:lin ang="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直接连接符 15"/>
              <p:cNvCxnSpPr/>
              <p:nvPr/>
            </p:nvCxnSpPr>
            <p:spPr>
              <a:xfrm flipH="1">
                <a:off x="5722334" y="3325785"/>
                <a:ext cx="4098044" cy="0"/>
              </a:xfrm>
              <a:prstGeom prst="line">
                <a:avLst/>
              </a:prstGeom>
              <a:ln w="12700">
                <a:gradFill flip="none" rotWithShape="1">
                  <a:gsLst>
                    <a:gs pos="0">
                      <a:srgbClr val="FDF6D8">
                        <a:alpha val="29000"/>
                      </a:srgbClr>
                    </a:gs>
                    <a:gs pos="100000">
                      <a:srgbClr val="F7D95B"/>
                    </a:gs>
                  </a:gsLst>
                  <a:lin ang="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7" name="文本框 16"/>
          <p:cNvSpPr txBox="1"/>
          <p:nvPr/>
        </p:nvSpPr>
        <p:spPr>
          <a:xfrm>
            <a:off x="5581716" y="3435940"/>
            <a:ext cx="6119747" cy="11726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600" i="1">
                <a:gradFill>
                  <a:gsLst>
                    <a:gs pos="91000">
                      <a:srgbClr val="F7D95B"/>
                    </a:gs>
                    <a:gs pos="8000">
                      <a:schemeClr val="bg1"/>
                    </a:gs>
                  </a:gsLst>
                  <a:lin ang="5400000" scaled="0"/>
                </a:gradFill>
                <a:effectLst>
                  <a:outerShdw blurRad="63500" dist="38100" dir="7740000" algn="t" rotWithShape="0">
                    <a:prstClr val="black">
                      <a:alpha val="60000"/>
                    </a:prstClr>
                  </a:outerShdw>
                </a:effectLst>
                <a:latin typeface="庞门正道标题体" panose="02010600030101010101" pitchFamily="2" charset="-122"/>
                <a:ea typeface="庞门正道标题体" panose="02010600030101010101" pitchFamily="2" charset="-122"/>
                <a:cs typeface="Arial" panose="020B0604020202020204" pitchFamily="34" charset="0"/>
              </a:defRPr>
            </a:lvl1pPr>
          </a:lstStyle>
          <a:p>
            <a:pPr algn="l">
              <a:lnSpc>
                <a:spcPct val="130000"/>
              </a:lnSpc>
            </a:pPr>
            <a:r>
              <a:rPr lang="zh-CN" altLang="en-US" sz="1800"/>
              <a:t>努力奋进，拼搏进取，把工作做好，连续一年是集团的业绩骨干，帮助集团员工提升自己，使得自己非常努力，值得获得这个奖项！</a:t>
            </a:r>
            <a:endParaRPr lang="en-US" altLang="zh-CN" sz="1800" dirty="0"/>
          </a:p>
        </p:txBody>
      </p:sp>
      <p:sp>
        <p:nvSpPr>
          <p:cNvPr id="24" name="矩形: 圆角 23"/>
          <p:cNvSpPr/>
          <p:nvPr/>
        </p:nvSpPr>
        <p:spPr>
          <a:xfrm>
            <a:off x="5722334" y="4625180"/>
            <a:ext cx="1921479" cy="609479"/>
          </a:xfrm>
          <a:prstGeom prst="roundRect">
            <a:avLst/>
          </a:prstGeom>
          <a:gradFill flip="none" rotWithShape="1">
            <a:gsLst>
              <a:gs pos="10000">
                <a:srgbClr val="FDF6D8"/>
              </a:gs>
              <a:gs pos="100000">
                <a:srgbClr val="F7D95B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/>
        </p:nvSpPr>
        <p:spPr>
          <a:xfrm>
            <a:off x="6038221" y="4582316"/>
            <a:ext cx="112723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4000" i="1">
                <a:gradFill>
                  <a:gsLst>
                    <a:gs pos="91000">
                      <a:srgbClr val="FA9822"/>
                    </a:gs>
                    <a:gs pos="8000">
                      <a:schemeClr val="bg1"/>
                    </a:gs>
                  </a:gsLst>
                  <a:lin ang="5400000" scaled="0"/>
                </a:gradFill>
                <a:effectLst>
                  <a:outerShdw blurRad="63500" dist="38100" dir="7740000" algn="t" rotWithShape="0">
                    <a:prstClr val="black">
                      <a:alpha val="60000"/>
                    </a:prstClr>
                  </a:outerShdw>
                </a:effectLst>
                <a:latin typeface="Arial" panose="020B0604020202020204" pitchFamily="34" charset="0"/>
                <a:ea typeface="方正综艺简体" pitchFamily="65" charset="-122"/>
                <a:cs typeface="Arial" panose="020B0604020202020204" pitchFamily="34" charset="0"/>
              </a:defRPr>
            </a:lvl1pPr>
          </a:lstStyle>
          <a:p>
            <a:pPr algn="ctr"/>
            <a:r>
              <a:rPr lang="zh-CN" altLang="en-US">
                <a:solidFill>
                  <a:srgbClr val="C2191F"/>
                </a:solidFill>
                <a:effectLst/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奖励</a:t>
            </a:r>
            <a:endParaRPr lang="zh-CN" altLang="en-US" dirty="0">
              <a:solidFill>
                <a:srgbClr val="C2191F"/>
              </a:solidFill>
              <a:effectLst/>
              <a:latin typeface="庞门正道标题体" panose="02010600030101010101" pitchFamily="2" charset="-122"/>
              <a:ea typeface="庞门正道标题体" panose="02010600030101010101" pitchFamily="2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7770197" y="4588328"/>
            <a:ext cx="17427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4000" i="1">
                <a:gradFill>
                  <a:gsLst>
                    <a:gs pos="91000">
                      <a:srgbClr val="FA9822"/>
                    </a:gs>
                    <a:gs pos="8000">
                      <a:schemeClr val="bg1"/>
                    </a:gs>
                  </a:gsLst>
                  <a:lin ang="5400000" scaled="0"/>
                </a:gradFill>
                <a:effectLst>
                  <a:outerShdw blurRad="63500" dist="38100" dir="7740000" algn="t" rotWithShape="0">
                    <a:prstClr val="black">
                      <a:alpha val="60000"/>
                    </a:prstClr>
                  </a:outerShdw>
                </a:effectLst>
                <a:latin typeface="Arial" panose="020B0604020202020204" pitchFamily="34" charset="0"/>
                <a:ea typeface="方正综艺简体" pitchFamily="65" charset="-122"/>
                <a:cs typeface="Arial" panose="020B0604020202020204" pitchFamily="34" charset="0"/>
              </a:defRPr>
            </a:lvl1pPr>
          </a:lstStyle>
          <a:p>
            <a:pPr algn="ctr"/>
            <a:r>
              <a:rPr lang="en-US" altLang="zh-CN" sz="3600">
                <a:gradFill>
                  <a:gsLst>
                    <a:gs pos="91000">
                      <a:srgbClr val="F7D95B"/>
                    </a:gs>
                    <a:gs pos="8000">
                      <a:schemeClr val="bg1"/>
                    </a:gs>
                  </a:gsLst>
                  <a:lin ang="5400000" scaled="0"/>
                </a:gra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1000</a:t>
            </a:r>
            <a:r>
              <a:rPr lang="zh-CN" altLang="en-US" sz="3600">
                <a:gradFill>
                  <a:gsLst>
                    <a:gs pos="91000">
                      <a:srgbClr val="F7D95B"/>
                    </a:gs>
                    <a:gs pos="8000">
                      <a:schemeClr val="bg1"/>
                    </a:gs>
                  </a:gsLst>
                  <a:lin ang="5400000" scaled="0"/>
                </a:gra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万</a:t>
            </a:r>
            <a:endParaRPr lang="zh-CN" altLang="en-US" sz="3600" dirty="0">
              <a:gradFill>
                <a:gsLst>
                  <a:gs pos="91000">
                    <a:srgbClr val="F7D95B"/>
                  </a:gs>
                  <a:gs pos="8000">
                    <a:schemeClr val="bg1"/>
                  </a:gs>
                </a:gsLst>
                <a:lin ang="5400000" scaled="0"/>
              </a:gradFill>
              <a:latin typeface="庞门正道标题体" panose="02010600030101010101" pitchFamily="2" charset="-122"/>
              <a:ea typeface="庞门正道标题体" panose="02010600030101010101" pitchFamily="2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0148" y="2574578"/>
            <a:ext cx="3933827" cy="2622551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170358" y="335932"/>
            <a:ext cx="585128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4800" i="1">
                <a:gradFill>
                  <a:gsLst>
                    <a:gs pos="91000">
                      <a:srgbClr val="F7D95B"/>
                    </a:gs>
                    <a:gs pos="8000">
                      <a:schemeClr val="bg1"/>
                    </a:gs>
                  </a:gsLst>
                  <a:lin ang="5400000" scaled="0"/>
                </a:gradFill>
                <a:effectLst>
                  <a:outerShdw blurRad="63500" dist="38100" dir="7740000" algn="t" rotWithShape="0">
                    <a:prstClr val="black">
                      <a:alpha val="60000"/>
                    </a:prstClr>
                  </a:outerShdw>
                </a:effectLst>
                <a:latin typeface="庞门正道标题体" panose="02010600030101010101" pitchFamily="2" charset="-122"/>
                <a:ea typeface="庞门正道标题体" panose="02010600030101010101" pitchFamily="2" charset="-122"/>
                <a:cs typeface="Arial" panose="020B0604020202020204" pitchFamily="34" charset="0"/>
              </a:defRPr>
            </a:lvl1pPr>
          </a:lstStyle>
          <a:p>
            <a:r>
              <a:rPr lang="zh-CN" altLang="en-US" sz="9600">
                <a:gradFill>
                  <a:gsLst>
                    <a:gs pos="92000">
                      <a:srgbClr val="F7D95B"/>
                    </a:gs>
                    <a:gs pos="0">
                      <a:schemeClr val="bg1"/>
                    </a:gs>
                  </a:gsLst>
                  <a:lin ang="5400000" scaled="0"/>
                </a:gradFill>
              </a:rPr>
              <a:t>优秀部门奖</a:t>
            </a:r>
            <a:endParaRPr lang="zh-CN" altLang="en-US" sz="9600" dirty="0">
              <a:gradFill>
                <a:gsLst>
                  <a:gs pos="92000">
                    <a:srgbClr val="F7D95B"/>
                  </a:gs>
                  <a:gs pos="0">
                    <a:schemeClr val="bg1"/>
                  </a:gs>
                </a:gsLst>
                <a:lin ang="5400000" scaled="0"/>
              </a:gra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0375" y="1610317"/>
            <a:ext cx="6191250" cy="295275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5581716" y="3435940"/>
            <a:ext cx="6119747" cy="11726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600" i="1">
                <a:gradFill>
                  <a:gsLst>
                    <a:gs pos="91000">
                      <a:srgbClr val="F7D95B"/>
                    </a:gs>
                    <a:gs pos="8000">
                      <a:schemeClr val="bg1"/>
                    </a:gs>
                  </a:gsLst>
                  <a:lin ang="5400000" scaled="0"/>
                </a:gradFill>
                <a:effectLst>
                  <a:outerShdw blurRad="63500" dist="38100" dir="7740000" algn="t" rotWithShape="0">
                    <a:prstClr val="black">
                      <a:alpha val="60000"/>
                    </a:prstClr>
                  </a:outerShdw>
                </a:effectLst>
                <a:latin typeface="庞门正道标题体" panose="02010600030101010101" pitchFamily="2" charset="-122"/>
                <a:ea typeface="庞门正道标题体" panose="02010600030101010101" pitchFamily="2" charset="-122"/>
                <a:cs typeface="Arial" panose="020B0604020202020204" pitchFamily="34" charset="0"/>
              </a:defRPr>
            </a:lvl1pPr>
          </a:lstStyle>
          <a:p>
            <a:pPr algn="l">
              <a:lnSpc>
                <a:spcPct val="130000"/>
              </a:lnSpc>
            </a:pPr>
            <a:r>
              <a:rPr lang="zh-CN" altLang="en-US" sz="1800"/>
              <a:t>努力奋进，拼搏进取，把工作做好，连续一年是集团的业绩骨干，帮助集团员工提升自己，使得自己非常努力，值得获得这个奖项！</a:t>
            </a:r>
            <a:endParaRPr lang="en-US" altLang="zh-CN" sz="1800" dirty="0"/>
          </a:p>
        </p:txBody>
      </p:sp>
      <p:sp>
        <p:nvSpPr>
          <p:cNvPr id="24" name="矩形: 圆角 23"/>
          <p:cNvSpPr/>
          <p:nvPr/>
        </p:nvSpPr>
        <p:spPr>
          <a:xfrm>
            <a:off x="5722334" y="4625180"/>
            <a:ext cx="1921479" cy="609479"/>
          </a:xfrm>
          <a:prstGeom prst="roundRect">
            <a:avLst/>
          </a:prstGeom>
          <a:gradFill flip="none" rotWithShape="1">
            <a:gsLst>
              <a:gs pos="10000">
                <a:srgbClr val="FDF6D8"/>
              </a:gs>
              <a:gs pos="100000">
                <a:srgbClr val="F7D95B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/>
        </p:nvSpPr>
        <p:spPr>
          <a:xfrm>
            <a:off x="6038221" y="4582316"/>
            <a:ext cx="112723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4000" i="1">
                <a:gradFill>
                  <a:gsLst>
                    <a:gs pos="91000">
                      <a:srgbClr val="FA9822"/>
                    </a:gs>
                    <a:gs pos="8000">
                      <a:schemeClr val="bg1"/>
                    </a:gs>
                  </a:gsLst>
                  <a:lin ang="5400000" scaled="0"/>
                </a:gradFill>
                <a:effectLst>
                  <a:outerShdw blurRad="63500" dist="38100" dir="7740000" algn="t" rotWithShape="0">
                    <a:prstClr val="black">
                      <a:alpha val="60000"/>
                    </a:prstClr>
                  </a:outerShdw>
                </a:effectLst>
                <a:latin typeface="Arial" panose="020B0604020202020204" pitchFamily="34" charset="0"/>
                <a:ea typeface="方正综艺简体" pitchFamily="65" charset="-122"/>
                <a:cs typeface="Arial" panose="020B0604020202020204" pitchFamily="34" charset="0"/>
              </a:defRPr>
            </a:lvl1pPr>
          </a:lstStyle>
          <a:p>
            <a:pPr algn="ctr"/>
            <a:r>
              <a:rPr lang="zh-CN" altLang="en-US">
                <a:solidFill>
                  <a:srgbClr val="C2191F"/>
                </a:solidFill>
                <a:effectLst/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奖励</a:t>
            </a:r>
            <a:endParaRPr lang="zh-CN" altLang="en-US" dirty="0">
              <a:solidFill>
                <a:srgbClr val="C2191F"/>
              </a:solidFill>
              <a:effectLst/>
              <a:latin typeface="庞门正道标题体" panose="02010600030101010101" pitchFamily="2" charset="-122"/>
              <a:ea typeface="庞门正道标题体" panose="02010600030101010101" pitchFamily="2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7678024" y="4588328"/>
            <a:ext cx="19271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4000" i="1">
                <a:gradFill>
                  <a:gsLst>
                    <a:gs pos="91000">
                      <a:srgbClr val="FA9822"/>
                    </a:gs>
                    <a:gs pos="8000">
                      <a:schemeClr val="bg1"/>
                    </a:gs>
                  </a:gsLst>
                  <a:lin ang="5400000" scaled="0"/>
                </a:gradFill>
                <a:effectLst>
                  <a:outerShdw blurRad="63500" dist="38100" dir="7740000" algn="t" rotWithShape="0">
                    <a:prstClr val="black">
                      <a:alpha val="60000"/>
                    </a:prstClr>
                  </a:outerShdw>
                </a:effectLst>
                <a:latin typeface="Arial" panose="020B0604020202020204" pitchFamily="34" charset="0"/>
                <a:ea typeface="方正综艺简体" pitchFamily="65" charset="-122"/>
                <a:cs typeface="Arial" panose="020B0604020202020204" pitchFamily="34" charset="0"/>
              </a:defRPr>
            </a:lvl1pPr>
          </a:lstStyle>
          <a:p>
            <a:pPr algn="ctr"/>
            <a:r>
              <a:rPr lang="en-US" altLang="zh-CN" sz="3600">
                <a:gradFill>
                  <a:gsLst>
                    <a:gs pos="91000">
                      <a:srgbClr val="F7D95B"/>
                    </a:gs>
                    <a:gs pos="8000">
                      <a:schemeClr val="bg1"/>
                    </a:gs>
                  </a:gsLst>
                  <a:lin ang="5400000" scaled="0"/>
                </a:gra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5000</a:t>
            </a:r>
            <a:r>
              <a:rPr lang="zh-CN" altLang="en-US" sz="3600">
                <a:gradFill>
                  <a:gsLst>
                    <a:gs pos="91000">
                      <a:srgbClr val="F7D95B"/>
                    </a:gs>
                    <a:gs pos="8000">
                      <a:schemeClr val="bg1"/>
                    </a:gs>
                  </a:gsLst>
                  <a:lin ang="5400000" scaled="0"/>
                </a:gra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万</a:t>
            </a:r>
            <a:endParaRPr lang="zh-CN" altLang="en-US" sz="3600" dirty="0">
              <a:gradFill>
                <a:gsLst>
                  <a:gs pos="91000">
                    <a:srgbClr val="F7D95B"/>
                  </a:gs>
                  <a:gs pos="8000">
                    <a:schemeClr val="bg1"/>
                  </a:gs>
                </a:gsLst>
                <a:lin ang="5400000" scaled="0"/>
              </a:gradFill>
              <a:latin typeface="庞门正道标题体" panose="02010600030101010101" pitchFamily="2" charset="-122"/>
              <a:ea typeface="庞门正道标题体" panose="02010600030101010101" pitchFamily="2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5722335" y="2487611"/>
            <a:ext cx="2592824" cy="838174"/>
            <a:chOff x="5722335" y="2487611"/>
            <a:chExt cx="2592824" cy="838174"/>
          </a:xfrm>
        </p:grpSpPr>
        <p:sp>
          <p:nvSpPr>
            <p:cNvPr id="19" name="文本框 18"/>
            <p:cNvSpPr txBox="1"/>
            <p:nvPr/>
          </p:nvSpPr>
          <p:spPr>
            <a:xfrm>
              <a:off x="5775679" y="2596170"/>
              <a:ext cx="234551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4000" i="1">
                  <a:gradFill>
                    <a:gsLst>
                      <a:gs pos="91000">
                        <a:srgbClr val="FA9822"/>
                      </a:gs>
                      <a:gs pos="8000">
                        <a:schemeClr val="bg1"/>
                      </a:gs>
                    </a:gsLst>
                    <a:lin ang="5400000" scaled="0"/>
                  </a:gradFill>
                  <a:effectLst>
                    <a:outerShdw blurRad="63500" dist="38100" dir="7740000" algn="t" rotWithShape="0">
                      <a:prstClr val="black">
                        <a:alpha val="60000"/>
                      </a:prstClr>
                    </a:outerShdw>
                  </a:effectLst>
                  <a:latin typeface="Arial" panose="020B0604020202020204" pitchFamily="34" charset="0"/>
                  <a:ea typeface="方正综艺简体" pitchFamily="65" charset="-122"/>
                  <a:cs typeface="Arial" panose="020B0604020202020204" pitchFamily="34" charset="0"/>
                </a:defRPr>
              </a:lvl1pPr>
            </a:lstStyle>
            <a:p>
              <a:pPr algn="ctr"/>
              <a:r>
                <a:rPr lang="zh-CN" altLang="en-US" sz="3600">
                  <a:gradFill>
                    <a:gsLst>
                      <a:gs pos="91000">
                        <a:srgbClr val="F7D95B"/>
                      </a:gs>
                      <a:gs pos="8000">
                        <a:schemeClr val="bg1"/>
                      </a:gs>
                    </a:gsLst>
                    <a:lin ang="5400000" scaled="0"/>
                  </a:gradFill>
                  <a:latin typeface="庞门正道标题体" panose="02010600030101010101" pitchFamily="2" charset="-122"/>
                  <a:ea typeface="庞门正道标题体" panose="02010600030101010101" pitchFamily="2" charset="-122"/>
                </a:rPr>
                <a:t>集团施工部</a:t>
              </a:r>
              <a:endParaRPr lang="zh-CN" altLang="en-US" sz="3600" dirty="0">
                <a:gradFill>
                  <a:gsLst>
                    <a:gs pos="91000">
                      <a:srgbClr val="F7D95B"/>
                    </a:gs>
                    <a:gs pos="8000">
                      <a:schemeClr val="bg1"/>
                    </a:gs>
                  </a:gsLst>
                  <a:lin ang="5400000" scaled="0"/>
                </a:gradFill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5722335" y="2487611"/>
              <a:ext cx="2592824" cy="838174"/>
              <a:chOff x="5722334" y="2487611"/>
              <a:chExt cx="4098045" cy="838174"/>
            </a:xfrm>
          </p:grpSpPr>
          <p:cxnSp>
            <p:nvCxnSpPr>
              <p:cNvPr id="21" name="直接连接符 20"/>
              <p:cNvCxnSpPr/>
              <p:nvPr/>
            </p:nvCxnSpPr>
            <p:spPr>
              <a:xfrm>
                <a:off x="5722334" y="2487611"/>
                <a:ext cx="4098045" cy="0"/>
              </a:xfrm>
              <a:prstGeom prst="line">
                <a:avLst/>
              </a:prstGeom>
              <a:ln w="12700">
                <a:gradFill flip="none" rotWithShape="1">
                  <a:gsLst>
                    <a:gs pos="0">
                      <a:srgbClr val="FDF6D8">
                        <a:alpha val="29000"/>
                      </a:srgbClr>
                    </a:gs>
                    <a:gs pos="100000">
                      <a:srgbClr val="F7D95B"/>
                    </a:gs>
                  </a:gsLst>
                  <a:lin ang="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直接连接符 21"/>
              <p:cNvCxnSpPr/>
              <p:nvPr/>
            </p:nvCxnSpPr>
            <p:spPr>
              <a:xfrm flipH="1">
                <a:off x="5722334" y="3325785"/>
                <a:ext cx="4098044" cy="0"/>
              </a:xfrm>
              <a:prstGeom prst="line">
                <a:avLst/>
              </a:prstGeom>
              <a:ln w="12700">
                <a:gradFill flip="none" rotWithShape="1">
                  <a:gsLst>
                    <a:gs pos="0">
                      <a:srgbClr val="FDF6D8">
                        <a:alpha val="29000"/>
                      </a:srgbClr>
                    </a:gs>
                    <a:gs pos="100000">
                      <a:srgbClr val="F7D95B"/>
                    </a:gs>
                  </a:gsLst>
                  <a:lin ang="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137" y="2583146"/>
            <a:ext cx="3971987" cy="265151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图片 2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605299" y="2392671"/>
            <a:ext cx="6981398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4800" i="1">
                <a:gradFill>
                  <a:gsLst>
                    <a:gs pos="91000">
                      <a:srgbClr val="F7D95B"/>
                    </a:gs>
                    <a:gs pos="8000">
                      <a:schemeClr val="bg1"/>
                    </a:gs>
                  </a:gsLst>
                  <a:lin ang="5400000" scaled="0"/>
                </a:gradFill>
                <a:effectLst>
                  <a:outerShdw blurRad="63500" dist="38100" dir="7740000" algn="t" rotWithShape="0">
                    <a:prstClr val="black">
                      <a:alpha val="60000"/>
                    </a:prstClr>
                  </a:outerShdw>
                </a:effectLst>
                <a:latin typeface="庞门正道标题体" panose="02010600030101010101" pitchFamily="2" charset="-122"/>
                <a:ea typeface="庞门正道标题体" panose="02010600030101010101" pitchFamily="2" charset="-122"/>
                <a:cs typeface="Arial" panose="020B0604020202020204" pitchFamily="34" charset="0"/>
              </a:defRPr>
            </a:lvl1pPr>
          </a:lstStyle>
          <a:p>
            <a:r>
              <a:rPr lang="zh-CN" altLang="en-US" sz="13800">
                <a:gradFill>
                  <a:gsLst>
                    <a:gs pos="92000">
                      <a:srgbClr val="F7D95B"/>
                    </a:gs>
                    <a:gs pos="0">
                      <a:schemeClr val="bg1"/>
                    </a:gs>
                  </a:gsLst>
                  <a:lin ang="5400000" scaled="0"/>
                </a:gradFill>
              </a:rPr>
              <a:t>节目晚宴</a:t>
            </a:r>
            <a:endParaRPr lang="zh-CN" altLang="en-US" sz="13800" dirty="0">
              <a:gradFill>
                <a:gsLst>
                  <a:gs pos="92000">
                    <a:srgbClr val="F7D95B"/>
                  </a:gs>
                  <a:gs pos="0">
                    <a:schemeClr val="bg1"/>
                  </a:gs>
                </a:gsLst>
                <a:lin ang="5400000" scaled="0"/>
              </a:gra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0375" y="4566936"/>
            <a:ext cx="6191250" cy="295275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4730881" y="1291356"/>
            <a:ext cx="2730235" cy="1006780"/>
            <a:chOff x="4709850" y="1291356"/>
            <a:chExt cx="2730235" cy="1006780"/>
          </a:xfrm>
        </p:grpSpPr>
        <p:sp>
          <p:nvSpPr>
            <p:cNvPr id="19" name="文本框 18"/>
            <p:cNvSpPr txBox="1"/>
            <p:nvPr/>
          </p:nvSpPr>
          <p:spPr>
            <a:xfrm>
              <a:off x="4709850" y="1333081"/>
              <a:ext cx="2730235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4000" i="1">
                  <a:gradFill>
                    <a:gsLst>
                      <a:gs pos="91000">
                        <a:srgbClr val="FA9822"/>
                      </a:gs>
                      <a:gs pos="8000">
                        <a:schemeClr val="bg1"/>
                      </a:gs>
                    </a:gsLst>
                    <a:lin ang="5400000" scaled="0"/>
                  </a:gradFill>
                  <a:effectLst>
                    <a:outerShdw blurRad="63500" dist="38100" dir="7740000" algn="t" rotWithShape="0">
                      <a:prstClr val="black">
                        <a:alpha val="60000"/>
                      </a:prstClr>
                    </a:outerShdw>
                  </a:effectLst>
                  <a:latin typeface="Arial" panose="020B0604020202020204" pitchFamily="34" charset="0"/>
                  <a:ea typeface="方正综艺简体" pitchFamily="65" charset="-122"/>
                  <a:cs typeface="Arial" panose="020B0604020202020204" pitchFamily="34" charset="0"/>
                </a:defRPr>
              </a:lvl1pPr>
            </a:lstStyle>
            <a:p>
              <a:pPr algn="ctr"/>
              <a:r>
                <a:rPr lang="zh-CN" altLang="en-US" sz="5400">
                  <a:gradFill>
                    <a:gsLst>
                      <a:gs pos="91000">
                        <a:srgbClr val="F7D95B"/>
                      </a:gs>
                      <a:gs pos="8000">
                        <a:schemeClr val="bg1"/>
                      </a:gs>
                    </a:gsLst>
                    <a:lin ang="5400000" scaled="0"/>
                  </a:gradFill>
                  <a:latin typeface="庞门正道标题体" panose="02010600030101010101" pitchFamily="2" charset="-122"/>
                  <a:ea typeface="庞门正道标题体" panose="02010600030101010101" pitchFamily="2" charset="-122"/>
                </a:rPr>
                <a:t>第四环节</a:t>
              </a:r>
              <a:endParaRPr lang="zh-CN" altLang="en-US" sz="5400" dirty="0">
                <a:gradFill>
                  <a:gsLst>
                    <a:gs pos="91000">
                      <a:srgbClr val="F7D95B"/>
                    </a:gs>
                    <a:gs pos="8000">
                      <a:schemeClr val="bg1"/>
                    </a:gs>
                  </a:gsLst>
                  <a:lin ang="5400000" scaled="0"/>
                </a:gradFill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cxnSp>
          <p:nvCxnSpPr>
            <p:cNvPr id="20" name="直接连接符 19"/>
            <p:cNvCxnSpPr/>
            <p:nvPr/>
          </p:nvCxnSpPr>
          <p:spPr>
            <a:xfrm>
              <a:off x="4829889" y="1291356"/>
              <a:ext cx="2490161" cy="0"/>
            </a:xfrm>
            <a:prstGeom prst="line">
              <a:avLst/>
            </a:prstGeom>
            <a:ln w="12700">
              <a:gradFill flip="none" rotWithShape="1">
                <a:gsLst>
                  <a:gs pos="0">
                    <a:srgbClr val="FDF6D8">
                      <a:alpha val="29000"/>
                    </a:srgbClr>
                  </a:gs>
                  <a:gs pos="100000">
                    <a:srgbClr val="F7D95B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 flipH="1">
              <a:off x="4829889" y="2298136"/>
              <a:ext cx="2490161" cy="0"/>
            </a:xfrm>
            <a:prstGeom prst="line">
              <a:avLst/>
            </a:prstGeom>
            <a:ln w="12700">
              <a:gradFill flip="none" rotWithShape="1">
                <a:gsLst>
                  <a:gs pos="0">
                    <a:srgbClr val="FDF6D8">
                      <a:alpha val="29000"/>
                    </a:srgbClr>
                  </a:gs>
                  <a:gs pos="100000">
                    <a:srgbClr val="F7D95B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6" name="图片 2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762" b="76599"/>
          <a:stretch>
            <a:fillRect/>
          </a:stretch>
        </p:blipFill>
        <p:spPr>
          <a:xfrm>
            <a:off x="0" y="0"/>
            <a:ext cx="3077029" cy="1497159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548" b="43882"/>
          <a:stretch>
            <a:fillRect/>
          </a:stretch>
        </p:blipFill>
        <p:spPr>
          <a:xfrm>
            <a:off x="9461764" y="39318"/>
            <a:ext cx="2730236" cy="269209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4821451" y="335932"/>
            <a:ext cx="2549096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4800" i="1">
                <a:gradFill>
                  <a:gsLst>
                    <a:gs pos="91000">
                      <a:srgbClr val="F7D95B"/>
                    </a:gs>
                    <a:gs pos="8000">
                      <a:schemeClr val="bg1"/>
                    </a:gs>
                  </a:gsLst>
                  <a:lin ang="5400000" scaled="0"/>
                </a:gradFill>
                <a:effectLst>
                  <a:outerShdw blurRad="63500" dist="38100" dir="7740000" algn="t" rotWithShape="0">
                    <a:prstClr val="black">
                      <a:alpha val="60000"/>
                    </a:prstClr>
                  </a:outerShdw>
                </a:effectLst>
                <a:latin typeface="庞门正道标题体" panose="02010600030101010101" pitchFamily="2" charset="-122"/>
                <a:ea typeface="庞门正道标题体" panose="02010600030101010101" pitchFamily="2" charset="-122"/>
                <a:cs typeface="Arial" panose="020B0604020202020204" pitchFamily="34" charset="0"/>
              </a:defRPr>
            </a:lvl1pPr>
          </a:lstStyle>
          <a:p>
            <a:r>
              <a:rPr lang="zh-CN" altLang="en-US" sz="9600">
                <a:gradFill>
                  <a:gsLst>
                    <a:gs pos="92000">
                      <a:srgbClr val="F7D95B"/>
                    </a:gs>
                    <a:gs pos="0">
                      <a:schemeClr val="bg1"/>
                    </a:gs>
                  </a:gsLst>
                  <a:lin ang="5400000" scaled="0"/>
                </a:gradFill>
              </a:rPr>
              <a:t>小品</a:t>
            </a:r>
            <a:endParaRPr lang="zh-CN" altLang="en-US" sz="9600" dirty="0">
              <a:gradFill>
                <a:gsLst>
                  <a:gs pos="92000">
                    <a:srgbClr val="F7D95B"/>
                  </a:gs>
                  <a:gs pos="0">
                    <a:schemeClr val="bg1"/>
                  </a:gs>
                </a:gsLst>
                <a:lin ang="5400000" scaled="0"/>
              </a:gra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0375" y="1610317"/>
            <a:ext cx="6191250" cy="29527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0726" y="3251513"/>
            <a:ext cx="7370548" cy="3401791"/>
          </a:xfrm>
          <a:prstGeom prst="rect">
            <a:avLst/>
          </a:prstGeom>
        </p:spPr>
      </p:pic>
      <p:sp>
        <p:nvSpPr>
          <p:cNvPr id="10" name="椭圆 9"/>
          <p:cNvSpPr/>
          <p:nvPr/>
        </p:nvSpPr>
        <p:spPr>
          <a:xfrm>
            <a:off x="4811315" y="4852504"/>
            <a:ext cx="2569370" cy="609202"/>
          </a:xfrm>
          <a:prstGeom prst="ellipse">
            <a:avLst/>
          </a:prstGeom>
          <a:gradFill flip="none" rotWithShape="1">
            <a:gsLst>
              <a:gs pos="10000">
                <a:srgbClr val="FDF6D8"/>
              </a:gs>
              <a:gs pos="100000">
                <a:srgbClr val="F7D95B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/>
        </p:nvSpPr>
        <p:spPr>
          <a:xfrm>
            <a:off x="2278288" y="2585285"/>
            <a:ext cx="7635424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4000" i="1">
                <a:gradFill>
                  <a:gsLst>
                    <a:gs pos="91000">
                      <a:srgbClr val="FA9822"/>
                    </a:gs>
                    <a:gs pos="8000">
                      <a:schemeClr val="bg1"/>
                    </a:gs>
                  </a:gsLst>
                  <a:lin ang="5400000" scaled="0"/>
                </a:gradFill>
                <a:effectLst>
                  <a:outerShdw blurRad="63500" dist="38100" dir="7740000" algn="t" rotWithShape="0">
                    <a:prstClr val="black">
                      <a:alpha val="60000"/>
                    </a:prstClr>
                  </a:outerShdw>
                </a:effectLst>
                <a:latin typeface="Arial" panose="020B0604020202020204" pitchFamily="34" charset="0"/>
                <a:ea typeface="方正综艺简体" pitchFamily="65" charset="-122"/>
                <a:cs typeface="Arial" panose="020B0604020202020204" pitchFamily="34" charset="0"/>
              </a:defRPr>
            </a:lvl1pPr>
          </a:lstStyle>
          <a:p>
            <a:pPr algn="ctr"/>
            <a:r>
              <a:rPr lang="en-US" altLang="zh-CN" sz="8800">
                <a:gradFill>
                  <a:gsLst>
                    <a:gs pos="91000">
                      <a:srgbClr val="F7D95B"/>
                    </a:gs>
                    <a:gs pos="8000">
                      <a:schemeClr val="bg1"/>
                    </a:gs>
                  </a:gsLst>
                  <a:lin ang="5400000" scaled="0"/>
                </a:gra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《</a:t>
            </a:r>
            <a:r>
              <a:rPr lang="zh-CN" altLang="en-US" sz="8800">
                <a:gradFill>
                  <a:gsLst>
                    <a:gs pos="91000">
                      <a:srgbClr val="F7D95B"/>
                    </a:gs>
                    <a:gs pos="8000">
                      <a:schemeClr val="bg1"/>
                    </a:gs>
                  </a:gsLst>
                  <a:lin ang="5400000" scaled="0"/>
                </a:gra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集团那些事</a:t>
            </a:r>
            <a:r>
              <a:rPr lang="en-US" altLang="zh-CN" sz="8800">
                <a:gradFill>
                  <a:gsLst>
                    <a:gs pos="91000">
                      <a:srgbClr val="F7D95B"/>
                    </a:gs>
                    <a:gs pos="8000">
                      <a:schemeClr val="bg1"/>
                    </a:gs>
                  </a:gsLst>
                  <a:lin ang="5400000" scaled="0"/>
                </a:gra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》</a:t>
            </a:r>
            <a:endParaRPr lang="zh-CN" altLang="en-US" sz="8800" dirty="0">
              <a:gradFill>
                <a:gsLst>
                  <a:gs pos="91000">
                    <a:srgbClr val="F7D95B"/>
                  </a:gs>
                  <a:gs pos="8000">
                    <a:schemeClr val="bg1"/>
                  </a:gs>
                </a:gsLst>
                <a:lin ang="5400000" scaled="0"/>
              </a:gradFill>
              <a:latin typeface="庞门正道标题体" panose="02010600030101010101" pitchFamily="2" charset="-122"/>
              <a:ea typeface="庞门正道标题体" panose="02010600030101010101" pitchFamily="2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3418401" y="2508269"/>
            <a:ext cx="5355199" cy="1592578"/>
            <a:chOff x="4760351" y="2433791"/>
            <a:chExt cx="2490161" cy="1592578"/>
          </a:xfrm>
        </p:grpSpPr>
        <p:cxnSp>
          <p:nvCxnSpPr>
            <p:cNvPr id="28" name="直接连接符 27"/>
            <p:cNvCxnSpPr/>
            <p:nvPr/>
          </p:nvCxnSpPr>
          <p:spPr>
            <a:xfrm>
              <a:off x="4760351" y="2433791"/>
              <a:ext cx="2490161" cy="0"/>
            </a:xfrm>
            <a:prstGeom prst="line">
              <a:avLst/>
            </a:prstGeom>
            <a:ln w="12700">
              <a:gradFill flip="none" rotWithShape="1">
                <a:gsLst>
                  <a:gs pos="0">
                    <a:srgbClr val="FDF6D8">
                      <a:alpha val="29000"/>
                    </a:srgbClr>
                  </a:gs>
                  <a:gs pos="100000">
                    <a:srgbClr val="F7D95B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 flipH="1">
              <a:off x="4760351" y="4026369"/>
              <a:ext cx="2490161" cy="0"/>
            </a:xfrm>
            <a:prstGeom prst="line">
              <a:avLst/>
            </a:prstGeom>
            <a:ln w="12700">
              <a:gradFill flip="none" rotWithShape="1">
                <a:gsLst>
                  <a:gs pos="0">
                    <a:srgbClr val="FDF6D8">
                      <a:alpha val="29000"/>
                    </a:srgbClr>
                  </a:gs>
                  <a:gs pos="100000">
                    <a:srgbClr val="F7D95B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4870342" y="335932"/>
            <a:ext cx="245131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4800" i="1">
                <a:gradFill>
                  <a:gsLst>
                    <a:gs pos="91000">
                      <a:srgbClr val="F7D95B"/>
                    </a:gs>
                    <a:gs pos="8000">
                      <a:schemeClr val="bg1"/>
                    </a:gs>
                  </a:gsLst>
                  <a:lin ang="5400000" scaled="0"/>
                </a:gradFill>
                <a:effectLst>
                  <a:outerShdw blurRad="63500" dist="38100" dir="7740000" algn="t" rotWithShape="0">
                    <a:prstClr val="black">
                      <a:alpha val="60000"/>
                    </a:prstClr>
                  </a:outerShdw>
                </a:effectLst>
                <a:latin typeface="庞门正道标题体" panose="02010600030101010101" pitchFamily="2" charset="-122"/>
                <a:ea typeface="庞门正道标题体" panose="02010600030101010101" pitchFamily="2" charset="-122"/>
                <a:cs typeface="Arial" panose="020B0604020202020204" pitchFamily="34" charset="0"/>
              </a:defRPr>
            </a:lvl1pPr>
          </a:lstStyle>
          <a:p>
            <a:r>
              <a:rPr lang="zh-CN" altLang="en-US" sz="9600">
                <a:gradFill>
                  <a:gsLst>
                    <a:gs pos="92000">
                      <a:srgbClr val="F7D95B"/>
                    </a:gs>
                    <a:gs pos="0">
                      <a:schemeClr val="bg1"/>
                    </a:gs>
                  </a:gsLst>
                  <a:lin ang="5400000" scaled="0"/>
                </a:gradFill>
              </a:rPr>
              <a:t>歌曲</a:t>
            </a:r>
            <a:endParaRPr lang="zh-CN" altLang="en-US" sz="9600" dirty="0">
              <a:gradFill>
                <a:gsLst>
                  <a:gs pos="92000">
                    <a:srgbClr val="F7D95B"/>
                  </a:gs>
                  <a:gs pos="0">
                    <a:schemeClr val="bg1"/>
                  </a:gs>
                </a:gsLst>
                <a:lin ang="5400000" scaled="0"/>
              </a:gra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0375" y="1610317"/>
            <a:ext cx="6191250" cy="29527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0726" y="3251513"/>
            <a:ext cx="7370548" cy="3401791"/>
          </a:xfrm>
          <a:prstGeom prst="rect">
            <a:avLst/>
          </a:prstGeom>
        </p:spPr>
      </p:pic>
      <p:sp>
        <p:nvSpPr>
          <p:cNvPr id="10" name="椭圆 9"/>
          <p:cNvSpPr/>
          <p:nvPr/>
        </p:nvSpPr>
        <p:spPr>
          <a:xfrm>
            <a:off x="4811315" y="4852504"/>
            <a:ext cx="2569370" cy="609202"/>
          </a:xfrm>
          <a:prstGeom prst="ellipse">
            <a:avLst/>
          </a:prstGeom>
          <a:gradFill flip="none" rotWithShape="1">
            <a:gsLst>
              <a:gs pos="10000">
                <a:srgbClr val="FDF6D8"/>
              </a:gs>
              <a:gs pos="100000">
                <a:srgbClr val="F7D95B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2278289" y="2508269"/>
            <a:ext cx="7635424" cy="1592578"/>
            <a:chOff x="2278289" y="2508269"/>
            <a:chExt cx="7635424" cy="1592578"/>
          </a:xfrm>
        </p:grpSpPr>
        <p:sp>
          <p:nvSpPr>
            <p:cNvPr id="27" name="文本框 26"/>
            <p:cNvSpPr txBox="1"/>
            <p:nvPr/>
          </p:nvSpPr>
          <p:spPr>
            <a:xfrm>
              <a:off x="2278289" y="2585285"/>
              <a:ext cx="7635424" cy="1446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4000" i="1">
                  <a:gradFill>
                    <a:gsLst>
                      <a:gs pos="91000">
                        <a:srgbClr val="FA9822"/>
                      </a:gs>
                      <a:gs pos="8000">
                        <a:schemeClr val="bg1"/>
                      </a:gs>
                    </a:gsLst>
                    <a:lin ang="5400000" scaled="0"/>
                  </a:gradFill>
                  <a:effectLst>
                    <a:outerShdw blurRad="63500" dist="38100" dir="7740000" algn="t" rotWithShape="0">
                      <a:prstClr val="black">
                        <a:alpha val="60000"/>
                      </a:prstClr>
                    </a:outerShdw>
                  </a:effectLst>
                  <a:latin typeface="Arial" panose="020B0604020202020204" pitchFamily="34" charset="0"/>
                  <a:ea typeface="方正综艺简体" pitchFamily="65" charset="-122"/>
                  <a:cs typeface="Arial" panose="020B0604020202020204" pitchFamily="34" charset="0"/>
                </a:defRPr>
              </a:lvl1pPr>
            </a:lstStyle>
            <a:p>
              <a:pPr algn="ctr"/>
              <a:r>
                <a:rPr lang="en-US" altLang="zh-CN" sz="8800">
                  <a:gradFill>
                    <a:gsLst>
                      <a:gs pos="91000">
                        <a:srgbClr val="F7D95B"/>
                      </a:gs>
                      <a:gs pos="8000">
                        <a:schemeClr val="bg1"/>
                      </a:gs>
                    </a:gsLst>
                    <a:lin ang="5400000" scaled="0"/>
                  </a:gradFill>
                  <a:latin typeface="庞门正道标题体" panose="02010600030101010101" pitchFamily="2" charset="-122"/>
                  <a:ea typeface="庞门正道标题体" panose="02010600030101010101" pitchFamily="2" charset="-122"/>
                </a:rPr>
                <a:t>《</a:t>
              </a:r>
              <a:r>
                <a:rPr lang="zh-CN" altLang="en-US" sz="8800">
                  <a:gradFill>
                    <a:gsLst>
                      <a:gs pos="91000">
                        <a:srgbClr val="F7D95B"/>
                      </a:gs>
                      <a:gs pos="8000">
                        <a:schemeClr val="bg1"/>
                      </a:gs>
                    </a:gsLst>
                    <a:lin ang="5400000" scaled="0"/>
                  </a:gradFill>
                  <a:latin typeface="庞门正道标题体" panose="02010600030101010101" pitchFamily="2" charset="-122"/>
                  <a:ea typeface="庞门正道标题体" panose="02010600030101010101" pitchFamily="2" charset="-122"/>
                </a:rPr>
                <a:t>集团交响乐</a:t>
              </a:r>
              <a:r>
                <a:rPr lang="en-US" altLang="zh-CN" sz="8800">
                  <a:gradFill>
                    <a:gsLst>
                      <a:gs pos="91000">
                        <a:srgbClr val="F7D95B"/>
                      </a:gs>
                      <a:gs pos="8000">
                        <a:schemeClr val="bg1"/>
                      </a:gs>
                    </a:gsLst>
                    <a:lin ang="5400000" scaled="0"/>
                  </a:gradFill>
                  <a:latin typeface="庞门正道标题体" panose="02010600030101010101" pitchFamily="2" charset="-122"/>
                  <a:ea typeface="庞门正道标题体" panose="02010600030101010101" pitchFamily="2" charset="-122"/>
                </a:rPr>
                <a:t>》</a:t>
              </a:r>
              <a:endParaRPr lang="zh-CN" altLang="en-US" sz="8800" dirty="0">
                <a:gradFill>
                  <a:gsLst>
                    <a:gs pos="91000">
                      <a:srgbClr val="F7D95B"/>
                    </a:gs>
                    <a:gs pos="8000">
                      <a:schemeClr val="bg1"/>
                    </a:gs>
                  </a:gsLst>
                  <a:lin ang="5400000" scaled="0"/>
                </a:gradFill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grpSp>
          <p:nvGrpSpPr>
            <p:cNvPr id="11" name="组合 10"/>
            <p:cNvGrpSpPr/>
            <p:nvPr/>
          </p:nvGrpSpPr>
          <p:grpSpPr>
            <a:xfrm>
              <a:off x="3418401" y="2508269"/>
              <a:ext cx="5355199" cy="1592578"/>
              <a:chOff x="4760351" y="2433791"/>
              <a:chExt cx="2490161" cy="1592578"/>
            </a:xfrm>
          </p:grpSpPr>
          <p:cxnSp>
            <p:nvCxnSpPr>
              <p:cNvPr id="28" name="直接连接符 27"/>
              <p:cNvCxnSpPr/>
              <p:nvPr/>
            </p:nvCxnSpPr>
            <p:spPr>
              <a:xfrm>
                <a:off x="4760351" y="2433791"/>
                <a:ext cx="2490161" cy="0"/>
              </a:xfrm>
              <a:prstGeom prst="line">
                <a:avLst/>
              </a:prstGeom>
              <a:ln w="12700">
                <a:gradFill flip="none" rotWithShape="1">
                  <a:gsLst>
                    <a:gs pos="0">
                      <a:srgbClr val="FDF6D8">
                        <a:alpha val="29000"/>
                      </a:srgbClr>
                    </a:gs>
                    <a:gs pos="100000">
                      <a:srgbClr val="F7D95B"/>
                    </a:gs>
                  </a:gsLst>
                  <a:lin ang="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直接连接符 28"/>
              <p:cNvCxnSpPr/>
              <p:nvPr/>
            </p:nvCxnSpPr>
            <p:spPr>
              <a:xfrm flipH="1">
                <a:off x="4760351" y="4026369"/>
                <a:ext cx="2490161" cy="0"/>
              </a:xfrm>
              <a:prstGeom prst="line">
                <a:avLst/>
              </a:prstGeom>
              <a:ln w="12700">
                <a:gradFill flip="none" rotWithShape="1">
                  <a:gsLst>
                    <a:gs pos="0">
                      <a:srgbClr val="FDF6D8">
                        <a:alpha val="29000"/>
                      </a:srgbClr>
                    </a:gs>
                    <a:gs pos="100000">
                      <a:srgbClr val="F7D95B"/>
                    </a:gs>
                  </a:gsLst>
                  <a:lin ang="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0375" y="1610317"/>
            <a:ext cx="6191250" cy="295275"/>
          </a:xfrm>
          <a:prstGeom prst="rect">
            <a:avLst/>
          </a:prstGeom>
        </p:spPr>
      </p:pic>
      <p:sp>
        <p:nvSpPr>
          <p:cNvPr id="7" name="TextBox 20"/>
          <p:cNvSpPr txBox="1"/>
          <p:nvPr/>
        </p:nvSpPr>
        <p:spPr>
          <a:xfrm>
            <a:off x="6302093" y="2859552"/>
            <a:ext cx="425148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5400" i="1">
                <a:gradFill>
                  <a:gsLst>
                    <a:gs pos="91000">
                      <a:srgbClr val="F7D95B"/>
                    </a:gs>
                    <a:gs pos="8000">
                      <a:schemeClr val="bg1"/>
                    </a:gs>
                  </a:gsLst>
                  <a:lin ang="5400000" scaled="0"/>
                </a:gradFill>
                <a:effectLst>
                  <a:outerShdw blurRad="63500" dist="38100" dir="7740000" algn="t" rotWithShape="0">
                    <a:prstClr val="black">
                      <a:alpha val="60000"/>
                    </a:prstClr>
                  </a:outerShdw>
                </a:effectLst>
                <a:latin typeface="庞门正道标题体" panose="02010600030101010101" pitchFamily="2" charset="-122"/>
                <a:ea typeface="庞门正道标题体" panose="02010600030101010101" pitchFamily="2" charset="-122"/>
                <a:cs typeface="Arial" panose="020B0604020202020204" pitchFamily="34" charset="0"/>
              </a:defRPr>
            </a:lvl1pPr>
          </a:lstStyle>
          <a:p>
            <a:r>
              <a:rPr lang="zh-CN" altLang="en-US" sz="4000"/>
              <a:t>一等奖：</a:t>
            </a:r>
            <a:r>
              <a:rPr lang="en-US" altLang="zh-CN" sz="4000"/>
              <a:t>iphone</a:t>
            </a:r>
            <a:r>
              <a:rPr lang="zh-CN" altLang="en-US" sz="4000"/>
              <a:t> </a:t>
            </a:r>
            <a:r>
              <a:rPr lang="en-US" altLang="zh-CN" sz="4000"/>
              <a:t>X</a:t>
            </a:r>
            <a:endParaRPr lang="zh-CN" altLang="en-US" sz="4000" dirty="0"/>
          </a:p>
        </p:txBody>
      </p:sp>
      <p:sp>
        <p:nvSpPr>
          <p:cNvPr id="8" name="TextBox 20"/>
          <p:cNvSpPr txBox="1"/>
          <p:nvPr/>
        </p:nvSpPr>
        <p:spPr>
          <a:xfrm>
            <a:off x="6175456" y="3643908"/>
            <a:ext cx="450475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4000" i="1">
                <a:gradFill>
                  <a:gsLst>
                    <a:gs pos="91000">
                      <a:srgbClr val="F7D95B"/>
                    </a:gs>
                    <a:gs pos="8000">
                      <a:schemeClr val="bg1"/>
                    </a:gs>
                  </a:gsLst>
                  <a:lin ang="5400000" scaled="0"/>
                </a:gradFill>
                <a:effectLst>
                  <a:outerShdw blurRad="63500" dist="38100" dir="7740000" algn="t" rotWithShape="0">
                    <a:prstClr val="black">
                      <a:alpha val="60000"/>
                    </a:prstClr>
                  </a:outerShdw>
                </a:effectLst>
                <a:latin typeface="庞门正道标题体" panose="02010600030101010101" pitchFamily="2" charset="-122"/>
                <a:ea typeface="庞门正道标题体" panose="02010600030101010101" pitchFamily="2" charset="-122"/>
                <a:cs typeface="Arial" panose="020B0604020202020204" pitchFamily="34" charset="0"/>
              </a:defRPr>
            </a:lvl1pPr>
          </a:lstStyle>
          <a:p>
            <a:r>
              <a:rPr lang="zh-CN" altLang="en-US"/>
              <a:t>二等奖：小米</a:t>
            </a:r>
            <a:r>
              <a:rPr lang="en-US" altLang="zh-CN"/>
              <a:t>MAX2</a:t>
            </a:r>
            <a:endParaRPr lang="zh-CN" altLang="en-US" dirty="0"/>
          </a:p>
        </p:txBody>
      </p:sp>
      <p:sp>
        <p:nvSpPr>
          <p:cNvPr id="9" name="TextBox 20"/>
          <p:cNvSpPr txBox="1"/>
          <p:nvPr/>
        </p:nvSpPr>
        <p:spPr>
          <a:xfrm>
            <a:off x="6467745" y="4428265"/>
            <a:ext cx="39549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4000" i="1">
                <a:gradFill>
                  <a:gsLst>
                    <a:gs pos="91000">
                      <a:srgbClr val="F7D95B"/>
                    </a:gs>
                    <a:gs pos="8000">
                      <a:schemeClr val="bg1"/>
                    </a:gs>
                  </a:gsLst>
                  <a:lin ang="5400000" scaled="0"/>
                </a:gradFill>
                <a:effectLst>
                  <a:outerShdw blurRad="63500" dist="38100" dir="7740000" algn="t" rotWithShape="0">
                    <a:prstClr val="black">
                      <a:alpha val="60000"/>
                    </a:prstClr>
                  </a:outerShdw>
                </a:effectLst>
                <a:latin typeface="庞门正道标题体" panose="02010600030101010101" pitchFamily="2" charset="-122"/>
                <a:ea typeface="庞门正道标题体" panose="02010600030101010101" pitchFamily="2" charset="-122"/>
                <a:cs typeface="Arial" panose="020B0604020202020204" pitchFamily="34" charset="0"/>
              </a:defRPr>
            </a:lvl1pPr>
          </a:lstStyle>
          <a:p>
            <a:r>
              <a:rPr lang="zh-CN" altLang="en-US"/>
              <a:t>三等奖：格力空调</a:t>
            </a:r>
            <a:endParaRPr lang="zh-CN" altLang="en-US" dirty="0"/>
          </a:p>
        </p:txBody>
      </p:sp>
      <p:grpSp>
        <p:nvGrpSpPr>
          <p:cNvPr id="2" name="组合 1"/>
          <p:cNvGrpSpPr/>
          <p:nvPr/>
        </p:nvGrpSpPr>
        <p:grpSpPr>
          <a:xfrm>
            <a:off x="1788403" y="2530436"/>
            <a:ext cx="3334726" cy="3333562"/>
            <a:chOff x="1788403" y="2530436"/>
            <a:chExt cx="3334726" cy="3333562"/>
          </a:xfrm>
        </p:grpSpPr>
        <p:sp>
          <p:nvSpPr>
            <p:cNvPr id="11" name="Freeform 5"/>
            <p:cNvSpPr/>
            <p:nvPr/>
          </p:nvSpPr>
          <p:spPr bwMode="auto">
            <a:xfrm>
              <a:off x="2953646" y="2586034"/>
              <a:ext cx="500383" cy="1610025"/>
            </a:xfrm>
            <a:custGeom>
              <a:avLst/>
              <a:gdLst>
                <a:gd name="T0" fmla="*/ 0 w 1699"/>
                <a:gd name="T1" fmla="*/ 306 h 5465"/>
                <a:gd name="T2" fmla="*/ 1699 w 1699"/>
                <a:gd name="T3" fmla="*/ 5465 h 5465"/>
                <a:gd name="T4" fmla="*/ 1697 w 1699"/>
                <a:gd name="T5" fmla="*/ 21 h 5465"/>
                <a:gd name="T6" fmla="*/ 0 w 1699"/>
                <a:gd name="T7" fmla="*/ 306 h 54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99" h="5465">
                  <a:moveTo>
                    <a:pt x="0" y="306"/>
                  </a:moveTo>
                  <a:cubicBezTo>
                    <a:pt x="1699" y="5465"/>
                    <a:pt x="1699" y="5465"/>
                    <a:pt x="1699" y="5465"/>
                  </a:cubicBezTo>
                  <a:cubicBezTo>
                    <a:pt x="1697" y="21"/>
                    <a:pt x="1697" y="21"/>
                    <a:pt x="1697" y="21"/>
                  </a:cubicBezTo>
                  <a:cubicBezTo>
                    <a:pt x="1697" y="21"/>
                    <a:pt x="767" y="0"/>
                    <a:pt x="0" y="306"/>
                  </a:cubicBezTo>
                </a:path>
              </a:pathLst>
            </a:custGeom>
            <a:solidFill>
              <a:srgbClr val="F8B6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sp>
          <p:nvSpPr>
            <p:cNvPr id="12" name="Freeform 6"/>
            <p:cNvSpPr/>
            <p:nvPr/>
          </p:nvSpPr>
          <p:spPr bwMode="auto">
            <a:xfrm>
              <a:off x="2514653" y="2671748"/>
              <a:ext cx="939376" cy="1524311"/>
            </a:xfrm>
            <a:custGeom>
              <a:avLst/>
              <a:gdLst>
                <a:gd name="T0" fmla="*/ 0 w 3189"/>
                <a:gd name="T1" fmla="*/ 760 h 5175"/>
                <a:gd name="T2" fmla="*/ 3189 w 3189"/>
                <a:gd name="T3" fmla="*/ 5175 h 5175"/>
                <a:gd name="T4" fmla="*/ 1485 w 3189"/>
                <a:gd name="T5" fmla="*/ 0 h 5175"/>
                <a:gd name="T6" fmla="*/ 0 w 3189"/>
                <a:gd name="T7" fmla="*/ 760 h 5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89" h="5175">
                  <a:moveTo>
                    <a:pt x="0" y="760"/>
                  </a:moveTo>
                  <a:cubicBezTo>
                    <a:pt x="3189" y="5175"/>
                    <a:pt x="3189" y="5175"/>
                    <a:pt x="3189" y="5175"/>
                  </a:cubicBezTo>
                  <a:cubicBezTo>
                    <a:pt x="1485" y="0"/>
                    <a:pt x="1485" y="0"/>
                    <a:pt x="1485" y="0"/>
                  </a:cubicBezTo>
                  <a:cubicBezTo>
                    <a:pt x="1485" y="0"/>
                    <a:pt x="1026" y="102"/>
                    <a:pt x="0" y="760"/>
                  </a:cubicBezTo>
                </a:path>
              </a:pathLst>
            </a:custGeom>
            <a:solidFill>
              <a:srgbClr val="F398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sp>
          <p:nvSpPr>
            <p:cNvPr id="13" name="Freeform 7"/>
            <p:cNvSpPr/>
            <p:nvPr/>
          </p:nvSpPr>
          <p:spPr bwMode="auto">
            <a:xfrm>
              <a:off x="2166007" y="2895298"/>
              <a:ext cx="1288022" cy="1300761"/>
            </a:xfrm>
            <a:custGeom>
              <a:avLst/>
              <a:gdLst>
                <a:gd name="T0" fmla="*/ 0 w 4371"/>
                <a:gd name="T1" fmla="*/ 1163 h 4415"/>
                <a:gd name="T2" fmla="*/ 4371 w 4371"/>
                <a:gd name="T3" fmla="*/ 4415 h 4415"/>
                <a:gd name="T4" fmla="*/ 1182 w 4371"/>
                <a:gd name="T5" fmla="*/ 0 h 4415"/>
                <a:gd name="T6" fmla="*/ 0 w 4371"/>
                <a:gd name="T7" fmla="*/ 1163 h 4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71" h="4415">
                  <a:moveTo>
                    <a:pt x="0" y="1163"/>
                  </a:moveTo>
                  <a:cubicBezTo>
                    <a:pt x="4371" y="4415"/>
                    <a:pt x="4371" y="4415"/>
                    <a:pt x="4371" y="4415"/>
                  </a:cubicBezTo>
                  <a:cubicBezTo>
                    <a:pt x="1182" y="0"/>
                    <a:pt x="1182" y="0"/>
                    <a:pt x="1182" y="0"/>
                  </a:cubicBezTo>
                  <a:cubicBezTo>
                    <a:pt x="1182" y="0"/>
                    <a:pt x="779" y="226"/>
                    <a:pt x="0" y="1163"/>
                  </a:cubicBezTo>
                </a:path>
              </a:pathLst>
            </a:custGeom>
            <a:solidFill>
              <a:srgbClr val="E60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sp>
          <p:nvSpPr>
            <p:cNvPr id="14" name="Freeform 8"/>
            <p:cNvSpPr/>
            <p:nvPr/>
          </p:nvSpPr>
          <p:spPr bwMode="auto">
            <a:xfrm>
              <a:off x="1930873" y="3235835"/>
              <a:ext cx="1523155" cy="960223"/>
            </a:xfrm>
            <a:custGeom>
              <a:avLst/>
              <a:gdLst>
                <a:gd name="T0" fmla="*/ 0 w 5169"/>
                <a:gd name="T1" fmla="*/ 1527 h 3261"/>
                <a:gd name="T2" fmla="*/ 5169 w 5169"/>
                <a:gd name="T3" fmla="*/ 3261 h 3261"/>
                <a:gd name="T4" fmla="*/ 798 w 5169"/>
                <a:gd name="T5" fmla="*/ 0 h 3261"/>
                <a:gd name="T6" fmla="*/ 0 w 5169"/>
                <a:gd name="T7" fmla="*/ 1527 h 3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69" h="3261">
                  <a:moveTo>
                    <a:pt x="0" y="1527"/>
                  </a:moveTo>
                  <a:cubicBezTo>
                    <a:pt x="5169" y="3261"/>
                    <a:pt x="5169" y="3261"/>
                    <a:pt x="5169" y="3261"/>
                  </a:cubicBezTo>
                  <a:cubicBezTo>
                    <a:pt x="798" y="0"/>
                    <a:pt x="798" y="0"/>
                    <a:pt x="798" y="0"/>
                  </a:cubicBezTo>
                  <a:cubicBezTo>
                    <a:pt x="798" y="0"/>
                    <a:pt x="463" y="399"/>
                    <a:pt x="0" y="1527"/>
                  </a:cubicBezTo>
                </a:path>
              </a:pathLst>
            </a:custGeom>
            <a:solidFill>
              <a:srgbClr val="E400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sp>
          <p:nvSpPr>
            <p:cNvPr id="15" name="Freeform 9"/>
            <p:cNvSpPr/>
            <p:nvPr/>
          </p:nvSpPr>
          <p:spPr bwMode="auto">
            <a:xfrm>
              <a:off x="1849792" y="3685252"/>
              <a:ext cx="1604236" cy="510806"/>
            </a:xfrm>
            <a:custGeom>
              <a:avLst/>
              <a:gdLst>
                <a:gd name="T0" fmla="*/ 0 w 5443"/>
                <a:gd name="T1" fmla="*/ 1734 h 1734"/>
                <a:gd name="T2" fmla="*/ 5443 w 5443"/>
                <a:gd name="T3" fmla="*/ 1734 h 1734"/>
                <a:gd name="T4" fmla="*/ 274 w 5443"/>
                <a:gd name="T5" fmla="*/ 0 h 1734"/>
                <a:gd name="T6" fmla="*/ 0 w 5443"/>
                <a:gd name="T7" fmla="*/ 1734 h 1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43" h="1734">
                  <a:moveTo>
                    <a:pt x="0" y="1734"/>
                  </a:moveTo>
                  <a:cubicBezTo>
                    <a:pt x="5443" y="1734"/>
                    <a:pt x="5443" y="1734"/>
                    <a:pt x="5443" y="1734"/>
                  </a:cubicBezTo>
                  <a:cubicBezTo>
                    <a:pt x="274" y="0"/>
                    <a:pt x="274" y="0"/>
                    <a:pt x="274" y="0"/>
                  </a:cubicBezTo>
                  <a:cubicBezTo>
                    <a:pt x="274" y="0"/>
                    <a:pt x="97" y="519"/>
                    <a:pt x="0" y="1734"/>
                  </a:cubicBezTo>
                </a:path>
              </a:pathLst>
            </a:custGeom>
            <a:solidFill>
              <a:srgbClr val="8FC3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sp>
          <p:nvSpPr>
            <p:cNvPr id="16" name="Freeform 10"/>
            <p:cNvSpPr/>
            <p:nvPr/>
          </p:nvSpPr>
          <p:spPr bwMode="auto">
            <a:xfrm>
              <a:off x="1848634" y="4196058"/>
              <a:ext cx="1611186" cy="501540"/>
            </a:xfrm>
            <a:custGeom>
              <a:avLst/>
              <a:gdLst>
                <a:gd name="T0" fmla="*/ 307 w 5465"/>
                <a:gd name="T1" fmla="*/ 1702 h 1702"/>
                <a:gd name="T2" fmla="*/ 5465 w 5465"/>
                <a:gd name="T3" fmla="*/ 0 h 1702"/>
                <a:gd name="T4" fmla="*/ 21 w 5465"/>
                <a:gd name="T5" fmla="*/ 5 h 1702"/>
                <a:gd name="T6" fmla="*/ 307 w 5465"/>
                <a:gd name="T7" fmla="*/ 1702 h 17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65" h="1702">
                  <a:moveTo>
                    <a:pt x="307" y="1702"/>
                  </a:moveTo>
                  <a:cubicBezTo>
                    <a:pt x="5465" y="0"/>
                    <a:pt x="5465" y="0"/>
                    <a:pt x="5465" y="0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5"/>
                    <a:pt x="0" y="935"/>
                    <a:pt x="307" y="1702"/>
                  </a:cubicBezTo>
                </a:path>
              </a:pathLst>
            </a:custGeom>
            <a:solidFill>
              <a:srgbClr val="22AC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sp>
          <p:nvSpPr>
            <p:cNvPr id="17" name="Freeform 11"/>
            <p:cNvSpPr/>
            <p:nvPr/>
          </p:nvSpPr>
          <p:spPr bwMode="auto">
            <a:xfrm>
              <a:off x="1933189" y="4196058"/>
              <a:ext cx="1520839" cy="940532"/>
            </a:xfrm>
            <a:custGeom>
              <a:avLst/>
              <a:gdLst>
                <a:gd name="T0" fmla="*/ 745 w 5158"/>
                <a:gd name="T1" fmla="*/ 3192 h 3192"/>
                <a:gd name="T2" fmla="*/ 5158 w 5158"/>
                <a:gd name="T3" fmla="*/ 0 h 3192"/>
                <a:gd name="T4" fmla="*/ 0 w 5158"/>
                <a:gd name="T5" fmla="*/ 1709 h 3192"/>
                <a:gd name="T6" fmla="*/ 745 w 5158"/>
                <a:gd name="T7" fmla="*/ 3192 h 3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58" h="3192">
                  <a:moveTo>
                    <a:pt x="745" y="3192"/>
                  </a:moveTo>
                  <a:cubicBezTo>
                    <a:pt x="5158" y="0"/>
                    <a:pt x="5158" y="0"/>
                    <a:pt x="5158" y="0"/>
                  </a:cubicBezTo>
                  <a:cubicBezTo>
                    <a:pt x="0" y="1709"/>
                    <a:pt x="0" y="1709"/>
                    <a:pt x="0" y="1709"/>
                  </a:cubicBezTo>
                  <a:cubicBezTo>
                    <a:pt x="0" y="1709"/>
                    <a:pt x="87" y="2166"/>
                    <a:pt x="745" y="3192"/>
                  </a:cubicBezTo>
                </a:path>
              </a:pathLst>
            </a:custGeom>
            <a:solidFill>
              <a:srgbClr val="0091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sp>
          <p:nvSpPr>
            <p:cNvPr id="18" name="Freeform 12"/>
            <p:cNvSpPr/>
            <p:nvPr/>
          </p:nvSpPr>
          <p:spPr bwMode="auto">
            <a:xfrm>
              <a:off x="2153265" y="4196058"/>
              <a:ext cx="1300763" cy="1289178"/>
            </a:xfrm>
            <a:custGeom>
              <a:avLst/>
              <a:gdLst>
                <a:gd name="T0" fmla="*/ 1164 w 4413"/>
                <a:gd name="T1" fmla="*/ 4373 h 4373"/>
                <a:gd name="T2" fmla="*/ 4413 w 4413"/>
                <a:gd name="T3" fmla="*/ 0 h 4373"/>
                <a:gd name="T4" fmla="*/ 0 w 4413"/>
                <a:gd name="T5" fmla="*/ 3192 h 4373"/>
                <a:gd name="T6" fmla="*/ 1164 w 4413"/>
                <a:gd name="T7" fmla="*/ 4373 h 4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13" h="4373">
                  <a:moveTo>
                    <a:pt x="1164" y="4373"/>
                  </a:moveTo>
                  <a:cubicBezTo>
                    <a:pt x="4413" y="0"/>
                    <a:pt x="4413" y="0"/>
                    <a:pt x="4413" y="0"/>
                  </a:cubicBezTo>
                  <a:cubicBezTo>
                    <a:pt x="0" y="3192"/>
                    <a:pt x="0" y="3192"/>
                    <a:pt x="0" y="3192"/>
                  </a:cubicBezTo>
                  <a:cubicBezTo>
                    <a:pt x="0" y="3192"/>
                    <a:pt x="226" y="3594"/>
                    <a:pt x="1164" y="4373"/>
                  </a:cubicBezTo>
                </a:path>
              </a:pathLst>
            </a:custGeom>
            <a:solidFill>
              <a:srgbClr val="2EA7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sp>
          <p:nvSpPr>
            <p:cNvPr id="19" name="Freeform 13"/>
            <p:cNvSpPr/>
            <p:nvPr/>
          </p:nvSpPr>
          <p:spPr bwMode="auto">
            <a:xfrm>
              <a:off x="2493803" y="4196058"/>
              <a:ext cx="960225" cy="1524311"/>
            </a:xfrm>
            <a:custGeom>
              <a:avLst/>
              <a:gdLst>
                <a:gd name="T0" fmla="*/ 1527 w 3258"/>
                <a:gd name="T1" fmla="*/ 5170 h 5170"/>
                <a:gd name="T2" fmla="*/ 3258 w 3258"/>
                <a:gd name="T3" fmla="*/ 0 h 5170"/>
                <a:gd name="T4" fmla="*/ 0 w 3258"/>
                <a:gd name="T5" fmla="*/ 4373 h 5170"/>
                <a:gd name="T6" fmla="*/ 1527 w 3258"/>
                <a:gd name="T7" fmla="*/ 5170 h 5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58" h="5170">
                  <a:moveTo>
                    <a:pt x="1527" y="5170"/>
                  </a:moveTo>
                  <a:cubicBezTo>
                    <a:pt x="3258" y="0"/>
                    <a:pt x="3258" y="0"/>
                    <a:pt x="3258" y="0"/>
                  </a:cubicBezTo>
                  <a:cubicBezTo>
                    <a:pt x="0" y="4373"/>
                    <a:pt x="0" y="4373"/>
                    <a:pt x="0" y="4373"/>
                  </a:cubicBezTo>
                  <a:cubicBezTo>
                    <a:pt x="0" y="4373"/>
                    <a:pt x="399" y="4708"/>
                    <a:pt x="1527" y="5170"/>
                  </a:cubicBezTo>
                </a:path>
              </a:pathLst>
            </a:custGeom>
            <a:solidFill>
              <a:srgbClr val="036E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sp>
          <p:nvSpPr>
            <p:cNvPr id="20" name="Freeform 14"/>
            <p:cNvSpPr/>
            <p:nvPr/>
          </p:nvSpPr>
          <p:spPr bwMode="auto">
            <a:xfrm>
              <a:off x="2943221" y="4172893"/>
              <a:ext cx="520074" cy="1627399"/>
            </a:xfrm>
            <a:custGeom>
              <a:avLst/>
              <a:gdLst>
                <a:gd name="T0" fmla="*/ 1734 w 1761"/>
                <a:gd name="T1" fmla="*/ 5522 h 5522"/>
                <a:gd name="T2" fmla="*/ 1761 w 1761"/>
                <a:gd name="T3" fmla="*/ 0 h 5522"/>
                <a:gd name="T4" fmla="*/ 0 w 1761"/>
                <a:gd name="T5" fmla="*/ 5249 h 5522"/>
                <a:gd name="T6" fmla="*/ 1734 w 1761"/>
                <a:gd name="T7" fmla="*/ 5522 h 5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61" h="5522">
                  <a:moveTo>
                    <a:pt x="1734" y="5522"/>
                  </a:moveTo>
                  <a:cubicBezTo>
                    <a:pt x="1761" y="0"/>
                    <a:pt x="1761" y="0"/>
                    <a:pt x="1761" y="0"/>
                  </a:cubicBezTo>
                  <a:cubicBezTo>
                    <a:pt x="0" y="5249"/>
                    <a:pt x="0" y="5249"/>
                    <a:pt x="0" y="5249"/>
                  </a:cubicBezTo>
                  <a:cubicBezTo>
                    <a:pt x="0" y="5249"/>
                    <a:pt x="520" y="5425"/>
                    <a:pt x="1734" y="5522"/>
                  </a:cubicBezTo>
                </a:path>
              </a:pathLst>
            </a:custGeom>
            <a:solidFill>
              <a:srgbClr val="172A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sp>
          <p:nvSpPr>
            <p:cNvPr id="21" name="Freeform 15"/>
            <p:cNvSpPr/>
            <p:nvPr/>
          </p:nvSpPr>
          <p:spPr bwMode="auto">
            <a:xfrm>
              <a:off x="3457504" y="4196058"/>
              <a:ext cx="502699" cy="1610025"/>
            </a:xfrm>
            <a:custGeom>
              <a:avLst/>
              <a:gdLst>
                <a:gd name="T0" fmla="*/ 1706 w 1706"/>
                <a:gd name="T1" fmla="*/ 5159 h 5465"/>
                <a:gd name="T2" fmla="*/ 0 w 1706"/>
                <a:gd name="T3" fmla="*/ 0 h 5465"/>
                <a:gd name="T4" fmla="*/ 1 w 1706"/>
                <a:gd name="T5" fmla="*/ 5444 h 5465"/>
                <a:gd name="T6" fmla="*/ 1706 w 1706"/>
                <a:gd name="T7" fmla="*/ 5159 h 54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06" h="5465">
                  <a:moveTo>
                    <a:pt x="1706" y="5159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5444"/>
                    <a:pt x="1" y="5444"/>
                    <a:pt x="1" y="5444"/>
                  </a:cubicBezTo>
                  <a:cubicBezTo>
                    <a:pt x="1" y="5444"/>
                    <a:pt x="939" y="5465"/>
                    <a:pt x="1706" y="5159"/>
                  </a:cubicBezTo>
                </a:path>
              </a:pathLst>
            </a:custGeom>
            <a:solidFill>
              <a:srgbClr val="F8B6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sp>
          <p:nvSpPr>
            <p:cNvPr id="22" name="Freeform 16"/>
            <p:cNvSpPr/>
            <p:nvPr/>
          </p:nvSpPr>
          <p:spPr bwMode="auto">
            <a:xfrm>
              <a:off x="3457504" y="4196058"/>
              <a:ext cx="939376" cy="1519678"/>
            </a:xfrm>
            <a:custGeom>
              <a:avLst/>
              <a:gdLst>
                <a:gd name="T0" fmla="*/ 3189 w 3189"/>
                <a:gd name="T1" fmla="*/ 4415 h 5159"/>
                <a:gd name="T2" fmla="*/ 0 w 3189"/>
                <a:gd name="T3" fmla="*/ 0 h 5159"/>
                <a:gd name="T4" fmla="*/ 1706 w 3189"/>
                <a:gd name="T5" fmla="*/ 5159 h 5159"/>
                <a:gd name="T6" fmla="*/ 3189 w 3189"/>
                <a:gd name="T7" fmla="*/ 4415 h 5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89" h="5159">
                  <a:moveTo>
                    <a:pt x="3189" y="4415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706" y="5159"/>
                    <a:pt x="1706" y="5159"/>
                    <a:pt x="1706" y="5159"/>
                  </a:cubicBezTo>
                  <a:cubicBezTo>
                    <a:pt x="1706" y="5159"/>
                    <a:pt x="2163" y="5072"/>
                    <a:pt x="3189" y="4415"/>
                  </a:cubicBezTo>
                </a:path>
              </a:pathLst>
            </a:custGeom>
            <a:solidFill>
              <a:srgbClr val="F398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sp>
          <p:nvSpPr>
            <p:cNvPr id="23" name="Freeform 17"/>
            <p:cNvSpPr/>
            <p:nvPr/>
          </p:nvSpPr>
          <p:spPr bwMode="auto">
            <a:xfrm>
              <a:off x="3454028" y="4190267"/>
              <a:ext cx="1288022" cy="1300761"/>
            </a:xfrm>
            <a:custGeom>
              <a:avLst/>
              <a:gdLst>
                <a:gd name="T0" fmla="*/ 4371 w 4371"/>
                <a:gd name="T1" fmla="*/ 3252 h 4415"/>
                <a:gd name="T2" fmla="*/ 0 w 4371"/>
                <a:gd name="T3" fmla="*/ 0 h 4415"/>
                <a:gd name="T4" fmla="*/ 3190 w 4371"/>
                <a:gd name="T5" fmla="*/ 4415 h 4415"/>
                <a:gd name="T6" fmla="*/ 4371 w 4371"/>
                <a:gd name="T7" fmla="*/ 3252 h 4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71" h="4415">
                  <a:moveTo>
                    <a:pt x="4371" y="3252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190" y="4415"/>
                    <a:pt x="3190" y="4415"/>
                    <a:pt x="3190" y="4415"/>
                  </a:cubicBezTo>
                  <a:cubicBezTo>
                    <a:pt x="3190" y="4415"/>
                    <a:pt x="3592" y="4189"/>
                    <a:pt x="4371" y="3252"/>
                  </a:cubicBezTo>
                </a:path>
              </a:pathLst>
            </a:custGeom>
            <a:solidFill>
              <a:srgbClr val="E60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sp>
          <p:nvSpPr>
            <p:cNvPr id="24" name="Freeform 18"/>
            <p:cNvSpPr/>
            <p:nvPr/>
          </p:nvSpPr>
          <p:spPr bwMode="auto">
            <a:xfrm>
              <a:off x="3457504" y="4196058"/>
              <a:ext cx="1523155" cy="960223"/>
            </a:xfrm>
            <a:custGeom>
              <a:avLst/>
              <a:gdLst>
                <a:gd name="T0" fmla="*/ 5168 w 5168"/>
                <a:gd name="T1" fmla="*/ 1734 h 3260"/>
                <a:gd name="T2" fmla="*/ 0 w 5168"/>
                <a:gd name="T3" fmla="*/ 0 h 3260"/>
                <a:gd name="T4" fmla="*/ 4371 w 5168"/>
                <a:gd name="T5" fmla="*/ 3260 h 3260"/>
                <a:gd name="T6" fmla="*/ 5168 w 5168"/>
                <a:gd name="T7" fmla="*/ 1734 h 3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68" h="3260">
                  <a:moveTo>
                    <a:pt x="5168" y="173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4371" y="3260"/>
                    <a:pt x="4371" y="3260"/>
                    <a:pt x="4371" y="3260"/>
                  </a:cubicBezTo>
                  <a:cubicBezTo>
                    <a:pt x="4371" y="3260"/>
                    <a:pt x="4706" y="2861"/>
                    <a:pt x="5168" y="1734"/>
                  </a:cubicBezTo>
                </a:path>
              </a:pathLst>
            </a:custGeom>
            <a:solidFill>
              <a:srgbClr val="E400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sp>
          <p:nvSpPr>
            <p:cNvPr id="25" name="Freeform 19"/>
            <p:cNvSpPr/>
            <p:nvPr/>
          </p:nvSpPr>
          <p:spPr bwMode="auto">
            <a:xfrm>
              <a:off x="3457504" y="4196058"/>
              <a:ext cx="1604236" cy="510806"/>
            </a:xfrm>
            <a:custGeom>
              <a:avLst/>
              <a:gdLst>
                <a:gd name="T0" fmla="*/ 5442 w 5442"/>
                <a:gd name="T1" fmla="*/ 0 h 1734"/>
                <a:gd name="T2" fmla="*/ 0 w 5442"/>
                <a:gd name="T3" fmla="*/ 0 h 1734"/>
                <a:gd name="T4" fmla="*/ 5168 w 5442"/>
                <a:gd name="T5" fmla="*/ 1734 h 1734"/>
                <a:gd name="T6" fmla="*/ 5442 w 5442"/>
                <a:gd name="T7" fmla="*/ 0 h 1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42" h="1734">
                  <a:moveTo>
                    <a:pt x="544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5168" y="1734"/>
                    <a:pt x="5168" y="1734"/>
                    <a:pt x="5168" y="1734"/>
                  </a:cubicBezTo>
                  <a:cubicBezTo>
                    <a:pt x="5168" y="1734"/>
                    <a:pt x="5345" y="1214"/>
                    <a:pt x="5442" y="0"/>
                  </a:cubicBezTo>
                </a:path>
              </a:pathLst>
            </a:custGeom>
            <a:solidFill>
              <a:srgbClr val="8FC3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sp>
          <p:nvSpPr>
            <p:cNvPr id="26" name="Freeform 20"/>
            <p:cNvSpPr/>
            <p:nvPr/>
          </p:nvSpPr>
          <p:spPr bwMode="auto">
            <a:xfrm>
              <a:off x="3457504" y="3692202"/>
              <a:ext cx="1611186" cy="503857"/>
            </a:xfrm>
            <a:custGeom>
              <a:avLst/>
              <a:gdLst>
                <a:gd name="T0" fmla="*/ 5158 w 5465"/>
                <a:gd name="T1" fmla="*/ 0 h 1710"/>
                <a:gd name="T2" fmla="*/ 0 w 5465"/>
                <a:gd name="T3" fmla="*/ 1710 h 1710"/>
                <a:gd name="T4" fmla="*/ 5442 w 5465"/>
                <a:gd name="T5" fmla="*/ 1710 h 1710"/>
                <a:gd name="T6" fmla="*/ 5158 w 5465"/>
                <a:gd name="T7" fmla="*/ 0 h 17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65" h="1710">
                  <a:moveTo>
                    <a:pt x="5158" y="0"/>
                  </a:moveTo>
                  <a:cubicBezTo>
                    <a:pt x="0" y="1710"/>
                    <a:pt x="0" y="1710"/>
                    <a:pt x="0" y="1710"/>
                  </a:cubicBezTo>
                  <a:cubicBezTo>
                    <a:pt x="5442" y="1710"/>
                    <a:pt x="5442" y="1710"/>
                    <a:pt x="5442" y="1710"/>
                  </a:cubicBezTo>
                  <a:cubicBezTo>
                    <a:pt x="5442" y="1710"/>
                    <a:pt x="5465" y="767"/>
                    <a:pt x="5158" y="0"/>
                  </a:cubicBezTo>
                </a:path>
              </a:pathLst>
            </a:custGeom>
            <a:solidFill>
              <a:srgbClr val="22AC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sp>
          <p:nvSpPr>
            <p:cNvPr id="27" name="Freeform 21"/>
            <p:cNvSpPr/>
            <p:nvPr/>
          </p:nvSpPr>
          <p:spPr bwMode="auto">
            <a:xfrm>
              <a:off x="3457504" y="3255526"/>
              <a:ext cx="1520839" cy="940532"/>
            </a:xfrm>
            <a:custGeom>
              <a:avLst/>
              <a:gdLst>
                <a:gd name="T0" fmla="*/ 4414 w 5158"/>
                <a:gd name="T1" fmla="*/ 0 h 3192"/>
                <a:gd name="T2" fmla="*/ 0 w 5158"/>
                <a:gd name="T3" fmla="*/ 3192 h 3192"/>
                <a:gd name="T4" fmla="*/ 5158 w 5158"/>
                <a:gd name="T5" fmla="*/ 1482 h 3192"/>
                <a:gd name="T6" fmla="*/ 4414 w 5158"/>
                <a:gd name="T7" fmla="*/ 0 h 3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58" h="3192">
                  <a:moveTo>
                    <a:pt x="4414" y="0"/>
                  </a:moveTo>
                  <a:cubicBezTo>
                    <a:pt x="0" y="3192"/>
                    <a:pt x="0" y="3192"/>
                    <a:pt x="0" y="3192"/>
                  </a:cubicBezTo>
                  <a:cubicBezTo>
                    <a:pt x="5158" y="1482"/>
                    <a:pt x="5158" y="1482"/>
                    <a:pt x="5158" y="1482"/>
                  </a:cubicBezTo>
                  <a:cubicBezTo>
                    <a:pt x="5158" y="1482"/>
                    <a:pt x="5072" y="1026"/>
                    <a:pt x="4414" y="0"/>
                  </a:cubicBezTo>
                </a:path>
              </a:pathLst>
            </a:custGeom>
            <a:solidFill>
              <a:srgbClr val="0091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sp>
          <p:nvSpPr>
            <p:cNvPr id="28" name="Freeform 22"/>
            <p:cNvSpPr/>
            <p:nvPr/>
          </p:nvSpPr>
          <p:spPr bwMode="auto">
            <a:xfrm>
              <a:off x="3457504" y="2906880"/>
              <a:ext cx="1300763" cy="1289178"/>
            </a:xfrm>
            <a:custGeom>
              <a:avLst/>
              <a:gdLst>
                <a:gd name="T0" fmla="*/ 3250 w 4414"/>
                <a:gd name="T1" fmla="*/ 0 h 4373"/>
                <a:gd name="T2" fmla="*/ 0 w 4414"/>
                <a:gd name="T3" fmla="*/ 4373 h 4373"/>
                <a:gd name="T4" fmla="*/ 4414 w 4414"/>
                <a:gd name="T5" fmla="*/ 1181 h 4373"/>
                <a:gd name="T6" fmla="*/ 3250 w 4414"/>
                <a:gd name="T7" fmla="*/ 0 h 4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14" h="4373">
                  <a:moveTo>
                    <a:pt x="3250" y="0"/>
                  </a:moveTo>
                  <a:cubicBezTo>
                    <a:pt x="0" y="4373"/>
                    <a:pt x="0" y="4373"/>
                    <a:pt x="0" y="4373"/>
                  </a:cubicBezTo>
                  <a:cubicBezTo>
                    <a:pt x="4414" y="1181"/>
                    <a:pt x="4414" y="1181"/>
                    <a:pt x="4414" y="1181"/>
                  </a:cubicBezTo>
                  <a:cubicBezTo>
                    <a:pt x="4414" y="1181"/>
                    <a:pt x="4187" y="779"/>
                    <a:pt x="3250" y="0"/>
                  </a:cubicBezTo>
                </a:path>
              </a:pathLst>
            </a:custGeom>
            <a:solidFill>
              <a:srgbClr val="2EA7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sp>
          <p:nvSpPr>
            <p:cNvPr id="29" name="Freeform 23"/>
            <p:cNvSpPr/>
            <p:nvPr/>
          </p:nvSpPr>
          <p:spPr bwMode="auto">
            <a:xfrm>
              <a:off x="3457504" y="2672906"/>
              <a:ext cx="960225" cy="1523153"/>
            </a:xfrm>
            <a:custGeom>
              <a:avLst/>
              <a:gdLst>
                <a:gd name="T0" fmla="*/ 1732 w 3259"/>
                <a:gd name="T1" fmla="*/ 0 h 5170"/>
                <a:gd name="T2" fmla="*/ 0 w 3259"/>
                <a:gd name="T3" fmla="*/ 5170 h 5170"/>
                <a:gd name="T4" fmla="*/ 3259 w 3259"/>
                <a:gd name="T5" fmla="*/ 797 h 5170"/>
                <a:gd name="T6" fmla="*/ 1732 w 3259"/>
                <a:gd name="T7" fmla="*/ 0 h 5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59" h="5170">
                  <a:moveTo>
                    <a:pt x="1732" y="0"/>
                  </a:moveTo>
                  <a:cubicBezTo>
                    <a:pt x="0" y="5170"/>
                    <a:pt x="0" y="5170"/>
                    <a:pt x="0" y="5170"/>
                  </a:cubicBezTo>
                  <a:cubicBezTo>
                    <a:pt x="3259" y="797"/>
                    <a:pt x="3259" y="797"/>
                    <a:pt x="3259" y="797"/>
                  </a:cubicBezTo>
                  <a:cubicBezTo>
                    <a:pt x="3259" y="797"/>
                    <a:pt x="2859" y="462"/>
                    <a:pt x="1732" y="0"/>
                  </a:cubicBezTo>
                </a:path>
              </a:pathLst>
            </a:custGeom>
            <a:solidFill>
              <a:srgbClr val="036E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sp>
          <p:nvSpPr>
            <p:cNvPr id="30" name="Freeform 24"/>
            <p:cNvSpPr/>
            <p:nvPr/>
          </p:nvSpPr>
          <p:spPr bwMode="auto">
            <a:xfrm>
              <a:off x="3454028" y="2601092"/>
              <a:ext cx="511966" cy="1604233"/>
            </a:xfrm>
            <a:custGeom>
              <a:avLst/>
              <a:gdLst>
                <a:gd name="T0" fmla="*/ 0 w 1735"/>
                <a:gd name="T1" fmla="*/ 0 h 5443"/>
                <a:gd name="T2" fmla="*/ 3 w 1735"/>
                <a:gd name="T3" fmla="*/ 5443 h 5443"/>
                <a:gd name="T4" fmla="*/ 1735 w 1735"/>
                <a:gd name="T5" fmla="*/ 273 h 5443"/>
                <a:gd name="T6" fmla="*/ 0 w 1735"/>
                <a:gd name="T7" fmla="*/ 0 h 5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35" h="5443">
                  <a:moveTo>
                    <a:pt x="0" y="0"/>
                  </a:moveTo>
                  <a:cubicBezTo>
                    <a:pt x="3" y="5443"/>
                    <a:pt x="3" y="5443"/>
                    <a:pt x="3" y="5443"/>
                  </a:cubicBezTo>
                  <a:cubicBezTo>
                    <a:pt x="1735" y="273"/>
                    <a:pt x="1735" y="273"/>
                    <a:pt x="1735" y="273"/>
                  </a:cubicBezTo>
                  <a:cubicBezTo>
                    <a:pt x="1735" y="273"/>
                    <a:pt x="1215" y="97"/>
                    <a:pt x="0" y="0"/>
                  </a:cubicBezTo>
                </a:path>
              </a:pathLst>
            </a:custGeom>
            <a:solidFill>
              <a:srgbClr val="172A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sp>
          <p:nvSpPr>
            <p:cNvPr id="31" name="Freeform 27"/>
            <p:cNvSpPr>
              <a:spLocks noEditPoints="1"/>
            </p:cNvSpPr>
            <p:nvPr/>
          </p:nvSpPr>
          <p:spPr bwMode="auto">
            <a:xfrm>
              <a:off x="1788403" y="2530436"/>
              <a:ext cx="3334726" cy="3333562"/>
            </a:xfrm>
            <a:custGeom>
              <a:avLst/>
              <a:gdLst>
                <a:gd name="T0" fmla="*/ 5656 w 11312"/>
                <a:gd name="T1" fmla="*/ 11311 h 11311"/>
                <a:gd name="T2" fmla="*/ 0 w 11312"/>
                <a:gd name="T3" fmla="*/ 5656 h 11311"/>
                <a:gd name="T4" fmla="*/ 5656 w 11312"/>
                <a:gd name="T5" fmla="*/ 0 h 11311"/>
                <a:gd name="T6" fmla="*/ 11312 w 11312"/>
                <a:gd name="T7" fmla="*/ 5656 h 11311"/>
                <a:gd name="T8" fmla="*/ 5656 w 11312"/>
                <a:gd name="T9" fmla="*/ 11311 h 11311"/>
                <a:gd name="T10" fmla="*/ 5656 w 11312"/>
                <a:gd name="T11" fmla="*/ 527 h 11311"/>
                <a:gd name="T12" fmla="*/ 527 w 11312"/>
                <a:gd name="T13" fmla="*/ 5656 h 11311"/>
                <a:gd name="T14" fmla="*/ 5656 w 11312"/>
                <a:gd name="T15" fmla="*/ 10784 h 11311"/>
                <a:gd name="T16" fmla="*/ 10785 w 11312"/>
                <a:gd name="T17" fmla="*/ 5656 h 11311"/>
                <a:gd name="T18" fmla="*/ 5656 w 11312"/>
                <a:gd name="T19" fmla="*/ 527 h 11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312" h="11311">
                  <a:moveTo>
                    <a:pt x="5656" y="11311"/>
                  </a:moveTo>
                  <a:cubicBezTo>
                    <a:pt x="2538" y="11311"/>
                    <a:pt x="0" y="8774"/>
                    <a:pt x="0" y="5656"/>
                  </a:cubicBezTo>
                  <a:cubicBezTo>
                    <a:pt x="0" y="2537"/>
                    <a:pt x="2538" y="0"/>
                    <a:pt x="5656" y="0"/>
                  </a:cubicBezTo>
                  <a:cubicBezTo>
                    <a:pt x="8775" y="0"/>
                    <a:pt x="11312" y="2537"/>
                    <a:pt x="11312" y="5656"/>
                  </a:cubicBezTo>
                  <a:cubicBezTo>
                    <a:pt x="11312" y="8774"/>
                    <a:pt x="8775" y="11311"/>
                    <a:pt x="5656" y="11311"/>
                  </a:cubicBezTo>
                  <a:moveTo>
                    <a:pt x="5656" y="527"/>
                  </a:moveTo>
                  <a:cubicBezTo>
                    <a:pt x="2828" y="527"/>
                    <a:pt x="527" y="2827"/>
                    <a:pt x="527" y="5656"/>
                  </a:cubicBezTo>
                  <a:cubicBezTo>
                    <a:pt x="527" y="8484"/>
                    <a:pt x="2828" y="10784"/>
                    <a:pt x="5656" y="10784"/>
                  </a:cubicBezTo>
                  <a:cubicBezTo>
                    <a:pt x="8484" y="10784"/>
                    <a:pt x="10785" y="8484"/>
                    <a:pt x="10785" y="5656"/>
                  </a:cubicBezTo>
                  <a:cubicBezTo>
                    <a:pt x="10785" y="2827"/>
                    <a:pt x="8484" y="527"/>
                    <a:pt x="5656" y="527"/>
                  </a:cubicBezTo>
                </a:path>
              </a:pathLst>
            </a:custGeom>
            <a:solidFill>
              <a:srgbClr val="F7D95B"/>
            </a:solidFill>
            <a:ln>
              <a:noFill/>
            </a:ln>
            <a:effectLst>
              <a:glow rad="127000">
                <a:srgbClr val="F7D95B">
                  <a:alpha val="30000"/>
                </a:srgbClr>
              </a:glo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600">
                <a:solidFill>
                  <a:schemeClr val="lt1"/>
                </a:solidFill>
                <a:latin typeface="Aharoni" panose="02010803020104030203" pitchFamily="2" charset="-79"/>
                <a:cs typeface="Aharoni" panose="02010803020104030203" pitchFamily="2" charset="-79"/>
              </a:endParaRPr>
            </a:p>
          </p:txBody>
        </p:sp>
        <p:sp>
          <p:nvSpPr>
            <p:cNvPr id="32" name="Freeform 28"/>
            <p:cNvSpPr>
              <a:spLocks noEditPoints="1"/>
            </p:cNvSpPr>
            <p:nvPr/>
          </p:nvSpPr>
          <p:spPr bwMode="auto">
            <a:xfrm>
              <a:off x="1928556" y="2671748"/>
              <a:ext cx="3053261" cy="3052097"/>
            </a:xfrm>
            <a:custGeom>
              <a:avLst/>
              <a:gdLst>
                <a:gd name="T0" fmla="*/ 5178 w 10357"/>
                <a:gd name="T1" fmla="*/ 10357 h 10357"/>
                <a:gd name="T2" fmla="*/ 0 w 10357"/>
                <a:gd name="T3" fmla="*/ 5179 h 10357"/>
                <a:gd name="T4" fmla="*/ 5178 w 10357"/>
                <a:gd name="T5" fmla="*/ 0 h 10357"/>
                <a:gd name="T6" fmla="*/ 10357 w 10357"/>
                <a:gd name="T7" fmla="*/ 5179 h 10357"/>
                <a:gd name="T8" fmla="*/ 5178 w 10357"/>
                <a:gd name="T9" fmla="*/ 10357 h 10357"/>
                <a:gd name="T10" fmla="*/ 5178 w 10357"/>
                <a:gd name="T11" fmla="*/ 106 h 10357"/>
                <a:gd name="T12" fmla="*/ 105 w 10357"/>
                <a:gd name="T13" fmla="*/ 5179 h 10357"/>
                <a:gd name="T14" fmla="*/ 5178 w 10357"/>
                <a:gd name="T15" fmla="*/ 10251 h 10357"/>
                <a:gd name="T16" fmla="*/ 10251 w 10357"/>
                <a:gd name="T17" fmla="*/ 5179 h 10357"/>
                <a:gd name="T18" fmla="*/ 5178 w 10357"/>
                <a:gd name="T19" fmla="*/ 106 h 10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357" h="10357">
                  <a:moveTo>
                    <a:pt x="5178" y="10357"/>
                  </a:moveTo>
                  <a:cubicBezTo>
                    <a:pt x="2323" y="10357"/>
                    <a:pt x="0" y="8034"/>
                    <a:pt x="0" y="5179"/>
                  </a:cubicBezTo>
                  <a:cubicBezTo>
                    <a:pt x="0" y="2323"/>
                    <a:pt x="2323" y="0"/>
                    <a:pt x="5178" y="0"/>
                  </a:cubicBezTo>
                  <a:cubicBezTo>
                    <a:pt x="8034" y="0"/>
                    <a:pt x="10357" y="2323"/>
                    <a:pt x="10357" y="5179"/>
                  </a:cubicBezTo>
                  <a:cubicBezTo>
                    <a:pt x="10357" y="8034"/>
                    <a:pt x="8034" y="10357"/>
                    <a:pt x="5178" y="10357"/>
                  </a:cubicBezTo>
                  <a:moveTo>
                    <a:pt x="5178" y="106"/>
                  </a:moveTo>
                  <a:cubicBezTo>
                    <a:pt x="2381" y="106"/>
                    <a:pt x="105" y="2381"/>
                    <a:pt x="105" y="5179"/>
                  </a:cubicBezTo>
                  <a:cubicBezTo>
                    <a:pt x="105" y="7976"/>
                    <a:pt x="2381" y="10251"/>
                    <a:pt x="5178" y="10251"/>
                  </a:cubicBezTo>
                  <a:cubicBezTo>
                    <a:pt x="7975" y="10251"/>
                    <a:pt x="10251" y="7976"/>
                    <a:pt x="10251" y="5179"/>
                  </a:cubicBezTo>
                  <a:cubicBezTo>
                    <a:pt x="10251" y="2381"/>
                    <a:pt x="7975" y="106"/>
                    <a:pt x="5178" y="10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sp>
          <p:nvSpPr>
            <p:cNvPr id="33" name="Freeform 31"/>
            <p:cNvSpPr/>
            <p:nvPr/>
          </p:nvSpPr>
          <p:spPr bwMode="auto">
            <a:xfrm>
              <a:off x="2412723" y="3148963"/>
              <a:ext cx="129729" cy="128571"/>
            </a:xfrm>
            <a:custGeom>
              <a:avLst/>
              <a:gdLst>
                <a:gd name="T0" fmla="*/ 15 w 112"/>
                <a:gd name="T1" fmla="*/ 111 h 111"/>
                <a:gd name="T2" fmla="*/ 0 w 112"/>
                <a:gd name="T3" fmla="*/ 97 h 111"/>
                <a:gd name="T4" fmla="*/ 98 w 112"/>
                <a:gd name="T5" fmla="*/ 0 h 111"/>
                <a:gd name="T6" fmla="*/ 112 w 112"/>
                <a:gd name="T7" fmla="*/ 14 h 111"/>
                <a:gd name="T8" fmla="*/ 15 w 112"/>
                <a:gd name="T9" fmla="*/ 111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111">
                  <a:moveTo>
                    <a:pt x="15" y="111"/>
                  </a:moveTo>
                  <a:lnTo>
                    <a:pt x="0" y="97"/>
                  </a:lnTo>
                  <a:lnTo>
                    <a:pt x="98" y="0"/>
                  </a:lnTo>
                  <a:lnTo>
                    <a:pt x="112" y="14"/>
                  </a:lnTo>
                  <a:lnTo>
                    <a:pt x="15" y="1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sp>
          <p:nvSpPr>
            <p:cNvPr id="34" name="Freeform 32"/>
            <p:cNvSpPr/>
            <p:nvPr/>
          </p:nvSpPr>
          <p:spPr bwMode="auto">
            <a:xfrm>
              <a:off x="2535502" y="3264793"/>
              <a:ext cx="185327" cy="187643"/>
            </a:xfrm>
            <a:custGeom>
              <a:avLst/>
              <a:gdLst>
                <a:gd name="T0" fmla="*/ 213 w 627"/>
                <a:gd name="T1" fmla="*/ 230 h 634"/>
                <a:gd name="T2" fmla="*/ 203 w 627"/>
                <a:gd name="T3" fmla="*/ 305 h 634"/>
                <a:gd name="T4" fmla="*/ 145 w 627"/>
                <a:gd name="T5" fmla="*/ 353 h 634"/>
                <a:gd name="T6" fmla="*/ 100 w 627"/>
                <a:gd name="T7" fmla="*/ 342 h 634"/>
                <a:gd name="T8" fmla="*/ 237 w 627"/>
                <a:gd name="T9" fmla="*/ 315 h 634"/>
                <a:gd name="T10" fmla="*/ 227 w 627"/>
                <a:gd name="T11" fmla="*/ 254 h 634"/>
                <a:gd name="T12" fmla="*/ 193 w 627"/>
                <a:gd name="T13" fmla="*/ 107 h 634"/>
                <a:gd name="T14" fmla="*/ 249 w 627"/>
                <a:gd name="T15" fmla="*/ 95 h 634"/>
                <a:gd name="T16" fmla="*/ 358 w 627"/>
                <a:gd name="T17" fmla="*/ 0 h 634"/>
                <a:gd name="T18" fmla="*/ 343 w 627"/>
                <a:gd name="T19" fmla="*/ 101 h 634"/>
                <a:gd name="T20" fmla="*/ 373 w 627"/>
                <a:gd name="T21" fmla="*/ 142 h 634"/>
                <a:gd name="T22" fmla="*/ 291 w 627"/>
                <a:gd name="T23" fmla="*/ 152 h 634"/>
                <a:gd name="T24" fmla="*/ 295 w 627"/>
                <a:gd name="T25" fmla="*/ 234 h 634"/>
                <a:gd name="T26" fmla="*/ 291 w 627"/>
                <a:gd name="T27" fmla="*/ 261 h 634"/>
                <a:gd name="T28" fmla="*/ 460 w 627"/>
                <a:gd name="T29" fmla="*/ 174 h 634"/>
                <a:gd name="T30" fmla="*/ 358 w 627"/>
                <a:gd name="T31" fmla="*/ 327 h 634"/>
                <a:gd name="T32" fmla="*/ 571 w 627"/>
                <a:gd name="T33" fmla="*/ 200 h 634"/>
                <a:gd name="T34" fmla="*/ 506 w 627"/>
                <a:gd name="T35" fmla="*/ 319 h 634"/>
                <a:gd name="T36" fmla="*/ 620 w 627"/>
                <a:gd name="T37" fmla="*/ 290 h 634"/>
                <a:gd name="T38" fmla="*/ 601 w 627"/>
                <a:gd name="T39" fmla="*/ 411 h 634"/>
                <a:gd name="T40" fmla="*/ 559 w 627"/>
                <a:gd name="T41" fmla="*/ 539 h 634"/>
                <a:gd name="T42" fmla="*/ 533 w 627"/>
                <a:gd name="T43" fmla="*/ 466 h 634"/>
                <a:gd name="T44" fmla="*/ 494 w 627"/>
                <a:gd name="T45" fmla="*/ 416 h 634"/>
                <a:gd name="T46" fmla="*/ 451 w 627"/>
                <a:gd name="T47" fmla="*/ 520 h 634"/>
                <a:gd name="T48" fmla="*/ 444 w 627"/>
                <a:gd name="T49" fmla="*/ 595 h 634"/>
                <a:gd name="T50" fmla="*/ 371 w 627"/>
                <a:gd name="T51" fmla="*/ 539 h 634"/>
                <a:gd name="T52" fmla="*/ 233 w 627"/>
                <a:gd name="T53" fmla="*/ 592 h 634"/>
                <a:gd name="T54" fmla="*/ 423 w 627"/>
                <a:gd name="T55" fmla="*/ 348 h 634"/>
                <a:gd name="T56" fmla="*/ 139 w 627"/>
                <a:gd name="T57" fmla="*/ 545 h 634"/>
                <a:gd name="T58" fmla="*/ 278 w 627"/>
                <a:gd name="T59" fmla="*/ 356 h 634"/>
                <a:gd name="T60" fmla="*/ 117 w 627"/>
                <a:gd name="T61" fmla="*/ 445 h 634"/>
                <a:gd name="T62" fmla="*/ 42 w 627"/>
                <a:gd name="T63" fmla="*/ 469 h 634"/>
                <a:gd name="T64" fmla="*/ 78 w 627"/>
                <a:gd name="T65" fmla="*/ 242 h 634"/>
                <a:gd name="T66" fmla="*/ 170 w 627"/>
                <a:gd name="T67" fmla="*/ 187 h 6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27" h="634">
                  <a:moveTo>
                    <a:pt x="170" y="187"/>
                  </a:moveTo>
                  <a:cubicBezTo>
                    <a:pt x="213" y="230"/>
                    <a:pt x="213" y="230"/>
                    <a:pt x="213" y="230"/>
                  </a:cubicBezTo>
                  <a:cubicBezTo>
                    <a:pt x="160" y="283"/>
                    <a:pt x="160" y="283"/>
                    <a:pt x="160" y="283"/>
                  </a:cubicBezTo>
                  <a:cubicBezTo>
                    <a:pt x="187" y="296"/>
                    <a:pt x="201" y="304"/>
                    <a:pt x="203" y="305"/>
                  </a:cubicBezTo>
                  <a:cubicBezTo>
                    <a:pt x="188" y="329"/>
                    <a:pt x="174" y="348"/>
                    <a:pt x="162" y="363"/>
                  </a:cubicBezTo>
                  <a:cubicBezTo>
                    <a:pt x="160" y="364"/>
                    <a:pt x="155" y="361"/>
                    <a:pt x="145" y="353"/>
                  </a:cubicBezTo>
                  <a:cubicBezTo>
                    <a:pt x="131" y="344"/>
                    <a:pt x="120" y="336"/>
                    <a:pt x="112" y="330"/>
                  </a:cubicBezTo>
                  <a:cubicBezTo>
                    <a:pt x="100" y="342"/>
                    <a:pt x="100" y="342"/>
                    <a:pt x="100" y="342"/>
                  </a:cubicBezTo>
                  <a:cubicBezTo>
                    <a:pt x="105" y="365"/>
                    <a:pt x="110" y="396"/>
                    <a:pt x="115" y="436"/>
                  </a:cubicBezTo>
                  <a:cubicBezTo>
                    <a:pt x="237" y="315"/>
                    <a:pt x="237" y="315"/>
                    <a:pt x="237" y="315"/>
                  </a:cubicBezTo>
                  <a:cubicBezTo>
                    <a:pt x="201" y="279"/>
                    <a:pt x="201" y="279"/>
                    <a:pt x="201" y="279"/>
                  </a:cubicBezTo>
                  <a:cubicBezTo>
                    <a:pt x="227" y="254"/>
                    <a:pt x="227" y="254"/>
                    <a:pt x="227" y="254"/>
                  </a:cubicBezTo>
                  <a:cubicBezTo>
                    <a:pt x="215" y="208"/>
                    <a:pt x="197" y="164"/>
                    <a:pt x="172" y="121"/>
                  </a:cubicBezTo>
                  <a:cubicBezTo>
                    <a:pt x="178" y="117"/>
                    <a:pt x="185" y="113"/>
                    <a:pt x="193" y="107"/>
                  </a:cubicBezTo>
                  <a:cubicBezTo>
                    <a:pt x="228" y="83"/>
                    <a:pt x="244" y="74"/>
                    <a:pt x="242" y="78"/>
                  </a:cubicBezTo>
                  <a:cubicBezTo>
                    <a:pt x="247" y="80"/>
                    <a:pt x="249" y="86"/>
                    <a:pt x="249" y="95"/>
                  </a:cubicBezTo>
                  <a:cubicBezTo>
                    <a:pt x="251" y="100"/>
                    <a:pt x="252" y="103"/>
                    <a:pt x="252" y="106"/>
                  </a:cubicBezTo>
                  <a:cubicBezTo>
                    <a:pt x="358" y="0"/>
                    <a:pt x="358" y="0"/>
                    <a:pt x="358" y="0"/>
                  </a:cubicBezTo>
                  <a:cubicBezTo>
                    <a:pt x="401" y="43"/>
                    <a:pt x="401" y="43"/>
                    <a:pt x="401" y="43"/>
                  </a:cubicBezTo>
                  <a:cubicBezTo>
                    <a:pt x="343" y="101"/>
                    <a:pt x="343" y="101"/>
                    <a:pt x="343" y="101"/>
                  </a:cubicBezTo>
                  <a:cubicBezTo>
                    <a:pt x="363" y="105"/>
                    <a:pt x="378" y="111"/>
                    <a:pt x="389" y="119"/>
                  </a:cubicBezTo>
                  <a:cubicBezTo>
                    <a:pt x="390" y="121"/>
                    <a:pt x="385" y="128"/>
                    <a:pt x="373" y="142"/>
                  </a:cubicBezTo>
                  <a:cubicBezTo>
                    <a:pt x="362" y="157"/>
                    <a:pt x="353" y="170"/>
                    <a:pt x="346" y="179"/>
                  </a:cubicBezTo>
                  <a:cubicBezTo>
                    <a:pt x="335" y="172"/>
                    <a:pt x="316" y="163"/>
                    <a:pt x="291" y="152"/>
                  </a:cubicBezTo>
                  <a:cubicBezTo>
                    <a:pt x="274" y="169"/>
                    <a:pt x="274" y="169"/>
                    <a:pt x="274" y="169"/>
                  </a:cubicBezTo>
                  <a:cubicBezTo>
                    <a:pt x="282" y="190"/>
                    <a:pt x="289" y="212"/>
                    <a:pt x="295" y="234"/>
                  </a:cubicBezTo>
                  <a:cubicBezTo>
                    <a:pt x="288" y="236"/>
                    <a:pt x="281" y="239"/>
                    <a:pt x="273" y="242"/>
                  </a:cubicBezTo>
                  <a:cubicBezTo>
                    <a:pt x="291" y="261"/>
                    <a:pt x="291" y="261"/>
                    <a:pt x="291" y="261"/>
                  </a:cubicBezTo>
                  <a:cubicBezTo>
                    <a:pt x="419" y="133"/>
                    <a:pt x="419" y="133"/>
                    <a:pt x="419" y="133"/>
                  </a:cubicBezTo>
                  <a:cubicBezTo>
                    <a:pt x="460" y="174"/>
                    <a:pt x="460" y="174"/>
                    <a:pt x="460" y="174"/>
                  </a:cubicBezTo>
                  <a:cubicBezTo>
                    <a:pt x="332" y="302"/>
                    <a:pt x="332" y="302"/>
                    <a:pt x="332" y="302"/>
                  </a:cubicBezTo>
                  <a:cubicBezTo>
                    <a:pt x="358" y="327"/>
                    <a:pt x="358" y="327"/>
                    <a:pt x="358" y="327"/>
                  </a:cubicBezTo>
                  <a:cubicBezTo>
                    <a:pt x="528" y="157"/>
                    <a:pt x="528" y="157"/>
                    <a:pt x="528" y="157"/>
                  </a:cubicBezTo>
                  <a:cubicBezTo>
                    <a:pt x="571" y="200"/>
                    <a:pt x="571" y="200"/>
                    <a:pt x="571" y="200"/>
                  </a:cubicBezTo>
                  <a:cubicBezTo>
                    <a:pt x="479" y="292"/>
                    <a:pt x="479" y="292"/>
                    <a:pt x="479" y="292"/>
                  </a:cubicBezTo>
                  <a:cubicBezTo>
                    <a:pt x="506" y="319"/>
                    <a:pt x="506" y="319"/>
                    <a:pt x="506" y="319"/>
                  </a:cubicBezTo>
                  <a:cubicBezTo>
                    <a:pt x="578" y="248"/>
                    <a:pt x="578" y="248"/>
                    <a:pt x="578" y="248"/>
                  </a:cubicBezTo>
                  <a:cubicBezTo>
                    <a:pt x="620" y="290"/>
                    <a:pt x="620" y="290"/>
                    <a:pt x="620" y="290"/>
                  </a:cubicBezTo>
                  <a:cubicBezTo>
                    <a:pt x="550" y="360"/>
                    <a:pt x="550" y="360"/>
                    <a:pt x="550" y="360"/>
                  </a:cubicBezTo>
                  <a:cubicBezTo>
                    <a:pt x="601" y="411"/>
                    <a:pt x="601" y="411"/>
                    <a:pt x="601" y="411"/>
                  </a:cubicBezTo>
                  <a:cubicBezTo>
                    <a:pt x="621" y="428"/>
                    <a:pt x="627" y="445"/>
                    <a:pt x="620" y="461"/>
                  </a:cubicBezTo>
                  <a:cubicBezTo>
                    <a:pt x="616" y="474"/>
                    <a:pt x="595" y="500"/>
                    <a:pt x="559" y="539"/>
                  </a:cubicBezTo>
                  <a:cubicBezTo>
                    <a:pt x="542" y="527"/>
                    <a:pt x="522" y="515"/>
                    <a:pt x="499" y="503"/>
                  </a:cubicBezTo>
                  <a:cubicBezTo>
                    <a:pt x="521" y="484"/>
                    <a:pt x="532" y="471"/>
                    <a:pt x="533" y="466"/>
                  </a:cubicBezTo>
                  <a:cubicBezTo>
                    <a:pt x="536" y="461"/>
                    <a:pt x="531" y="453"/>
                    <a:pt x="520" y="442"/>
                  </a:cubicBezTo>
                  <a:cubicBezTo>
                    <a:pt x="494" y="416"/>
                    <a:pt x="494" y="416"/>
                    <a:pt x="494" y="416"/>
                  </a:cubicBezTo>
                  <a:cubicBezTo>
                    <a:pt x="398" y="512"/>
                    <a:pt x="398" y="512"/>
                    <a:pt x="398" y="512"/>
                  </a:cubicBezTo>
                  <a:cubicBezTo>
                    <a:pt x="410" y="514"/>
                    <a:pt x="427" y="517"/>
                    <a:pt x="451" y="520"/>
                  </a:cubicBezTo>
                  <a:cubicBezTo>
                    <a:pt x="459" y="524"/>
                    <a:pt x="465" y="525"/>
                    <a:pt x="470" y="525"/>
                  </a:cubicBezTo>
                  <a:cubicBezTo>
                    <a:pt x="444" y="595"/>
                    <a:pt x="444" y="595"/>
                    <a:pt x="444" y="595"/>
                  </a:cubicBezTo>
                  <a:cubicBezTo>
                    <a:pt x="411" y="589"/>
                    <a:pt x="383" y="585"/>
                    <a:pt x="359" y="581"/>
                  </a:cubicBezTo>
                  <a:cubicBezTo>
                    <a:pt x="371" y="539"/>
                    <a:pt x="371" y="539"/>
                    <a:pt x="371" y="539"/>
                  </a:cubicBezTo>
                  <a:cubicBezTo>
                    <a:pt x="275" y="634"/>
                    <a:pt x="275" y="634"/>
                    <a:pt x="275" y="634"/>
                  </a:cubicBezTo>
                  <a:cubicBezTo>
                    <a:pt x="233" y="592"/>
                    <a:pt x="233" y="592"/>
                    <a:pt x="233" y="592"/>
                  </a:cubicBezTo>
                  <a:cubicBezTo>
                    <a:pt x="450" y="375"/>
                    <a:pt x="450" y="375"/>
                    <a:pt x="450" y="375"/>
                  </a:cubicBezTo>
                  <a:cubicBezTo>
                    <a:pt x="423" y="348"/>
                    <a:pt x="423" y="348"/>
                    <a:pt x="423" y="348"/>
                  </a:cubicBezTo>
                  <a:cubicBezTo>
                    <a:pt x="182" y="588"/>
                    <a:pt x="182" y="588"/>
                    <a:pt x="182" y="588"/>
                  </a:cubicBezTo>
                  <a:cubicBezTo>
                    <a:pt x="139" y="545"/>
                    <a:pt x="139" y="545"/>
                    <a:pt x="139" y="545"/>
                  </a:cubicBezTo>
                  <a:cubicBezTo>
                    <a:pt x="303" y="382"/>
                    <a:pt x="303" y="382"/>
                    <a:pt x="303" y="382"/>
                  </a:cubicBezTo>
                  <a:cubicBezTo>
                    <a:pt x="278" y="356"/>
                    <a:pt x="278" y="356"/>
                    <a:pt x="278" y="356"/>
                  </a:cubicBezTo>
                  <a:cubicBezTo>
                    <a:pt x="153" y="481"/>
                    <a:pt x="153" y="481"/>
                    <a:pt x="153" y="481"/>
                  </a:cubicBezTo>
                  <a:cubicBezTo>
                    <a:pt x="117" y="445"/>
                    <a:pt x="117" y="445"/>
                    <a:pt x="117" y="445"/>
                  </a:cubicBezTo>
                  <a:cubicBezTo>
                    <a:pt x="106" y="447"/>
                    <a:pt x="86" y="453"/>
                    <a:pt x="59" y="462"/>
                  </a:cubicBezTo>
                  <a:cubicBezTo>
                    <a:pt x="42" y="469"/>
                    <a:pt x="42" y="469"/>
                    <a:pt x="42" y="469"/>
                  </a:cubicBezTo>
                  <a:cubicBezTo>
                    <a:pt x="39" y="408"/>
                    <a:pt x="25" y="350"/>
                    <a:pt x="0" y="293"/>
                  </a:cubicBezTo>
                  <a:cubicBezTo>
                    <a:pt x="49" y="255"/>
                    <a:pt x="75" y="238"/>
                    <a:pt x="78" y="242"/>
                  </a:cubicBezTo>
                  <a:cubicBezTo>
                    <a:pt x="82" y="245"/>
                    <a:pt x="83" y="256"/>
                    <a:pt x="83" y="274"/>
                  </a:cubicBezTo>
                  <a:lnTo>
                    <a:pt x="170" y="18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sp>
          <p:nvSpPr>
            <p:cNvPr id="35" name="Freeform 33"/>
            <p:cNvSpPr>
              <a:spLocks noEditPoints="1"/>
            </p:cNvSpPr>
            <p:nvPr/>
          </p:nvSpPr>
          <p:spPr bwMode="auto">
            <a:xfrm>
              <a:off x="2696505" y="3428112"/>
              <a:ext cx="200385" cy="200384"/>
            </a:xfrm>
            <a:custGeom>
              <a:avLst/>
              <a:gdLst>
                <a:gd name="T0" fmla="*/ 36 w 680"/>
                <a:gd name="T1" fmla="*/ 283 h 679"/>
                <a:gd name="T2" fmla="*/ 117 w 680"/>
                <a:gd name="T3" fmla="*/ 328 h 679"/>
                <a:gd name="T4" fmla="*/ 87 w 680"/>
                <a:gd name="T5" fmla="*/ 392 h 679"/>
                <a:gd name="T6" fmla="*/ 17 w 680"/>
                <a:gd name="T7" fmla="*/ 360 h 679"/>
                <a:gd name="T8" fmla="*/ 0 w 680"/>
                <a:gd name="T9" fmla="*/ 353 h 679"/>
                <a:gd name="T10" fmla="*/ 36 w 680"/>
                <a:gd name="T11" fmla="*/ 283 h 679"/>
                <a:gd name="T12" fmla="*/ 350 w 680"/>
                <a:gd name="T13" fmla="*/ 4 h 679"/>
                <a:gd name="T14" fmla="*/ 358 w 680"/>
                <a:gd name="T15" fmla="*/ 2 h 679"/>
                <a:gd name="T16" fmla="*/ 430 w 680"/>
                <a:gd name="T17" fmla="*/ 173 h 679"/>
                <a:gd name="T18" fmla="*/ 378 w 680"/>
                <a:gd name="T19" fmla="*/ 336 h 679"/>
                <a:gd name="T20" fmla="*/ 382 w 680"/>
                <a:gd name="T21" fmla="*/ 340 h 679"/>
                <a:gd name="T22" fmla="*/ 542 w 680"/>
                <a:gd name="T23" fmla="*/ 180 h 679"/>
                <a:gd name="T24" fmla="*/ 586 w 680"/>
                <a:gd name="T25" fmla="*/ 224 h 679"/>
                <a:gd name="T26" fmla="*/ 431 w 680"/>
                <a:gd name="T27" fmla="*/ 379 h 679"/>
                <a:gd name="T28" fmla="*/ 653 w 680"/>
                <a:gd name="T29" fmla="*/ 277 h 679"/>
                <a:gd name="T30" fmla="*/ 654 w 680"/>
                <a:gd name="T31" fmla="*/ 286 h 679"/>
                <a:gd name="T32" fmla="*/ 680 w 680"/>
                <a:gd name="T33" fmla="*/ 369 h 679"/>
                <a:gd name="T34" fmla="*/ 436 w 680"/>
                <a:gd name="T35" fmla="*/ 449 h 679"/>
                <a:gd name="T36" fmla="*/ 366 w 680"/>
                <a:gd name="T37" fmla="*/ 679 h 679"/>
                <a:gd name="T38" fmla="*/ 279 w 680"/>
                <a:gd name="T39" fmla="*/ 671 h 679"/>
                <a:gd name="T40" fmla="*/ 359 w 680"/>
                <a:gd name="T41" fmla="*/ 451 h 679"/>
                <a:gd name="T42" fmla="*/ 216 w 680"/>
                <a:gd name="T43" fmla="*/ 594 h 679"/>
                <a:gd name="T44" fmla="*/ 172 w 680"/>
                <a:gd name="T45" fmla="*/ 549 h 679"/>
                <a:gd name="T46" fmla="*/ 318 w 680"/>
                <a:gd name="T47" fmla="*/ 403 h 679"/>
                <a:gd name="T48" fmla="*/ 300 w 680"/>
                <a:gd name="T49" fmla="*/ 384 h 679"/>
                <a:gd name="T50" fmla="*/ 339 w 680"/>
                <a:gd name="T51" fmla="*/ 345 h 679"/>
                <a:gd name="T52" fmla="*/ 291 w 680"/>
                <a:gd name="T53" fmla="*/ 345 h 679"/>
                <a:gd name="T54" fmla="*/ 337 w 680"/>
                <a:gd name="T55" fmla="*/ 265 h 679"/>
                <a:gd name="T56" fmla="*/ 279 w 680"/>
                <a:gd name="T57" fmla="*/ 261 h 679"/>
                <a:gd name="T58" fmla="*/ 286 w 680"/>
                <a:gd name="T59" fmla="*/ 190 h 679"/>
                <a:gd name="T60" fmla="*/ 344 w 680"/>
                <a:gd name="T61" fmla="*/ 193 h 679"/>
                <a:gd name="T62" fmla="*/ 355 w 680"/>
                <a:gd name="T63" fmla="*/ 193 h 679"/>
                <a:gd name="T64" fmla="*/ 329 w 680"/>
                <a:gd name="T65" fmla="*/ 110 h 679"/>
                <a:gd name="T66" fmla="*/ 256 w 680"/>
                <a:gd name="T67" fmla="*/ 183 h 679"/>
                <a:gd name="T68" fmla="*/ 264 w 680"/>
                <a:gd name="T69" fmla="*/ 287 h 679"/>
                <a:gd name="T70" fmla="*/ 218 w 680"/>
                <a:gd name="T71" fmla="*/ 299 h 679"/>
                <a:gd name="T72" fmla="*/ 298 w 680"/>
                <a:gd name="T73" fmla="*/ 379 h 679"/>
                <a:gd name="T74" fmla="*/ 243 w 680"/>
                <a:gd name="T75" fmla="*/ 433 h 679"/>
                <a:gd name="T76" fmla="*/ 196 w 680"/>
                <a:gd name="T77" fmla="*/ 386 h 679"/>
                <a:gd name="T78" fmla="*/ 184 w 680"/>
                <a:gd name="T79" fmla="*/ 490 h 679"/>
                <a:gd name="T80" fmla="*/ 179 w 680"/>
                <a:gd name="T81" fmla="*/ 498 h 679"/>
                <a:gd name="T82" fmla="*/ 95 w 680"/>
                <a:gd name="T83" fmla="*/ 479 h 679"/>
                <a:gd name="T84" fmla="*/ 145 w 680"/>
                <a:gd name="T85" fmla="*/ 331 h 679"/>
                <a:gd name="T86" fmla="*/ 37 w 680"/>
                <a:gd name="T87" fmla="*/ 223 h 679"/>
                <a:gd name="T88" fmla="*/ 87 w 680"/>
                <a:gd name="T89" fmla="*/ 174 h 679"/>
                <a:gd name="T90" fmla="*/ 99 w 680"/>
                <a:gd name="T91" fmla="*/ 169 h 679"/>
                <a:gd name="T92" fmla="*/ 106 w 680"/>
                <a:gd name="T93" fmla="*/ 176 h 679"/>
                <a:gd name="T94" fmla="*/ 128 w 680"/>
                <a:gd name="T95" fmla="*/ 208 h 679"/>
                <a:gd name="T96" fmla="*/ 198 w 680"/>
                <a:gd name="T97" fmla="*/ 278 h 679"/>
                <a:gd name="T98" fmla="*/ 158 w 680"/>
                <a:gd name="T99" fmla="*/ 109 h 679"/>
                <a:gd name="T100" fmla="*/ 157 w 680"/>
                <a:gd name="T101" fmla="*/ 104 h 679"/>
                <a:gd name="T102" fmla="*/ 153 w 680"/>
                <a:gd name="T103" fmla="*/ 91 h 679"/>
                <a:gd name="T104" fmla="*/ 227 w 680"/>
                <a:gd name="T105" fmla="*/ 48 h 679"/>
                <a:gd name="T106" fmla="*/ 235 w 680"/>
                <a:gd name="T107" fmla="*/ 53 h 679"/>
                <a:gd name="T108" fmla="*/ 239 w 680"/>
                <a:gd name="T109" fmla="*/ 94 h 679"/>
                <a:gd name="T110" fmla="*/ 240 w 680"/>
                <a:gd name="T111" fmla="*/ 113 h 679"/>
                <a:gd name="T112" fmla="*/ 350 w 680"/>
                <a:gd name="T113" fmla="*/ 4 h 6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80" h="679">
                  <a:moveTo>
                    <a:pt x="36" y="283"/>
                  </a:moveTo>
                  <a:cubicBezTo>
                    <a:pt x="117" y="328"/>
                    <a:pt x="117" y="328"/>
                    <a:pt x="117" y="328"/>
                  </a:cubicBezTo>
                  <a:cubicBezTo>
                    <a:pt x="87" y="392"/>
                    <a:pt x="87" y="392"/>
                    <a:pt x="87" y="392"/>
                  </a:cubicBezTo>
                  <a:cubicBezTo>
                    <a:pt x="65" y="380"/>
                    <a:pt x="42" y="369"/>
                    <a:pt x="17" y="360"/>
                  </a:cubicBezTo>
                  <a:cubicBezTo>
                    <a:pt x="6" y="356"/>
                    <a:pt x="1" y="354"/>
                    <a:pt x="0" y="353"/>
                  </a:cubicBezTo>
                  <a:lnTo>
                    <a:pt x="36" y="283"/>
                  </a:lnTo>
                  <a:close/>
                  <a:moveTo>
                    <a:pt x="350" y="4"/>
                  </a:moveTo>
                  <a:cubicBezTo>
                    <a:pt x="353" y="0"/>
                    <a:pt x="356" y="0"/>
                    <a:pt x="358" y="2"/>
                  </a:cubicBezTo>
                  <a:cubicBezTo>
                    <a:pt x="408" y="64"/>
                    <a:pt x="432" y="121"/>
                    <a:pt x="430" y="173"/>
                  </a:cubicBezTo>
                  <a:cubicBezTo>
                    <a:pt x="431" y="220"/>
                    <a:pt x="413" y="274"/>
                    <a:pt x="378" y="336"/>
                  </a:cubicBezTo>
                  <a:cubicBezTo>
                    <a:pt x="382" y="340"/>
                    <a:pt x="382" y="340"/>
                    <a:pt x="382" y="340"/>
                  </a:cubicBezTo>
                  <a:cubicBezTo>
                    <a:pt x="542" y="180"/>
                    <a:pt x="542" y="180"/>
                    <a:pt x="542" y="180"/>
                  </a:cubicBezTo>
                  <a:cubicBezTo>
                    <a:pt x="586" y="224"/>
                    <a:pt x="586" y="224"/>
                    <a:pt x="586" y="224"/>
                  </a:cubicBezTo>
                  <a:cubicBezTo>
                    <a:pt x="431" y="379"/>
                    <a:pt x="431" y="379"/>
                    <a:pt x="431" y="379"/>
                  </a:cubicBezTo>
                  <a:cubicBezTo>
                    <a:pt x="501" y="391"/>
                    <a:pt x="575" y="357"/>
                    <a:pt x="653" y="277"/>
                  </a:cubicBezTo>
                  <a:cubicBezTo>
                    <a:pt x="654" y="286"/>
                    <a:pt x="654" y="286"/>
                    <a:pt x="654" y="286"/>
                  </a:cubicBezTo>
                  <a:cubicBezTo>
                    <a:pt x="660" y="316"/>
                    <a:pt x="669" y="344"/>
                    <a:pt x="680" y="369"/>
                  </a:cubicBezTo>
                  <a:cubicBezTo>
                    <a:pt x="594" y="431"/>
                    <a:pt x="512" y="457"/>
                    <a:pt x="436" y="449"/>
                  </a:cubicBezTo>
                  <a:cubicBezTo>
                    <a:pt x="454" y="515"/>
                    <a:pt x="431" y="592"/>
                    <a:pt x="366" y="679"/>
                  </a:cubicBezTo>
                  <a:cubicBezTo>
                    <a:pt x="341" y="668"/>
                    <a:pt x="312" y="665"/>
                    <a:pt x="279" y="671"/>
                  </a:cubicBezTo>
                  <a:cubicBezTo>
                    <a:pt x="353" y="581"/>
                    <a:pt x="380" y="508"/>
                    <a:pt x="359" y="451"/>
                  </a:cubicBezTo>
                  <a:cubicBezTo>
                    <a:pt x="216" y="594"/>
                    <a:pt x="216" y="594"/>
                    <a:pt x="216" y="594"/>
                  </a:cubicBezTo>
                  <a:cubicBezTo>
                    <a:pt x="172" y="549"/>
                    <a:pt x="172" y="549"/>
                    <a:pt x="172" y="549"/>
                  </a:cubicBezTo>
                  <a:cubicBezTo>
                    <a:pt x="318" y="403"/>
                    <a:pt x="318" y="403"/>
                    <a:pt x="318" y="403"/>
                  </a:cubicBezTo>
                  <a:cubicBezTo>
                    <a:pt x="300" y="384"/>
                    <a:pt x="300" y="384"/>
                    <a:pt x="300" y="384"/>
                  </a:cubicBezTo>
                  <a:cubicBezTo>
                    <a:pt x="339" y="345"/>
                    <a:pt x="339" y="345"/>
                    <a:pt x="339" y="345"/>
                  </a:cubicBezTo>
                  <a:cubicBezTo>
                    <a:pt x="324" y="342"/>
                    <a:pt x="308" y="342"/>
                    <a:pt x="291" y="345"/>
                  </a:cubicBezTo>
                  <a:cubicBezTo>
                    <a:pt x="309" y="320"/>
                    <a:pt x="325" y="293"/>
                    <a:pt x="337" y="265"/>
                  </a:cubicBezTo>
                  <a:cubicBezTo>
                    <a:pt x="332" y="259"/>
                    <a:pt x="312" y="258"/>
                    <a:pt x="279" y="261"/>
                  </a:cubicBezTo>
                  <a:cubicBezTo>
                    <a:pt x="286" y="190"/>
                    <a:pt x="286" y="190"/>
                    <a:pt x="286" y="190"/>
                  </a:cubicBezTo>
                  <a:cubicBezTo>
                    <a:pt x="298" y="190"/>
                    <a:pt x="317" y="191"/>
                    <a:pt x="344" y="193"/>
                  </a:cubicBezTo>
                  <a:cubicBezTo>
                    <a:pt x="326" y="191"/>
                    <a:pt x="329" y="191"/>
                    <a:pt x="355" y="193"/>
                  </a:cubicBezTo>
                  <a:cubicBezTo>
                    <a:pt x="356" y="163"/>
                    <a:pt x="347" y="135"/>
                    <a:pt x="329" y="110"/>
                  </a:cubicBezTo>
                  <a:cubicBezTo>
                    <a:pt x="256" y="183"/>
                    <a:pt x="256" y="183"/>
                    <a:pt x="256" y="183"/>
                  </a:cubicBezTo>
                  <a:cubicBezTo>
                    <a:pt x="262" y="217"/>
                    <a:pt x="265" y="252"/>
                    <a:pt x="264" y="287"/>
                  </a:cubicBezTo>
                  <a:cubicBezTo>
                    <a:pt x="246" y="291"/>
                    <a:pt x="230" y="295"/>
                    <a:pt x="218" y="299"/>
                  </a:cubicBezTo>
                  <a:cubicBezTo>
                    <a:pt x="298" y="379"/>
                    <a:pt x="298" y="379"/>
                    <a:pt x="298" y="379"/>
                  </a:cubicBezTo>
                  <a:cubicBezTo>
                    <a:pt x="243" y="433"/>
                    <a:pt x="243" y="433"/>
                    <a:pt x="243" y="433"/>
                  </a:cubicBezTo>
                  <a:cubicBezTo>
                    <a:pt x="196" y="386"/>
                    <a:pt x="196" y="386"/>
                    <a:pt x="196" y="386"/>
                  </a:cubicBezTo>
                  <a:cubicBezTo>
                    <a:pt x="190" y="439"/>
                    <a:pt x="186" y="474"/>
                    <a:pt x="184" y="490"/>
                  </a:cubicBezTo>
                  <a:cubicBezTo>
                    <a:pt x="185" y="495"/>
                    <a:pt x="183" y="498"/>
                    <a:pt x="179" y="498"/>
                  </a:cubicBezTo>
                  <a:cubicBezTo>
                    <a:pt x="161" y="495"/>
                    <a:pt x="134" y="488"/>
                    <a:pt x="95" y="479"/>
                  </a:cubicBezTo>
                  <a:cubicBezTo>
                    <a:pt x="121" y="433"/>
                    <a:pt x="138" y="383"/>
                    <a:pt x="145" y="331"/>
                  </a:cubicBezTo>
                  <a:cubicBezTo>
                    <a:pt x="37" y="223"/>
                    <a:pt x="37" y="223"/>
                    <a:pt x="37" y="223"/>
                  </a:cubicBezTo>
                  <a:cubicBezTo>
                    <a:pt x="67" y="194"/>
                    <a:pt x="83" y="177"/>
                    <a:pt x="87" y="174"/>
                  </a:cubicBezTo>
                  <a:cubicBezTo>
                    <a:pt x="93" y="168"/>
                    <a:pt x="96" y="167"/>
                    <a:pt x="99" y="169"/>
                  </a:cubicBezTo>
                  <a:cubicBezTo>
                    <a:pt x="101" y="169"/>
                    <a:pt x="103" y="171"/>
                    <a:pt x="106" y="176"/>
                  </a:cubicBezTo>
                  <a:cubicBezTo>
                    <a:pt x="111" y="188"/>
                    <a:pt x="119" y="199"/>
                    <a:pt x="128" y="208"/>
                  </a:cubicBezTo>
                  <a:cubicBezTo>
                    <a:pt x="198" y="278"/>
                    <a:pt x="198" y="278"/>
                    <a:pt x="198" y="278"/>
                  </a:cubicBezTo>
                  <a:cubicBezTo>
                    <a:pt x="199" y="225"/>
                    <a:pt x="186" y="169"/>
                    <a:pt x="158" y="109"/>
                  </a:cubicBezTo>
                  <a:cubicBezTo>
                    <a:pt x="157" y="108"/>
                    <a:pt x="157" y="107"/>
                    <a:pt x="157" y="104"/>
                  </a:cubicBezTo>
                  <a:cubicBezTo>
                    <a:pt x="152" y="97"/>
                    <a:pt x="151" y="93"/>
                    <a:pt x="153" y="91"/>
                  </a:cubicBezTo>
                  <a:cubicBezTo>
                    <a:pt x="171" y="78"/>
                    <a:pt x="195" y="64"/>
                    <a:pt x="227" y="48"/>
                  </a:cubicBezTo>
                  <a:cubicBezTo>
                    <a:pt x="231" y="48"/>
                    <a:pt x="234" y="50"/>
                    <a:pt x="235" y="53"/>
                  </a:cubicBezTo>
                  <a:cubicBezTo>
                    <a:pt x="235" y="62"/>
                    <a:pt x="236" y="76"/>
                    <a:pt x="239" y="94"/>
                  </a:cubicBezTo>
                  <a:cubicBezTo>
                    <a:pt x="240" y="102"/>
                    <a:pt x="240" y="108"/>
                    <a:pt x="240" y="113"/>
                  </a:cubicBezTo>
                  <a:lnTo>
                    <a:pt x="350" y="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sp>
          <p:nvSpPr>
            <p:cNvPr id="36" name="Freeform 34"/>
            <p:cNvSpPr>
              <a:spLocks noEditPoints="1"/>
            </p:cNvSpPr>
            <p:nvPr/>
          </p:nvSpPr>
          <p:spPr bwMode="auto">
            <a:xfrm>
              <a:off x="2045544" y="3913435"/>
              <a:ext cx="141312" cy="134362"/>
            </a:xfrm>
            <a:custGeom>
              <a:avLst/>
              <a:gdLst>
                <a:gd name="T0" fmla="*/ 0 w 477"/>
                <a:gd name="T1" fmla="*/ 323 h 458"/>
                <a:gd name="T2" fmla="*/ 12 w 477"/>
                <a:gd name="T3" fmla="*/ 264 h 458"/>
                <a:gd name="T4" fmla="*/ 62 w 477"/>
                <a:gd name="T5" fmla="*/ 274 h 458"/>
                <a:gd name="T6" fmla="*/ 116 w 477"/>
                <a:gd name="T7" fmla="*/ 242 h 458"/>
                <a:gd name="T8" fmla="*/ 172 w 477"/>
                <a:gd name="T9" fmla="*/ 164 h 458"/>
                <a:gd name="T10" fmla="*/ 119 w 477"/>
                <a:gd name="T11" fmla="*/ 227 h 458"/>
                <a:gd name="T12" fmla="*/ 83 w 477"/>
                <a:gd name="T13" fmla="*/ 150 h 458"/>
                <a:gd name="T14" fmla="*/ 41 w 477"/>
                <a:gd name="T15" fmla="*/ 94 h 458"/>
                <a:gd name="T16" fmla="*/ 61 w 477"/>
                <a:gd name="T17" fmla="*/ 79 h 458"/>
                <a:gd name="T18" fmla="*/ 94 w 477"/>
                <a:gd name="T19" fmla="*/ 87 h 458"/>
                <a:gd name="T20" fmla="*/ 156 w 477"/>
                <a:gd name="T21" fmla="*/ 21 h 458"/>
                <a:gd name="T22" fmla="*/ 183 w 477"/>
                <a:gd name="T23" fmla="*/ 102 h 458"/>
                <a:gd name="T24" fmla="*/ 252 w 477"/>
                <a:gd name="T25" fmla="*/ 9 h 458"/>
                <a:gd name="T26" fmla="*/ 279 w 477"/>
                <a:gd name="T27" fmla="*/ 72 h 458"/>
                <a:gd name="T28" fmla="*/ 338 w 477"/>
                <a:gd name="T29" fmla="*/ 32 h 458"/>
                <a:gd name="T30" fmla="*/ 446 w 477"/>
                <a:gd name="T31" fmla="*/ 102 h 458"/>
                <a:gd name="T32" fmla="*/ 466 w 477"/>
                <a:gd name="T33" fmla="*/ 203 h 458"/>
                <a:gd name="T34" fmla="*/ 413 w 477"/>
                <a:gd name="T35" fmla="*/ 169 h 458"/>
                <a:gd name="T36" fmla="*/ 318 w 477"/>
                <a:gd name="T37" fmla="*/ 142 h 458"/>
                <a:gd name="T38" fmla="*/ 353 w 477"/>
                <a:gd name="T39" fmla="*/ 191 h 458"/>
                <a:gd name="T40" fmla="*/ 393 w 477"/>
                <a:gd name="T41" fmla="*/ 246 h 458"/>
                <a:gd name="T42" fmla="*/ 304 w 477"/>
                <a:gd name="T43" fmla="*/ 222 h 458"/>
                <a:gd name="T44" fmla="*/ 270 w 477"/>
                <a:gd name="T45" fmla="*/ 270 h 458"/>
                <a:gd name="T46" fmla="*/ 439 w 477"/>
                <a:gd name="T47" fmla="*/ 342 h 458"/>
                <a:gd name="T48" fmla="*/ 288 w 477"/>
                <a:gd name="T49" fmla="*/ 374 h 458"/>
                <a:gd name="T50" fmla="*/ 309 w 477"/>
                <a:gd name="T51" fmla="*/ 438 h 458"/>
                <a:gd name="T52" fmla="*/ 298 w 477"/>
                <a:gd name="T53" fmla="*/ 447 h 458"/>
                <a:gd name="T54" fmla="*/ 240 w 477"/>
                <a:gd name="T55" fmla="*/ 448 h 458"/>
                <a:gd name="T56" fmla="*/ 149 w 477"/>
                <a:gd name="T57" fmla="*/ 349 h 458"/>
                <a:gd name="T58" fmla="*/ 204 w 477"/>
                <a:gd name="T59" fmla="*/ 402 h 458"/>
                <a:gd name="T60" fmla="*/ 25 w 477"/>
                <a:gd name="T61" fmla="*/ 398 h 458"/>
                <a:gd name="T62" fmla="*/ 44 w 477"/>
                <a:gd name="T63" fmla="*/ 344 h 458"/>
                <a:gd name="T64" fmla="*/ 96 w 477"/>
                <a:gd name="T65" fmla="*/ 340 h 458"/>
                <a:gd name="T66" fmla="*/ 268 w 477"/>
                <a:gd name="T67" fmla="*/ 133 h 458"/>
                <a:gd name="T68" fmla="*/ 206 w 477"/>
                <a:gd name="T69" fmla="*/ 266 h 458"/>
                <a:gd name="T70" fmla="*/ 159 w 477"/>
                <a:gd name="T71" fmla="*/ 292 h 458"/>
                <a:gd name="T72" fmla="*/ 219 w 477"/>
                <a:gd name="T73" fmla="*/ 266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77" h="458">
                  <a:moveTo>
                    <a:pt x="96" y="340"/>
                  </a:moveTo>
                  <a:cubicBezTo>
                    <a:pt x="0" y="323"/>
                    <a:pt x="0" y="323"/>
                    <a:pt x="0" y="323"/>
                  </a:cubicBezTo>
                  <a:cubicBezTo>
                    <a:pt x="5" y="296"/>
                    <a:pt x="8" y="280"/>
                    <a:pt x="8" y="276"/>
                  </a:cubicBezTo>
                  <a:cubicBezTo>
                    <a:pt x="9" y="270"/>
                    <a:pt x="11" y="266"/>
                    <a:pt x="12" y="264"/>
                  </a:cubicBezTo>
                  <a:cubicBezTo>
                    <a:pt x="14" y="261"/>
                    <a:pt x="19" y="262"/>
                    <a:pt x="26" y="264"/>
                  </a:cubicBezTo>
                  <a:cubicBezTo>
                    <a:pt x="38" y="269"/>
                    <a:pt x="50" y="272"/>
                    <a:pt x="62" y="274"/>
                  </a:cubicBezTo>
                  <a:cubicBezTo>
                    <a:pt x="109" y="283"/>
                    <a:pt x="109" y="283"/>
                    <a:pt x="109" y="283"/>
                  </a:cubicBezTo>
                  <a:cubicBezTo>
                    <a:pt x="116" y="242"/>
                    <a:pt x="116" y="242"/>
                    <a:pt x="116" y="242"/>
                  </a:cubicBezTo>
                  <a:cubicBezTo>
                    <a:pt x="157" y="249"/>
                    <a:pt x="157" y="249"/>
                    <a:pt x="157" y="249"/>
                  </a:cubicBezTo>
                  <a:cubicBezTo>
                    <a:pt x="172" y="164"/>
                    <a:pt x="172" y="164"/>
                    <a:pt x="172" y="164"/>
                  </a:cubicBezTo>
                  <a:cubicBezTo>
                    <a:pt x="131" y="156"/>
                    <a:pt x="131" y="156"/>
                    <a:pt x="131" y="156"/>
                  </a:cubicBezTo>
                  <a:cubicBezTo>
                    <a:pt x="119" y="227"/>
                    <a:pt x="119" y="227"/>
                    <a:pt x="119" y="227"/>
                  </a:cubicBezTo>
                  <a:cubicBezTo>
                    <a:pt x="70" y="218"/>
                    <a:pt x="70" y="218"/>
                    <a:pt x="70" y="218"/>
                  </a:cubicBezTo>
                  <a:cubicBezTo>
                    <a:pt x="83" y="150"/>
                    <a:pt x="83" y="150"/>
                    <a:pt x="83" y="150"/>
                  </a:cubicBezTo>
                  <a:cubicBezTo>
                    <a:pt x="33" y="141"/>
                    <a:pt x="33" y="141"/>
                    <a:pt x="33" y="141"/>
                  </a:cubicBezTo>
                  <a:cubicBezTo>
                    <a:pt x="37" y="116"/>
                    <a:pt x="40" y="100"/>
                    <a:pt x="41" y="94"/>
                  </a:cubicBezTo>
                  <a:cubicBezTo>
                    <a:pt x="42" y="87"/>
                    <a:pt x="44" y="82"/>
                    <a:pt x="45" y="80"/>
                  </a:cubicBezTo>
                  <a:cubicBezTo>
                    <a:pt x="47" y="76"/>
                    <a:pt x="53" y="76"/>
                    <a:pt x="61" y="79"/>
                  </a:cubicBezTo>
                  <a:cubicBezTo>
                    <a:pt x="69" y="81"/>
                    <a:pt x="77" y="84"/>
                    <a:pt x="85" y="85"/>
                  </a:cubicBezTo>
                  <a:cubicBezTo>
                    <a:pt x="94" y="87"/>
                    <a:pt x="94" y="87"/>
                    <a:pt x="94" y="87"/>
                  </a:cubicBezTo>
                  <a:cubicBezTo>
                    <a:pt x="107" y="12"/>
                    <a:pt x="107" y="12"/>
                    <a:pt x="107" y="12"/>
                  </a:cubicBezTo>
                  <a:cubicBezTo>
                    <a:pt x="156" y="21"/>
                    <a:pt x="156" y="21"/>
                    <a:pt x="156" y="21"/>
                  </a:cubicBezTo>
                  <a:cubicBezTo>
                    <a:pt x="142" y="95"/>
                    <a:pt x="142" y="95"/>
                    <a:pt x="142" y="95"/>
                  </a:cubicBezTo>
                  <a:cubicBezTo>
                    <a:pt x="183" y="102"/>
                    <a:pt x="183" y="102"/>
                    <a:pt x="183" y="102"/>
                  </a:cubicBezTo>
                  <a:cubicBezTo>
                    <a:pt x="202" y="0"/>
                    <a:pt x="202" y="0"/>
                    <a:pt x="202" y="0"/>
                  </a:cubicBezTo>
                  <a:cubicBezTo>
                    <a:pt x="252" y="9"/>
                    <a:pt x="252" y="9"/>
                    <a:pt x="252" y="9"/>
                  </a:cubicBezTo>
                  <a:cubicBezTo>
                    <a:pt x="242" y="65"/>
                    <a:pt x="242" y="65"/>
                    <a:pt x="242" y="65"/>
                  </a:cubicBezTo>
                  <a:cubicBezTo>
                    <a:pt x="279" y="72"/>
                    <a:pt x="279" y="72"/>
                    <a:pt x="279" y="72"/>
                  </a:cubicBezTo>
                  <a:cubicBezTo>
                    <a:pt x="287" y="23"/>
                    <a:pt x="287" y="23"/>
                    <a:pt x="287" y="23"/>
                  </a:cubicBezTo>
                  <a:cubicBezTo>
                    <a:pt x="338" y="32"/>
                    <a:pt x="338" y="32"/>
                    <a:pt x="338" y="32"/>
                  </a:cubicBezTo>
                  <a:cubicBezTo>
                    <a:pt x="329" y="81"/>
                    <a:pt x="329" y="81"/>
                    <a:pt x="329" y="81"/>
                  </a:cubicBezTo>
                  <a:cubicBezTo>
                    <a:pt x="446" y="102"/>
                    <a:pt x="446" y="102"/>
                    <a:pt x="446" y="102"/>
                  </a:cubicBezTo>
                  <a:cubicBezTo>
                    <a:pt x="462" y="105"/>
                    <a:pt x="471" y="113"/>
                    <a:pt x="474" y="128"/>
                  </a:cubicBezTo>
                  <a:cubicBezTo>
                    <a:pt x="477" y="141"/>
                    <a:pt x="474" y="166"/>
                    <a:pt x="466" y="203"/>
                  </a:cubicBezTo>
                  <a:cubicBezTo>
                    <a:pt x="439" y="205"/>
                    <a:pt x="419" y="207"/>
                    <a:pt x="407" y="212"/>
                  </a:cubicBezTo>
                  <a:cubicBezTo>
                    <a:pt x="413" y="187"/>
                    <a:pt x="415" y="173"/>
                    <a:pt x="413" y="169"/>
                  </a:cubicBezTo>
                  <a:cubicBezTo>
                    <a:pt x="413" y="162"/>
                    <a:pt x="408" y="158"/>
                    <a:pt x="400" y="157"/>
                  </a:cubicBezTo>
                  <a:cubicBezTo>
                    <a:pt x="318" y="142"/>
                    <a:pt x="318" y="142"/>
                    <a:pt x="318" y="142"/>
                  </a:cubicBezTo>
                  <a:cubicBezTo>
                    <a:pt x="307" y="203"/>
                    <a:pt x="307" y="203"/>
                    <a:pt x="307" y="203"/>
                  </a:cubicBezTo>
                  <a:cubicBezTo>
                    <a:pt x="316" y="201"/>
                    <a:pt x="332" y="197"/>
                    <a:pt x="353" y="191"/>
                  </a:cubicBezTo>
                  <a:cubicBezTo>
                    <a:pt x="366" y="186"/>
                    <a:pt x="372" y="184"/>
                    <a:pt x="374" y="185"/>
                  </a:cubicBezTo>
                  <a:cubicBezTo>
                    <a:pt x="393" y="246"/>
                    <a:pt x="393" y="246"/>
                    <a:pt x="393" y="246"/>
                  </a:cubicBezTo>
                  <a:cubicBezTo>
                    <a:pt x="364" y="254"/>
                    <a:pt x="340" y="262"/>
                    <a:pt x="322" y="267"/>
                  </a:cubicBezTo>
                  <a:cubicBezTo>
                    <a:pt x="304" y="222"/>
                    <a:pt x="304" y="222"/>
                    <a:pt x="304" y="222"/>
                  </a:cubicBezTo>
                  <a:cubicBezTo>
                    <a:pt x="294" y="274"/>
                    <a:pt x="294" y="274"/>
                    <a:pt x="294" y="274"/>
                  </a:cubicBezTo>
                  <a:cubicBezTo>
                    <a:pt x="270" y="270"/>
                    <a:pt x="270" y="270"/>
                    <a:pt x="270" y="270"/>
                  </a:cubicBezTo>
                  <a:cubicBezTo>
                    <a:pt x="280" y="313"/>
                    <a:pt x="280" y="313"/>
                    <a:pt x="280" y="313"/>
                  </a:cubicBezTo>
                  <a:cubicBezTo>
                    <a:pt x="439" y="342"/>
                    <a:pt x="439" y="342"/>
                    <a:pt x="439" y="342"/>
                  </a:cubicBezTo>
                  <a:cubicBezTo>
                    <a:pt x="429" y="400"/>
                    <a:pt x="429" y="400"/>
                    <a:pt x="429" y="400"/>
                  </a:cubicBezTo>
                  <a:cubicBezTo>
                    <a:pt x="288" y="374"/>
                    <a:pt x="288" y="374"/>
                    <a:pt x="288" y="374"/>
                  </a:cubicBezTo>
                  <a:cubicBezTo>
                    <a:pt x="290" y="381"/>
                    <a:pt x="294" y="391"/>
                    <a:pt x="298" y="405"/>
                  </a:cubicBezTo>
                  <a:cubicBezTo>
                    <a:pt x="303" y="420"/>
                    <a:pt x="307" y="431"/>
                    <a:pt x="309" y="438"/>
                  </a:cubicBezTo>
                  <a:cubicBezTo>
                    <a:pt x="310" y="440"/>
                    <a:pt x="309" y="443"/>
                    <a:pt x="306" y="445"/>
                  </a:cubicBezTo>
                  <a:cubicBezTo>
                    <a:pt x="297" y="447"/>
                    <a:pt x="294" y="448"/>
                    <a:pt x="298" y="447"/>
                  </a:cubicBezTo>
                  <a:cubicBezTo>
                    <a:pt x="271" y="452"/>
                    <a:pt x="252" y="456"/>
                    <a:pt x="240" y="458"/>
                  </a:cubicBezTo>
                  <a:cubicBezTo>
                    <a:pt x="240" y="448"/>
                    <a:pt x="240" y="448"/>
                    <a:pt x="240" y="448"/>
                  </a:cubicBezTo>
                  <a:cubicBezTo>
                    <a:pt x="240" y="419"/>
                    <a:pt x="238" y="391"/>
                    <a:pt x="232" y="364"/>
                  </a:cubicBezTo>
                  <a:cubicBezTo>
                    <a:pt x="149" y="349"/>
                    <a:pt x="149" y="349"/>
                    <a:pt x="149" y="349"/>
                  </a:cubicBezTo>
                  <a:cubicBezTo>
                    <a:pt x="144" y="377"/>
                    <a:pt x="144" y="377"/>
                    <a:pt x="144" y="377"/>
                  </a:cubicBezTo>
                  <a:cubicBezTo>
                    <a:pt x="165" y="385"/>
                    <a:pt x="186" y="393"/>
                    <a:pt x="204" y="402"/>
                  </a:cubicBezTo>
                  <a:cubicBezTo>
                    <a:pt x="192" y="421"/>
                    <a:pt x="184" y="436"/>
                    <a:pt x="179" y="447"/>
                  </a:cubicBezTo>
                  <a:cubicBezTo>
                    <a:pt x="133" y="424"/>
                    <a:pt x="82" y="408"/>
                    <a:pt x="25" y="398"/>
                  </a:cubicBezTo>
                  <a:cubicBezTo>
                    <a:pt x="29" y="387"/>
                    <a:pt x="29" y="387"/>
                    <a:pt x="29" y="387"/>
                  </a:cubicBezTo>
                  <a:cubicBezTo>
                    <a:pt x="36" y="369"/>
                    <a:pt x="41" y="355"/>
                    <a:pt x="44" y="344"/>
                  </a:cubicBezTo>
                  <a:cubicBezTo>
                    <a:pt x="60" y="348"/>
                    <a:pt x="76" y="354"/>
                    <a:pt x="93" y="360"/>
                  </a:cubicBezTo>
                  <a:lnTo>
                    <a:pt x="96" y="340"/>
                  </a:lnTo>
                  <a:close/>
                  <a:moveTo>
                    <a:pt x="244" y="267"/>
                  </a:moveTo>
                  <a:cubicBezTo>
                    <a:pt x="268" y="133"/>
                    <a:pt x="268" y="133"/>
                    <a:pt x="268" y="133"/>
                  </a:cubicBezTo>
                  <a:cubicBezTo>
                    <a:pt x="231" y="126"/>
                    <a:pt x="231" y="126"/>
                    <a:pt x="231" y="126"/>
                  </a:cubicBezTo>
                  <a:cubicBezTo>
                    <a:pt x="206" y="266"/>
                    <a:pt x="206" y="266"/>
                    <a:pt x="206" y="266"/>
                  </a:cubicBezTo>
                  <a:cubicBezTo>
                    <a:pt x="165" y="258"/>
                    <a:pt x="165" y="258"/>
                    <a:pt x="165" y="258"/>
                  </a:cubicBezTo>
                  <a:cubicBezTo>
                    <a:pt x="159" y="292"/>
                    <a:pt x="159" y="292"/>
                    <a:pt x="159" y="292"/>
                  </a:cubicBezTo>
                  <a:cubicBezTo>
                    <a:pt x="226" y="304"/>
                    <a:pt x="226" y="304"/>
                    <a:pt x="226" y="304"/>
                  </a:cubicBezTo>
                  <a:cubicBezTo>
                    <a:pt x="219" y="266"/>
                    <a:pt x="219" y="266"/>
                    <a:pt x="219" y="266"/>
                  </a:cubicBezTo>
                  <a:lnTo>
                    <a:pt x="244" y="26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sp>
          <p:nvSpPr>
            <p:cNvPr id="37" name="Freeform 35"/>
            <p:cNvSpPr>
              <a:spLocks noEditPoints="1"/>
            </p:cNvSpPr>
            <p:nvPr/>
          </p:nvSpPr>
          <p:spPr bwMode="auto">
            <a:xfrm>
              <a:off x="2215813" y="3942393"/>
              <a:ext cx="138995" cy="142470"/>
            </a:xfrm>
            <a:custGeom>
              <a:avLst/>
              <a:gdLst>
                <a:gd name="T0" fmla="*/ 160 w 470"/>
                <a:gd name="T1" fmla="*/ 411 h 484"/>
                <a:gd name="T2" fmla="*/ 0 w 470"/>
                <a:gd name="T3" fmla="*/ 382 h 484"/>
                <a:gd name="T4" fmla="*/ 35 w 470"/>
                <a:gd name="T5" fmla="*/ 185 h 484"/>
                <a:gd name="T6" fmla="*/ 195 w 470"/>
                <a:gd name="T7" fmla="*/ 214 h 484"/>
                <a:gd name="T8" fmla="*/ 180 w 470"/>
                <a:gd name="T9" fmla="*/ 295 h 484"/>
                <a:gd name="T10" fmla="*/ 219 w 470"/>
                <a:gd name="T11" fmla="*/ 302 h 484"/>
                <a:gd name="T12" fmla="*/ 235 w 470"/>
                <a:gd name="T13" fmla="*/ 213 h 484"/>
                <a:gd name="T14" fmla="*/ 238 w 470"/>
                <a:gd name="T15" fmla="*/ 210 h 484"/>
                <a:gd name="T16" fmla="*/ 291 w 470"/>
                <a:gd name="T17" fmla="*/ 221 h 484"/>
                <a:gd name="T18" fmla="*/ 400 w 470"/>
                <a:gd name="T19" fmla="*/ 245 h 484"/>
                <a:gd name="T20" fmla="*/ 426 w 470"/>
                <a:gd name="T21" fmla="*/ 336 h 484"/>
                <a:gd name="T22" fmla="*/ 424 w 470"/>
                <a:gd name="T23" fmla="*/ 347 h 484"/>
                <a:gd name="T24" fmla="*/ 369 w 470"/>
                <a:gd name="T25" fmla="*/ 356 h 484"/>
                <a:gd name="T26" fmla="*/ 360 w 470"/>
                <a:gd name="T27" fmla="*/ 297 h 484"/>
                <a:gd name="T28" fmla="*/ 327 w 470"/>
                <a:gd name="T29" fmla="*/ 287 h 484"/>
                <a:gd name="T30" fmla="*/ 277 w 470"/>
                <a:gd name="T31" fmla="*/ 278 h 484"/>
                <a:gd name="T32" fmla="*/ 270 w 470"/>
                <a:gd name="T33" fmla="*/ 317 h 484"/>
                <a:gd name="T34" fmla="*/ 416 w 470"/>
                <a:gd name="T35" fmla="*/ 443 h 484"/>
                <a:gd name="T36" fmla="*/ 375 w 470"/>
                <a:gd name="T37" fmla="*/ 484 h 484"/>
                <a:gd name="T38" fmla="*/ 260 w 470"/>
                <a:gd name="T39" fmla="*/ 377 h 484"/>
                <a:gd name="T40" fmla="*/ 246 w 470"/>
                <a:gd name="T41" fmla="*/ 451 h 484"/>
                <a:gd name="T42" fmla="*/ 194 w 470"/>
                <a:gd name="T43" fmla="*/ 442 h 484"/>
                <a:gd name="T44" fmla="*/ 209 w 470"/>
                <a:gd name="T45" fmla="*/ 362 h 484"/>
                <a:gd name="T46" fmla="*/ 170 w 470"/>
                <a:gd name="T47" fmla="*/ 355 h 484"/>
                <a:gd name="T48" fmla="*/ 160 w 470"/>
                <a:gd name="T49" fmla="*/ 411 h 484"/>
                <a:gd name="T50" fmla="*/ 45 w 470"/>
                <a:gd name="T51" fmla="*/ 68 h 484"/>
                <a:gd name="T52" fmla="*/ 55 w 470"/>
                <a:gd name="T53" fmla="*/ 18 h 484"/>
                <a:gd name="T54" fmla="*/ 64 w 470"/>
                <a:gd name="T55" fmla="*/ 1 h 484"/>
                <a:gd name="T56" fmla="*/ 72 w 470"/>
                <a:gd name="T57" fmla="*/ 2 h 484"/>
                <a:gd name="T58" fmla="*/ 115 w 470"/>
                <a:gd name="T59" fmla="*/ 17 h 484"/>
                <a:gd name="T60" fmla="*/ 420 w 470"/>
                <a:gd name="T61" fmla="*/ 72 h 484"/>
                <a:gd name="T62" fmla="*/ 465 w 470"/>
                <a:gd name="T63" fmla="*/ 97 h 484"/>
                <a:gd name="T64" fmla="*/ 458 w 470"/>
                <a:gd name="T65" fmla="*/ 177 h 484"/>
                <a:gd name="T66" fmla="*/ 398 w 470"/>
                <a:gd name="T67" fmla="*/ 185 h 484"/>
                <a:gd name="T68" fmla="*/ 401 w 470"/>
                <a:gd name="T69" fmla="*/ 143 h 484"/>
                <a:gd name="T70" fmla="*/ 381 w 470"/>
                <a:gd name="T71" fmla="*/ 128 h 484"/>
                <a:gd name="T72" fmla="*/ 45 w 470"/>
                <a:gd name="T73" fmla="*/ 68 h 484"/>
                <a:gd name="T74" fmla="*/ 118 w 470"/>
                <a:gd name="T75" fmla="*/ 342 h 484"/>
                <a:gd name="T76" fmla="*/ 132 w 470"/>
                <a:gd name="T77" fmla="*/ 268 h 484"/>
                <a:gd name="T78" fmla="*/ 76 w 470"/>
                <a:gd name="T79" fmla="*/ 258 h 484"/>
                <a:gd name="T80" fmla="*/ 62 w 470"/>
                <a:gd name="T81" fmla="*/ 332 h 484"/>
                <a:gd name="T82" fmla="*/ 118 w 470"/>
                <a:gd name="T83" fmla="*/ 342 h 484"/>
                <a:gd name="T84" fmla="*/ 79 w 470"/>
                <a:gd name="T85" fmla="*/ 162 h 484"/>
                <a:gd name="T86" fmla="*/ 96 w 470"/>
                <a:gd name="T87" fmla="*/ 100 h 484"/>
                <a:gd name="T88" fmla="*/ 106 w 470"/>
                <a:gd name="T89" fmla="*/ 102 h 484"/>
                <a:gd name="T90" fmla="*/ 142 w 470"/>
                <a:gd name="T91" fmla="*/ 114 h 484"/>
                <a:gd name="T92" fmla="*/ 359 w 470"/>
                <a:gd name="T93" fmla="*/ 153 h 484"/>
                <a:gd name="T94" fmla="*/ 349 w 470"/>
                <a:gd name="T95" fmla="*/ 211 h 484"/>
                <a:gd name="T96" fmla="*/ 79 w 470"/>
                <a:gd name="T97" fmla="*/ 162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70" h="484">
                  <a:moveTo>
                    <a:pt x="160" y="411"/>
                  </a:moveTo>
                  <a:cubicBezTo>
                    <a:pt x="0" y="382"/>
                    <a:pt x="0" y="382"/>
                    <a:pt x="0" y="382"/>
                  </a:cubicBezTo>
                  <a:cubicBezTo>
                    <a:pt x="35" y="185"/>
                    <a:pt x="35" y="185"/>
                    <a:pt x="35" y="185"/>
                  </a:cubicBezTo>
                  <a:cubicBezTo>
                    <a:pt x="195" y="214"/>
                    <a:pt x="195" y="214"/>
                    <a:pt x="195" y="214"/>
                  </a:cubicBezTo>
                  <a:cubicBezTo>
                    <a:pt x="180" y="295"/>
                    <a:pt x="180" y="295"/>
                    <a:pt x="180" y="295"/>
                  </a:cubicBezTo>
                  <a:cubicBezTo>
                    <a:pt x="219" y="302"/>
                    <a:pt x="219" y="302"/>
                    <a:pt x="219" y="302"/>
                  </a:cubicBezTo>
                  <a:cubicBezTo>
                    <a:pt x="235" y="213"/>
                    <a:pt x="235" y="213"/>
                    <a:pt x="235" y="213"/>
                  </a:cubicBezTo>
                  <a:cubicBezTo>
                    <a:pt x="236" y="211"/>
                    <a:pt x="237" y="210"/>
                    <a:pt x="238" y="210"/>
                  </a:cubicBezTo>
                  <a:cubicBezTo>
                    <a:pt x="250" y="212"/>
                    <a:pt x="268" y="216"/>
                    <a:pt x="291" y="221"/>
                  </a:cubicBezTo>
                  <a:cubicBezTo>
                    <a:pt x="339" y="231"/>
                    <a:pt x="376" y="239"/>
                    <a:pt x="400" y="245"/>
                  </a:cubicBezTo>
                  <a:cubicBezTo>
                    <a:pt x="432" y="247"/>
                    <a:pt x="440" y="277"/>
                    <a:pt x="426" y="336"/>
                  </a:cubicBezTo>
                  <a:cubicBezTo>
                    <a:pt x="425" y="341"/>
                    <a:pt x="425" y="344"/>
                    <a:pt x="424" y="347"/>
                  </a:cubicBezTo>
                  <a:cubicBezTo>
                    <a:pt x="402" y="347"/>
                    <a:pt x="384" y="350"/>
                    <a:pt x="369" y="356"/>
                  </a:cubicBezTo>
                  <a:cubicBezTo>
                    <a:pt x="381" y="317"/>
                    <a:pt x="378" y="298"/>
                    <a:pt x="360" y="297"/>
                  </a:cubicBezTo>
                  <a:cubicBezTo>
                    <a:pt x="350" y="294"/>
                    <a:pt x="340" y="291"/>
                    <a:pt x="327" y="287"/>
                  </a:cubicBezTo>
                  <a:cubicBezTo>
                    <a:pt x="315" y="285"/>
                    <a:pt x="298" y="282"/>
                    <a:pt x="277" y="278"/>
                  </a:cubicBezTo>
                  <a:cubicBezTo>
                    <a:pt x="270" y="317"/>
                    <a:pt x="270" y="317"/>
                    <a:pt x="270" y="317"/>
                  </a:cubicBezTo>
                  <a:cubicBezTo>
                    <a:pt x="330" y="336"/>
                    <a:pt x="378" y="378"/>
                    <a:pt x="416" y="443"/>
                  </a:cubicBezTo>
                  <a:cubicBezTo>
                    <a:pt x="402" y="451"/>
                    <a:pt x="388" y="464"/>
                    <a:pt x="375" y="484"/>
                  </a:cubicBezTo>
                  <a:cubicBezTo>
                    <a:pt x="346" y="429"/>
                    <a:pt x="308" y="393"/>
                    <a:pt x="260" y="377"/>
                  </a:cubicBezTo>
                  <a:cubicBezTo>
                    <a:pt x="246" y="451"/>
                    <a:pt x="246" y="451"/>
                    <a:pt x="246" y="451"/>
                  </a:cubicBezTo>
                  <a:cubicBezTo>
                    <a:pt x="194" y="442"/>
                    <a:pt x="194" y="442"/>
                    <a:pt x="194" y="442"/>
                  </a:cubicBezTo>
                  <a:cubicBezTo>
                    <a:pt x="209" y="362"/>
                    <a:pt x="209" y="362"/>
                    <a:pt x="209" y="362"/>
                  </a:cubicBezTo>
                  <a:cubicBezTo>
                    <a:pt x="170" y="355"/>
                    <a:pt x="170" y="355"/>
                    <a:pt x="170" y="355"/>
                  </a:cubicBezTo>
                  <a:lnTo>
                    <a:pt x="160" y="411"/>
                  </a:lnTo>
                  <a:close/>
                  <a:moveTo>
                    <a:pt x="45" y="68"/>
                  </a:moveTo>
                  <a:cubicBezTo>
                    <a:pt x="49" y="42"/>
                    <a:pt x="53" y="25"/>
                    <a:pt x="55" y="18"/>
                  </a:cubicBezTo>
                  <a:cubicBezTo>
                    <a:pt x="59" y="8"/>
                    <a:pt x="61" y="3"/>
                    <a:pt x="64" y="1"/>
                  </a:cubicBezTo>
                  <a:cubicBezTo>
                    <a:pt x="66" y="0"/>
                    <a:pt x="68" y="0"/>
                    <a:pt x="72" y="2"/>
                  </a:cubicBezTo>
                  <a:cubicBezTo>
                    <a:pt x="83" y="9"/>
                    <a:pt x="98" y="14"/>
                    <a:pt x="115" y="17"/>
                  </a:cubicBezTo>
                  <a:cubicBezTo>
                    <a:pt x="420" y="72"/>
                    <a:pt x="420" y="72"/>
                    <a:pt x="420" y="72"/>
                  </a:cubicBezTo>
                  <a:cubicBezTo>
                    <a:pt x="446" y="75"/>
                    <a:pt x="461" y="84"/>
                    <a:pt x="465" y="97"/>
                  </a:cubicBezTo>
                  <a:cubicBezTo>
                    <a:pt x="470" y="110"/>
                    <a:pt x="468" y="136"/>
                    <a:pt x="458" y="177"/>
                  </a:cubicBezTo>
                  <a:cubicBezTo>
                    <a:pt x="439" y="176"/>
                    <a:pt x="419" y="178"/>
                    <a:pt x="398" y="185"/>
                  </a:cubicBezTo>
                  <a:cubicBezTo>
                    <a:pt x="403" y="163"/>
                    <a:pt x="404" y="149"/>
                    <a:pt x="401" y="143"/>
                  </a:cubicBezTo>
                  <a:cubicBezTo>
                    <a:pt x="400" y="135"/>
                    <a:pt x="393" y="130"/>
                    <a:pt x="381" y="128"/>
                  </a:cubicBezTo>
                  <a:lnTo>
                    <a:pt x="45" y="68"/>
                  </a:lnTo>
                  <a:close/>
                  <a:moveTo>
                    <a:pt x="118" y="342"/>
                  </a:moveTo>
                  <a:cubicBezTo>
                    <a:pt x="132" y="268"/>
                    <a:pt x="132" y="268"/>
                    <a:pt x="132" y="268"/>
                  </a:cubicBezTo>
                  <a:cubicBezTo>
                    <a:pt x="76" y="258"/>
                    <a:pt x="76" y="258"/>
                    <a:pt x="76" y="258"/>
                  </a:cubicBezTo>
                  <a:cubicBezTo>
                    <a:pt x="62" y="332"/>
                    <a:pt x="62" y="332"/>
                    <a:pt x="62" y="332"/>
                  </a:cubicBezTo>
                  <a:lnTo>
                    <a:pt x="118" y="342"/>
                  </a:lnTo>
                  <a:close/>
                  <a:moveTo>
                    <a:pt x="79" y="162"/>
                  </a:moveTo>
                  <a:cubicBezTo>
                    <a:pt x="84" y="121"/>
                    <a:pt x="90" y="100"/>
                    <a:pt x="96" y="100"/>
                  </a:cubicBezTo>
                  <a:cubicBezTo>
                    <a:pt x="98" y="99"/>
                    <a:pt x="101" y="100"/>
                    <a:pt x="106" y="102"/>
                  </a:cubicBezTo>
                  <a:cubicBezTo>
                    <a:pt x="117" y="108"/>
                    <a:pt x="129" y="112"/>
                    <a:pt x="142" y="114"/>
                  </a:cubicBezTo>
                  <a:cubicBezTo>
                    <a:pt x="359" y="153"/>
                    <a:pt x="359" y="153"/>
                    <a:pt x="359" y="153"/>
                  </a:cubicBezTo>
                  <a:cubicBezTo>
                    <a:pt x="349" y="211"/>
                    <a:pt x="349" y="211"/>
                    <a:pt x="349" y="211"/>
                  </a:cubicBezTo>
                  <a:lnTo>
                    <a:pt x="79" y="16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sp>
          <p:nvSpPr>
            <p:cNvPr id="38" name="Freeform 36"/>
            <p:cNvSpPr>
              <a:spLocks noEditPoints="1"/>
            </p:cNvSpPr>
            <p:nvPr/>
          </p:nvSpPr>
          <p:spPr bwMode="auto">
            <a:xfrm>
              <a:off x="2383766" y="3977142"/>
              <a:ext cx="128571" cy="132045"/>
            </a:xfrm>
            <a:custGeom>
              <a:avLst/>
              <a:gdLst>
                <a:gd name="T0" fmla="*/ 172 w 434"/>
                <a:gd name="T1" fmla="*/ 81 h 451"/>
                <a:gd name="T2" fmla="*/ 145 w 434"/>
                <a:gd name="T3" fmla="*/ 105 h 451"/>
                <a:gd name="T4" fmla="*/ 135 w 434"/>
                <a:gd name="T5" fmla="*/ 195 h 451"/>
                <a:gd name="T6" fmla="*/ 147 w 434"/>
                <a:gd name="T7" fmla="*/ 203 h 451"/>
                <a:gd name="T8" fmla="*/ 154 w 434"/>
                <a:gd name="T9" fmla="*/ 206 h 451"/>
                <a:gd name="T10" fmla="*/ 191 w 434"/>
                <a:gd name="T11" fmla="*/ 0 h 451"/>
                <a:gd name="T12" fmla="*/ 239 w 434"/>
                <a:gd name="T13" fmla="*/ 8 h 451"/>
                <a:gd name="T14" fmla="*/ 219 w 434"/>
                <a:gd name="T15" fmla="*/ 118 h 451"/>
                <a:gd name="T16" fmla="*/ 301 w 434"/>
                <a:gd name="T17" fmla="*/ 4 h 451"/>
                <a:gd name="T18" fmla="*/ 356 w 434"/>
                <a:gd name="T19" fmla="*/ 50 h 451"/>
                <a:gd name="T20" fmla="*/ 205 w 434"/>
                <a:gd name="T21" fmla="*/ 190 h 451"/>
                <a:gd name="T22" fmla="*/ 195 w 434"/>
                <a:gd name="T23" fmla="*/ 242 h 451"/>
                <a:gd name="T24" fmla="*/ 252 w 434"/>
                <a:gd name="T25" fmla="*/ 323 h 451"/>
                <a:gd name="T26" fmla="*/ 208 w 434"/>
                <a:gd name="T27" fmla="*/ 204 h 451"/>
                <a:gd name="T28" fmla="*/ 250 w 434"/>
                <a:gd name="T29" fmla="*/ 181 h 451"/>
                <a:gd name="T30" fmla="*/ 308 w 434"/>
                <a:gd name="T31" fmla="*/ 341 h 451"/>
                <a:gd name="T32" fmla="*/ 302 w 434"/>
                <a:gd name="T33" fmla="*/ 344 h 451"/>
                <a:gd name="T34" fmla="*/ 268 w 434"/>
                <a:gd name="T35" fmla="*/ 360 h 451"/>
                <a:gd name="T36" fmla="*/ 292 w 434"/>
                <a:gd name="T37" fmla="*/ 418 h 451"/>
                <a:gd name="T38" fmla="*/ 238 w 434"/>
                <a:gd name="T39" fmla="*/ 451 h 451"/>
                <a:gd name="T40" fmla="*/ 182 w 434"/>
                <a:gd name="T41" fmla="*/ 316 h 451"/>
                <a:gd name="T42" fmla="*/ 163 w 434"/>
                <a:gd name="T43" fmla="*/ 424 h 451"/>
                <a:gd name="T44" fmla="*/ 114 w 434"/>
                <a:gd name="T45" fmla="*/ 415 h 451"/>
                <a:gd name="T46" fmla="*/ 140 w 434"/>
                <a:gd name="T47" fmla="*/ 274 h 451"/>
                <a:gd name="T48" fmla="*/ 126 w 434"/>
                <a:gd name="T49" fmla="*/ 266 h 451"/>
                <a:gd name="T50" fmla="*/ 120 w 434"/>
                <a:gd name="T51" fmla="*/ 299 h 451"/>
                <a:gd name="T52" fmla="*/ 116 w 434"/>
                <a:gd name="T53" fmla="*/ 322 h 451"/>
                <a:gd name="T54" fmla="*/ 114 w 434"/>
                <a:gd name="T55" fmla="*/ 344 h 451"/>
                <a:gd name="T56" fmla="*/ 87 w 434"/>
                <a:gd name="T57" fmla="*/ 343 h 451"/>
                <a:gd name="T58" fmla="*/ 62 w 434"/>
                <a:gd name="T59" fmla="*/ 343 h 451"/>
                <a:gd name="T60" fmla="*/ 61 w 434"/>
                <a:gd name="T61" fmla="*/ 296 h 451"/>
                <a:gd name="T62" fmla="*/ 51 w 434"/>
                <a:gd name="T63" fmla="*/ 279 h 451"/>
                <a:gd name="T64" fmla="*/ 48 w 434"/>
                <a:gd name="T65" fmla="*/ 275 h 451"/>
                <a:gd name="T66" fmla="*/ 0 w 434"/>
                <a:gd name="T67" fmla="*/ 232 h 451"/>
                <a:gd name="T68" fmla="*/ 19 w 434"/>
                <a:gd name="T69" fmla="*/ 187 h 451"/>
                <a:gd name="T70" fmla="*/ 32 w 434"/>
                <a:gd name="T71" fmla="*/ 161 h 451"/>
                <a:gd name="T72" fmla="*/ 38 w 434"/>
                <a:gd name="T73" fmla="*/ 168 h 451"/>
                <a:gd name="T74" fmla="*/ 82 w 434"/>
                <a:gd name="T75" fmla="*/ 231 h 451"/>
                <a:gd name="T76" fmla="*/ 89 w 434"/>
                <a:gd name="T77" fmla="*/ 181 h 451"/>
                <a:gd name="T78" fmla="*/ 96 w 434"/>
                <a:gd name="T79" fmla="*/ 142 h 451"/>
                <a:gd name="T80" fmla="*/ 87 w 434"/>
                <a:gd name="T81" fmla="*/ 150 h 451"/>
                <a:gd name="T82" fmla="*/ 67 w 434"/>
                <a:gd name="T83" fmla="*/ 167 h 451"/>
                <a:gd name="T84" fmla="*/ 41 w 434"/>
                <a:gd name="T85" fmla="*/ 119 h 451"/>
                <a:gd name="T86" fmla="*/ 143 w 434"/>
                <a:gd name="T87" fmla="*/ 33 h 451"/>
                <a:gd name="T88" fmla="*/ 172 w 434"/>
                <a:gd name="T89" fmla="*/ 81 h 451"/>
                <a:gd name="T90" fmla="*/ 313 w 434"/>
                <a:gd name="T91" fmla="*/ 142 h 451"/>
                <a:gd name="T92" fmla="*/ 367 w 434"/>
                <a:gd name="T93" fmla="*/ 376 h 451"/>
                <a:gd name="T94" fmla="*/ 356 w 434"/>
                <a:gd name="T95" fmla="*/ 380 h 451"/>
                <a:gd name="T96" fmla="*/ 315 w 434"/>
                <a:gd name="T97" fmla="*/ 400 h 451"/>
                <a:gd name="T98" fmla="*/ 266 w 434"/>
                <a:gd name="T99" fmla="*/ 178 h 451"/>
                <a:gd name="T100" fmla="*/ 313 w 434"/>
                <a:gd name="T101" fmla="*/ 142 h 451"/>
                <a:gd name="T102" fmla="*/ 373 w 434"/>
                <a:gd name="T103" fmla="*/ 86 h 451"/>
                <a:gd name="T104" fmla="*/ 427 w 434"/>
                <a:gd name="T105" fmla="*/ 243 h 451"/>
                <a:gd name="T106" fmla="*/ 426 w 434"/>
                <a:gd name="T107" fmla="*/ 406 h 451"/>
                <a:gd name="T108" fmla="*/ 382 w 434"/>
                <a:gd name="T109" fmla="*/ 419 h 451"/>
                <a:gd name="T110" fmla="*/ 372 w 434"/>
                <a:gd name="T111" fmla="*/ 423 h 451"/>
                <a:gd name="T112" fmla="*/ 373 w 434"/>
                <a:gd name="T113" fmla="*/ 404 h 451"/>
                <a:gd name="T114" fmla="*/ 379 w 434"/>
                <a:gd name="T115" fmla="*/ 273 h 451"/>
                <a:gd name="T116" fmla="*/ 321 w 434"/>
                <a:gd name="T117" fmla="*/ 127 h 451"/>
                <a:gd name="T118" fmla="*/ 353 w 434"/>
                <a:gd name="T119" fmla="*/ 101 h 451"/>
                <a:gd name="T120" fmla="*/ 371 w 434"/>
                <a:gd name="T121" fmla="*/ 86 h 451"/>
                <a:gd name="T122" fmla="*/ 373 w 434"/>
                <a:gd name="T123" fmla="*/ 86 h 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34" h="451">
                  <a:moveTo>
                    <a:pt x="172" y="81"/>
                  </a:moveTo>
                  <a:cubicBezTo>
                    <a:pt x="165" y="86"/>
                    <a:pt x="156" y="94"/>
                    <a:pt x="145" y="105"/>
                  </a:cubicBezTo>
                  <a:cubicBezTo>
                    <a:pt x="141" y="134"/>
                    <a:pt x="138" y="165"/>
                    <a:pt x="135" y="195"/>
                  </a:cubicBezTo>
                  <a:cubicBezTo>
                    <a:pt x="138" y="197"/>
                    <a:pt x="142" y="199"/>
                    <a:pt x="147" y="203"/>
                  </a:cubicBezTo>
                  <a:cubicBezTo>
                    <a:pt x="150" y="205"/>
                    <a:pt x="153" y="206"/>
                    <a:pt x="154" y="206"/>
                  </a:cubicBezTo>
                  <a:cubicBezTo>
                    <a:pt x="191" y="0"/>
                    <a:pt x="191" y="0"/>
                    <a:pt x="191" y="0"/>
                  </a:cubicBezTo>
                  <a:cubicBezTo>
                    <a:pt x="239" y="8"/>
                    <a:pt x="239" y="8"/>
                    <a:pt x="239" y="8"/>
                  </a:cubicBezTo>
                  <a:cubicBezTo>
                    <a:pt x="219" y="118"/>
                    <a:pt x="219" y="118"/>
                    <a:pt x="219" y="118"/>
                  </a:cubicBezTo>
                  <a:cubicBezTo>
                    <a:pt x="255" y="95"/>
                    <a:pt x="283" y="57"/>
                    <a:pt x="301" y="4"/>
                  </a:cubicBezTo>
                  <a:cubicBezTo>
                    <a:pt x="317" y="21"/>
                    <a:pt x="336" y="37"/>
                    <a:pt x="356" y="50"/>
                  </a:cubicBezTo>
                  <a:cubicBezTo>
                    <a:pt x="312" y="123"/>
                    <a:pt x="262" y="170"/>
                    <a:pt x="205" y="190"/>
                  </a:cubicBezTo>
                  <a:cubicBezTo>
                    <a:pt x="195" y="242"/>
                    <a:pt x="195" y="242"/>
                    <a:pt x="195" y="242"/>
                  </a:cubicBezTo>
                  <a:cubicBezTo>
                    <a:pt x="224" y="275"/>
                    <a:pt x="243" y="302"/>
                    <a:pt x="252" y="323"/>
                  </a:cubicBezTo>
                  <a:cubicBezTo>
                    <a:pt x="239" y="280"/>
                    <a:pt x="224" y="240"/>
                    <a:pt x="208" y="204"/>
                  </a:cubicBezTo>
                  <a:cubicBezTo>
                    <a:pt x="219" y="197"/>
                    <a:pt x="233" y="189"/>
                    <a:pt x="250" y="181"/>
                  </a:cubicBezTo>
                  <a:cubicBezTo>
                    <a:pt x="275" y="234"/>
                    <a:pt x="295" y="287"/>
                    <a:pt x="308" y="341"/>
                  </a:cubicBezTo>
                  <a:cubicBezTo>
                    <a:pt x="302" y="344"/>
                    <a:pt x="300" y="345"/>
                    <a:pt x="302" y="344"/>
                  </a:cubicBezTo>
                  <a:cubicBezTo>
                    <a:pt x="289" y="349"/>
                    <a:pt x="278" y="355"/>
                    <a:pt x="268" y="360"/>
                  </a:cubicBezTo>
                  <a:cubicBezTo>
                    <a:pt x="277" y="379"/>
                    <a:pt x="286" y="398"/>
                    <a:pt x="292" y="418"/>
                  </a:cubicBezTo>
                  <a:cubicBezTo>
                    <a:pt x="274" y="427"/>
                    <a:pt x="256" y="438"/>
                    <a:pt x="238" y="451"/>
                  </a:cubicBezTo>
                  <a:cubicBezTo>
                    <a:pt x="228" y="394"/>
                    <a:pt x="209" y="349"/>
                    <a:pt x="182" y="316"/>
                  </a:cubicBezTo>
                  <a:cubicBezTo>
                    <a:pt x="163" y="424"/>
                    <a:pt x="163" y="424"/>
                    <a:pt x="163" y="424"/>
                  </a:cubicBezTo>
                  <a:cubicBezTo>
                    <a:pt x="114" y="415"/>
                    <a:pt x="114" y="415"/>
                    <a:pt x="114" y="415"/>
                  </a:cubicBezTo>
                  <a:cubicBezTo>
                    <a:pt x="140" y="274"/>
                    <a:pt x="140" y="274"/>
                    <a:pt x="140" y="274"/>
                  </a:cubicBezTo>
                  <a:cubicBezTo>
                    <a:pt x="126" y="266"/>
                    <a:pt x="126" y="266"/>
                    <a:pt x="126" y="266"/>
                  </a:cubicBezTo>
                  <a:cubicBezTo>
                    <a:pt x="120" y="299"/>
                    <a:pt x="120" y="299"/>
                    <a:pt x="120" y="299"/>
                  </a:cubicBezTo>
                  <a:cubicBezTo>
                    <a:pt x="119" y="304"/>
                    <a:pt x="118" y="312"/>
                    <a:pt x="116" y="322"/>
                  </a:cubicBezTo>
                  <a:cubicBezTo>
                    <a:pt x="115" y="332"/>
                    <a:pt x="115" y="339"/>
                    <a:pt x="114" y="344"/>
                  </a:cubicBezTo>
                  <a:cubicBezTo>
                    <a:pt x="108" y="343"/>
                    <a:pt x="99" y="343"/>
                    <a:pt x="87" y="343"/>
                  </a:cubicBezTo>
                  <a:cubicBezTo>
                    <a:pt x="77" y="344"/>
                    <a:pt x="68" y="344"/>
                    <a:pt x="62" y="343"/>
                  </a:cubicBezTo>
                  <a:cubicBezTo>
                    <a:pt x="66" y="324"/>
                    <a:pt x="65" y="309"/>
                    <a:pt x="61" y="296"/>
                  </a:cubicBezTo>
                  <a:cubicBezTo>
                    <a:pt x="59" y="292"/>
                    <a:pt x="56" y="287"/>
                    <a:pt x="51" y="279"/>
                  </a:cubicBezTo>
                  <a:cubicBezTo>
                    <a:pt x="50" y="278"/>
                    <a:pt x="49" y="276"/>
                    <a:pt x="48" y="275"/>
                  </a:cubicBezTo>
                  <a:cubicBezTo>
                    <a:pt x="35" y="257"/>
                    <a:pt x="19" y="243"/>
                    <a:pt x="0" y="232"/>
                  </a:cubicBezTo>
                  <a:cubicBezTo>
                    <a:pt x="4" y="222"/>
                    <a:pt x="10" y="208"/>
                    <a:pt x="19" y="187"/>
                  </a:cubicBezTo>
                  <a:cubicBezTo>
                    <a:pt x="28" y="168"/>
                    <a:pt x="32" y="160"/>
                    <a:pt x="32" y="161"/>
                  </a:cubicBezTo>
                  <a:cubicBezTo>
                    <a:pt x="38" y="168"/>
                    <a:pt x="38" y="168"/>
                    <a:pt x="38" y="168"/>
                  </a:cubicBezTo>
                  <a:cubicBezTo>
                    <a:pt x="50" y="188"/>
                    <a:pt x="64" y="209"/>
                    <a:pt x="82" y="231"/>
                  </a:cubicBezTo>
                  <a:cubicBezTo>
                    <a:pt x="85" y="218"/>
                    <a:pt x="87" y="201"/>
                    <a:pt x="89" y="181"/>
                  </a:cubicBezTo>
                  <a:cubicBezTo>
                    <a:pt x="92" y="164"/>
                    <a:pt x="95" y="151"/>
                    <a:pt x="96" y="142"/>
                  </a:cubicBezTo>
                  <a:cubicBezTo>
                    <a:pt x="95" y="144"/>
                    <a:pt x="92" y="147"/>
                    <a:pt x="87" y="150"/>
                  </a:cubicBezTo>
                  <a:cubicBezTo>
                    <a:pt x="83" y="152"/>
                    <a:pt x="76" y="157"/>
                    <a:pt x="67" y="167"/>
                  </a:cubicBezTo>
                  <a:cubicBezTo>
                    <a:pt x="58" y="150"/>
                    <a:pt x="50" y="134"/>
                    <a:pt x="41" y="119"/>
                  </a:cubicBezTo>
                  <a:cubicBezTo>
                    <a:pt x="78" y="85"/>
                    <a:pt x="112" y="57"/>
                    <a:pt x="143" y="33"/>
                  </a:cubicBezTo>
                  <a:lnTo>
                    <a:pt x="172" y="81"/>
                  </a:lnTo>
                  <a:close/>
                  <a:moveTo>
                    <a:pt x="313" y="142"/>
                  </a:moveTo>
                  <a:cubicBezTo>
                    <a:pt x="350" y="201"/>
                    <a:pt x="368" y="279"/>
                    <a:pt x="367" y="376"/>
                  </a:cubicBezTo>
                  <a:cubicBezTo>
                    <a:pt x="364" y="377"/>
                    <a:pt x="361" y="378"/>
                    <a:pt x="356" y="380"/>
                  </a:cubicBezTo>
                  <a:cubicBezTo>
                    <a:pt x="346" y="383"/>
                    <a:pt x="332" y="390"/>
                    <a:pt x="315" y="400"/>
                  </a:cubicBezTo>
                  <a:cubicBezTo>
                    <a:pt x="323" y="301"/>
                    <a:pt x="307" y="228"/>
                    <a:pt x="266" y="178"/>
                  </a:cubicBezTo>
                  <a:cubicBezTo>
                    <a:pt x="281" y="165"/>
                    <a:pt x="297" y="153"/>
                    <a:pt x="313" y="142"/>
                  </a:cubicBezTo>
                  <a:moveTo>
                    <a:pt x="373" y="86"/>
                  </a:moveTo>
                  <a:cubicBezTo>
                    <a:pt x="401" y="141"/>
                    <a:pt x="419" y="193"/>
                    <a:pt x="427" y="243"/>
                  </a:cubicBezTo>
                  <a:cubicBezTo>
                    <a:pt x="434" y="289"/>
                    <a:pt x="434" y="344"/>
                    <a:pt x="426" y="406"/>
                  </a:cubicBezTo>
                  <a:cubicBezTo>
                    <a:pt x="416" y="407"/>
                    <a:pt x="401" y="411"/>
                    <a:pt x="382" y="419"/>
                  </a:cubicBezTo>
                  <a:cubicBezTo>
                    <a:pt x="378" y="421"/>
                    <a:pt x="375" y="422"/>
                    <a:pt x="372" y="423"/>
                  </a:cubicBezTo>
                  <a:cubicBezTo>
                    <a:pt x="372" y="419"/>
                    <a:pt x="373" y="413"/>
                    <a:pt x="373" y="404"/>
                  </a:cubicBezTo>
                  <a:cubicBezTo>
                    <a:pt x="382" y="347"/>
                    <a:pt x="384" y="303"/>
                    <a:pt x="379" y="273"/>
                  </a:cubicBezTo>
                  <a:cubicBezTo>
                    <a:pt x="373" y="221"/>
                    <a:pt x="354" y="172"/>
                    <a:pt x="321" y="127"/>
                  </a:cubicBezTo>
                  <a:cubicBezTo>
                    <a:pt x="329" y="122"/>
                    <a:pt x="339" y="113"/>
                    <a:pt x="353" y="101"/>
                  </a:cubicBezTo>
                  <a:cubicBezTo>
                    <a:pt x="361" y="94"/>
                    <a:pt x="367" y="89"/>
                    <a:pt x="371" y="86"/>
                  </a:cubicBezTo>
                  <a:lnTo>
                    <a:pt x="373" y="8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sp>
          <p:nvSpPr>
            <p:cNvPr id="39" name="Freeform 37"/>
            <p:cNvSpPr>
              <a:spLocks noEditPoints="1"/>
            </p:cNvSpPr>
            <p:nvPr/>
          </p:nvSpPr>
          <p:spPr bwMode="auto">
            <a:xfrm>
              <a:off x="2552877" y="4007257"/>
              <a:ext cx="135520" cy="129729"/>
            </a:xfrm>
            <a:custGeom>
              <a:avLst/>
              <a:gdLst>
                <a:gd name="T0" fmla="*/ 217 w 459"/>
                <a:gd name="T1" fmla="*/ 341 h 440"/>
                <a:gd name="T2" fmla="*/ 0 w 459"/>
                <a:gd name="T3" fmla="*/ 289 h 440"/>
                <a:gd name="T4" fmla="*/ 5 w 459"/>
                <a:gd name="T5" fmla="*/ 263 h 440"/>
                <a:gd name="T6" fmla="*/ 12 w 459"/>
                <a:gd name="T7" fmla="*/ 231 h 440"/>
                <a:gd name="T8" fmla="*/ 20 w 459"/>
                <a:gd name="T9" fmla="*/ 223 h 440"/>
                <a:gd name="T10" fmla="*/ 66 w 459"/>
                <a:gd name="T11" fmla="*/ 241 h 440"/>
                <a:gd name="T12" fmla="*/ 109 w 459"/>
                <a:gd name="T13" fmla="*/ 0 h 440"/>
                <a:gd name="T14" fmla="*/ 165 w 459"/>
                <a:gd name="T15" fmla="*/ 10 h 440"/>
                <a:gd name="T16" fmla="*/ 121 w 459"/>
                <a:gd name="T17" fmla="*/ 257 h 440"/>
                <a:gd name="T18" fmla="*/ 171 w 459"/>
                <a:gd name="T19" fmla="*/ 268 h 440"/>
                <a:gd name="T20" fmla="*/ 213 w 459"/>
                <a:gd name="T21" fmla="*/ 30 h 440"/>
                <a:gd name="T22" fmla="*/ 285 w 459"/>
                <a:gd name="T23" fmla="*/ 46 h 440"/>
                <a:gd name="T24" fmla="*/ 394 w 459"/>
                <a:gd name="T25" fmla="*/ 72 h 440"/>
                <a:gd name="T26" fmla="*/ 449 w 459"/>
                <a:gd name="T27" fmla="*/ 106 h 440"/>
                <a:gd name="T28" fmla="*/ 455 w 459"/>
                <a:gd name="T29" fmla="*/ 201 h 440"/>
                <a:gd name="T30" fmla="*/ 439 w 459"/>
                <a:gd name="T31" fmla="*/ 204 h 440"/>
                <a:gd name="T32" fmla="*/ 385 w 459"/>
                <a:gd name="T33" fmla="*/ 214 h 440"/>
                <a:gd name="T34" fmla="*/ 392 w 459"/>
                <a:gd name="T35" fmla="*/ 154 h 440"/>
                <a:gd name="T36" fmla="*/ 361 w 459"/>
                <a:gd name="T37" fmla="*/ 135 h 440"/>
                <a:gd name="T38" fmla="*/ 259 w 459"/>
                <a:gd name="T39" fmla="*/ 109 h 440"/>
                <a:gd name="T40" fmla="*/ 217 w 459"/>
                <a:gd name="T41" fmla="*/ 341 h 440"/>
                <a:gd name="T42" fmla="*/ 245 w 459"/>
                <a:gd name="T43" fmla="*/ 430 h 440"/>
                <a:gd name="T44" fmla="*/ 295 w 459"/>
                <a:gd name="T45" fmla="*/ 154 h 440"/>
                <a:gd name="T46" fmla="*/ 348 w 459"/>
                <a:gd name="T47" fmla="*/ 163 h 440"/>
                <a:gd name="T48" fmla="*/ 299 w 459"/>
                <a:gd name="T49" fmla="*/ 440 h 440"/>
                <a:gd name="T50" fmla="*/ 245 w 459"/>
                <a:gd name="T51" fmla="*/ 430 h 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59" h="440">
                  <a:moveTo>
                    <a:pt x="217" y="341"/>
                  </a:moveTo>
                  <a:cubicBezTo>
                    <a:pt x="146" y="323"/>
                    <a:pt x="74" y="306"/>
                    <a:pt x="0" y="289"/>
                  </a:cubicBezTo>
                  <a:cubicBezTo>
                    <a:pt x="1" y="284"/>
                    <a:pt x="3" y="275"/>
                    <a:pt x="5" y="263"/>
                  </a:cubicBezTo>
                  <a:cubicBezTo>
                    <a:pt x="9" y="248"/>
                    <a:pt x="11" y="238"/>
                    <a:pt x="12" y="231"/>
                  </a:cubicBezTo>
                  <a:cubicBezTo>
                    <a:pt x="15" y="224"/>
                    <a:pt x="17" y="222"/>
                    <a:pt x="20" y="223"/>
                  </a:cubicBezTo>
                  <a:cubicBezTo>
                    <a:pt x="33" y="231"/>
                    <a:pt x="49" y="237"/>
                    <a:pt x="66" y="241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65" y="10"/>
                    <a:pt x="165" y="10"/>
                    <a:pt x="165" y="10"/>
                  </a:cubicBezTo>
                  <a:cubicBezTo>
                    <a:pt x="121" y="257"/>
                    <a:pt x="121" y="257"/>
                    <a:pt x="121" y="257"/>
                  </a:cubicBezTo>
                  <a:cubicBezTo>
                    <a:pt x="171" y="268"/>
                    <a:pt x="171" y="268"/>
                    <a:pt x="171" y="268"/>
                  </a:cubicBezTo>
                  <a:cubicBezTo>
                    <a:pt x="213" y="30"/>
                    <a:pt x="213" y="30"/>
                    <a:pt x="213" y="30"/>
                  </a:cubicBezTo>
                  <a:cubicBezTo>
                    <a:pt x="229" y="34"/>
                    <a:pt x="253" y="39"/>
                    <a:pt x="285" y="46"/>
                  </a:cubicBezTo>
                  <a:cubicBezTo>
                    <a:pt x="334" y="57"/>
                    <a:pt x="370" y="65"/>
                    <a:pt x="394" y="72"/>
                  </a:cubicBezTo>
                  <a:cubicBezTo>
                    <a:pt x="423" y="78"/>
                    <a:pt x="441" y="90"/>
                    <a:pt x="449" y="106"/>
                  </a:cubicBezTo>
                  <a:cubicBezTo>
                    <a:pt x="457" y="119"/>
                    <a:pt x="459" y="151"/>
                    <a:pt x="455" y="201"/>
                  </a:cubicBezTo>
                  <a:cubicBezTo>
                    <a:pt x="439" y="204"/>
                    <a:pt x="439" y="204"/>
                    <a:pt x="439" y="204"/>
                  </a:cubicBezTo>
                  <a:cubicBezTo>
                    <a:pt x="413" y="207"/>
                    <a:pt x="395" y="211"/>
                    <a:pt x="385" y="214"/>
                  </a:cubicBezTo>
                  <a:cubicBezTo>
                    <a:pt x="393" y="181"/>
                    <a:pt x="395" y="161"/>
                    <a:pt x="392" y="154"/>
                  </a:cubicBezTo>
                  <a:cubicBezTo>
                    <a:pt x="390" y="146"/>
                    <a:pt x="380" y="139"/>
                    <a:pt x="361" y="135"/>
                  </a:cubicBezTo>
                  <a:cubicBezTo>
                    <a:pt x="328" y="125"/>
                    <a:pt x="294" y="116"/>
                    <a:pt x="259" y="109"/>
                  </a:cubicBezTo>
                  <a:lnTo>
                    <a:pt x="217" y="341"/>
                  </a:lnTo>
                  <a:close/>
                  <a:moveTo>
                    <a:pt x="245" y="430"/>
                  </a:moveTo>
                  <a:cubicBezTo>
                    <a:pt x="295" y="154"/>
                    <a:pt x="295" y="154"/>
                    <a:pt x="295" y="154"/>
                  </a:cubicBezTo>
                  <a:cubicBezTo>
                    <a:pt x="348" y="163"/>
                    <a:pt x="348" y="163"/>
                    <a:pt x="348" y="163"/>
                  </a:cubicBezTo>
                  <a:cubicBezTo>
                    <a:pt x="299" y="440"/>
                    <a:pt x="299" y="440"/>
                    <a:pt x="299" y="440"/>
                  </a:cubicBezTo>
                  <a:lnTo>
                    <a:pt x="245" y="43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sp>
          <p:nvSpPr>
            <p:cNvPr id="40" name="Freeform 38"/>
            <p:cNvSpPr>
              <a:spLocks noEditPoints="1"/>
            </p:cNvSpPr>
            <p:nvPr/>
          </p:nvSpPr>
          <p:spPr bwMode="auto">
            <a:xfrm>
              <a:off x="2723146" y="4033898"/>
              <a:ext cx="140153" cy="136679"/>
            </a:xfrm>
            <a:custGeom>
              <a:avLst/>
              <a:gdLst>
                <a:gd name="T0" fmla="*/ 102 w 478"/>
                <a:gd name="T1" fmla="*/ 5 h 464"/>
                <a:gd name="T2" fmla="*/ 107 w 478"/>
                <a:gd name="T3" fmla="*/ 0 h 464"/>
                <a:gd name="T4" fmla="*/ 229 w 478"/>
                <a:gd name="T5" fmla="*/ 78 h 464"/>
                <a:gd name="T6" fmla="*/ 269 w 478"/>
                <a:gd name="T7" fmla="*/ 206 h 464"/>
                <a:gd name="T8" fmla="*/ 273 w 478"/>
                <a:gd name="T9" fmla="*/ 206 h 464"/>
                <a:gd name="T10" fmla="*/ 304 w 478"/>
                <a:gd name="T11" fmla="*/ 32 h 464"/>
                <a:gd name="T12" fmla="*/ 353 w 478"/>
                <a:gd name="T13" fmla="*/ 40 h 464"/>
                <a:gd name="T14" fmla="*/ 322 w 478"/>
                <a:gd name="T15" fmla="*/ 209 h 464"/>
                <a:gd name="T16" fmla="*/ 419 w 478"/>
                <a:gd name="T17" fmla="*/ 44 h 464"/>
                <a:gd name="T18" fmla="*/ 424 w 478"/>
                <a:gd name="T19" fmla="*/ 49 h 464"/>
                <a:gd name="T20" fmla="*/ 478 w 478"/>
                <a:gd name="T21" fmla="*/ 91 h 464"/>
                <a:gd name="T22" fmla="*/ 357 w 478"/>
                <a:gd name="T23" fmla="*/ 252 h 464"/>
                <a:gd name="T24" fmla="*/ 415 w 478"/>
                <a:gd name="T25" fmla="*/ 431 h 464"/>
                <a:gd name="T26" fmla="*/ 355 w 478"/>
                <a:gd name="T27" fmla="*/ 464 h 464"/>
                <a:gd name="T28" fmla="*/ 308 w 478"/>
                <a:gd name="T29" fmla="*/ 287 h 464"/>
                <a:gd name="T30" fmla="*/ 280 w 478"/>
                <a:gd name="T31" fmla="*/ 443 h 464"/>
                <a:gd name="T32" fmla="*/ 232 w 478"/>
                <a:gd name="T33" fmla="*/ 435 h 464"/>
                <a:gd name="T34" fmla="*/ 261 w 478"/>
                <a:gd name="T35" fmla="*/ 275 h 464"/>
                <a:gd name="T36" fmla="*/ 240 w 478"/>
                <a:gd name="T37" fmla="*/ 271 h 464"/>
                <a:gd name="T38" fmla="*/ 248 w 478"/>
                <a:gd name="T39" fmla="*/ 229 h 464"/>
                <a:gd name="T40" fmla="*/ 217 w 478"/>
                <a:gd name="T41" fmla="*/ 250 h 464"/>
                <a:gd name="T42" fmla="*/ 211 w 478"/>
                <a:gd name="T43" fmla="*/ 178 h 464"/>
                <a:gd name="T44" fmla="*/ 172 w 478"/>
                <a:gd name="T45" fmla="*/ 202 h 464"/>
                <a:gd name="T46" fmla="*/ 145 w 478"/>
                <a:gd name="T47" fmla="*/ 153 h 464"/>
                <a:gd name="T48" fmla="*/ 183 w 478"/>
                <a:gd name="T49" fmla="*/ 129 h 464"/>
                <a:gd name="T50" fmla="*/ 190 w 478"/>
                <a:gd name="T51" fmla="*/ 124 h 464"/>
                <a:gd name="T52" fmla="*/ 136 w 478"/>
                <a:gd name="T53" fmla="*/ 82 h 464"/>
                <a:gd name="T54" fmla="*/ 122 w 478"/>
                <a:gd name="T55" fmla="*/ 162 h 464"/>
                <a:gd name="T56" fmla="*/ 174 w 478"/>
                <a:gd name="T57" fmla="*/ 225 h 464"/>
                <a:gd name="T58" fmla="*/ 150 w 478"/>
                <a:gd name="T59" fmla="*/ 253 h 464"/>
                <a:gd name="T60" fmla="*/ 237 w 478"/>
                <a:gd name="T61" fmla="*/ 269 h 464"/>
                <a:gd name="T62" fmla="*/ 226 w 478"/>
                <a:gd name="T63" fmla="*/ 328 h 464"/>
                <a:gd name="T64" fmla="*/ 174 w 478"/>
                <a:gd name="T65" fmla="*/ 319 h 464"/>
                <a:gd name="T66" fmla="*/ 213 w 478"/>
                <a:gd name="T67" fmla="*/ 391 h 464"/>
                <a:gd name="T68" fmla="*/ 214 w 478"/>
                <a:gd name="T69" fmla="*/ 399 h 464"/>
                <a:gd name="T70" fmla="*/ 152 w 478"/>
                <a:gd name="T71" fmla="*/ 424 h 464"/>
                <a:gd name="T72" fmla="*/ 117 w 478"/>
                <a:gd name="T73" fmla="*/ 307 h 464"/>
                <a:gd name="T74" fmla="*/ 0 w 478"/>
                <a:gd name="T75" fmla="*/ 286 h 464"/>
                <a:gd name="T76" fmla="*/ 10 w 478"/>
                <a:gd name="T77" fmla="*/ 232 h 464"/>
                <a:gd name="T78" fmla="*/ 15 w 478"/>
                <a:gd name="T79" fmla="*/ 223 h 464"/>
                <a:gd name="T80" fmla="*/ 22 w 478"/>
                <a:gd name="T81" fmla="*/ 225 h 464"/>
                <a:gd name="T82" fmla="*/ 51 w 478"/>
                <a:gd name="T83" fmla="*/ 236 h 464"/>
                <a:gd name="T84" fmla="*/ 127 w 478"/>
                <a:gd name="T85" fmla="*/ 249 h 464"/>
                <a:gd name="T86" fmla="*/ 27 w 478"/>
                <a:gd name="T87" fmla="*/ 158 h 464"/>
                <a:gd name="T88" fmla="*/ 23 w 478"/>
                <a:gd name="T89" fmla="*/ 156 h 464"/>
                <a:gd name="T90" fmla="*/ 15 w 478"/>
                <a:gd name="T91" fmla="*/ 148 h 464"/>
                <a:gd name="T92" fmla="*/ 43 w 478"/>
                <a:gd name="T93" fmla="*/ 88 h 464"/>
                <a:gd name="T94" fmla="*/ 51 w 478"/>
                <a:gd name="T95" fmla="*/ 88 h 464"/>
                <a:gd name="T96" fmla="*/ 71 w 478"/>
                <a:gd name="T97" fmla="*/ 113 h 464"/>
                <a:gd name="T98" fmla="*/ 81 w 478"/>
                <a:gd name="T99" fmla="*/ 124 h 464"/>
                <a:gd name="T100" fmla="*/ 102 w 478"/>
                <a:gd name="T101" fmla="*/ 5 h 464"/>
                <a:gd name="T102" fmla="*/ 26 w 478"/>
                <a:gd name="T103" fmla="*/ 325 h 464"/>
                <a:gd name="T104" fmla="*/ 98 w 478"/>
                <a:gd name="T105" fmla="*/ 317 h 464"/>
                <a:gd name="T106" fmla="*/ 107 w 478"/>
                <a:gd name="T107" fmla="*/ 372 h 464"/>
                <a:gd name="T108" fmla="*/ 48 w 478"/>
                <a:gd name="T109" fmla="*/ 383 h 464"/>
                <a:gd name="T110" fmla="*/ 34 w 478"/>
                <a:gd name="T111" fmla="*/ 386 h 464"/>
                <a:gd name="T112" fmla="*/ 26 w 478"/>
                <a:gd name="T113" fmla="*/ 325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78" h="464">
                  <a:moveTo>
                    <a:pt x="102" y="5"/>
                  </a:moveTo>
                  <a:cubicBezTo>
                    <a:pt x="103" y="1"/>
                    <a:pt x="104" y="0"/>
                    <a:pt x="107" y="0"/>
                  </a:cubicBezTo>
                  <a:cubicBezTo>
                    <a:pt x="166" y="17"/>
                    <a:pt x="207" y="43"/>
                    <a:pt x="229" y="78"/>
                  </a:cubicBezTo>
                  <a:cubicBezTo>
                    <a:pt x="251" y="107"/>
                    <a:pt x="264" y="150"/>
                    <a:pt x="269" y="206"/>
                  </a:cubicBezTo>
                  <a:cubicBezTo>
                    <a:pt x="273" y="206"/>
                    <a:pt x="273" y="206"/>
                    <a:pt x="273" y="206"/>
                  </a:cubicBezTo>
                  <a:cubicBezTo>
                    <a:pt x="304" y="32"/>
                    <a:pt x="304" y="32"/>
                    <a:pt x="304" y="32"/>
                  </a:cubicBezTo>
                  <a:cubicBezTo>
                    <a:pt x="353" y="40"/>
                    <a:pt x="353" y="40"/>
                    <a:pt x="353" y="40"/>
                  </a:cubicBezTo>
                  <a:cubicBezTo>
                    <a:pt x="322" y="209"/>
                    <a:pt x="322" y="209"/>
                    <a:pt x="322" y="209"/>
                  </a:cubicBezTo>
                  <a:cubicBezTo>
                    <a:pt x="373" y="185"/>
                    <a:pt x="405" y="130"/>
                    <a:pt x="419" y="44"/>
                  </a:cubicBezTo>
                  <a:cubicBezTo>
                    <a:pt x="424" y="49"/>
                    <a:pt x="424" y="49"/>
                    <a:pt x="424" y="49"/>
                  </a:cubicBezTo>
                  <a:cubicBezTo>
                    <a:pt x="441" y="66"/>
                    <a:pt x="459" y="80"/>
                    <a:pt x="478" y="91"/>
                  </a:cubicBezTo>
                  <a:cubicBezTo>
                    <a:pt x="450" y="170"/>
                    <a:pt x="409" y="223"/>
                    <a:pt x="357" y="252"/>
                  </a:cubicBezTo>
                  <a:cubicBezTo>
                    <a:pt x="398" y="286"/>
                    <a:pt x="417" y="346"/>
                    <a:pt x="415" y="431"/>
                  </a:cubicBezTo>
                  <a:cubicBezTo>
                    <a:pt x="394" y="435"/>
                    <a:pt x="374" y="446"/>
                    <a:pt x="355" y="464"/>
                  </a:cubicBezTo>
                  <a:cubicBezTo>
                    <a:pt x="363" y="374"/>
                    <a:pt x="347" y="315"/>
                    <a:pt x="308" y="287"/>
                  </a:cubicBezTo>
                  <a:cubicBezTo>
                    <a:pt x="280" y="443"/>
                    <a:pt x="280" y="443"/>
                    <a:pt x="280" y="443"/>
                  </a:cubicBezTo>
                  <a:cubicBezTo>
                    <a:pt x="232" y="435"/>
                    <a:pt x="232" y="435"/>
                    <a:pt x="232" y="435"/>
                  </a:cubicBezTo>
                  <a:cubicBezTo>
                    <a:pt x="261" y="275"/>
                    <a:pt x="261" y="275"/>
                    <a:pt x="261" y="275"/>
                  </a:cubicBezTo>
                  <a:cubicBezTo>
                    <a:pt x="240" y="271"/>
                    <a:pt x="240" y="271"/>
                    <a:pt x="240" y="271"/>
                  </a:cubicBezTo>
                  <a:cubicBezTo>
                    <a:pt x="248" y="229"/>
                    <a:pt x="248" y="229"/>
                    <a:pt x="248" y="229"/>
                  </a:cubicBezTo>
                  <a:cubicBezTo>
                    <a:pt x="237" y="233"/>
                    <a:pt x="227" y="240"/>
                    <a:pt x="217" y="250"/>
                  </a:cubicBezTo>
                  <a:cubicBezTo>
                    <a:pt x="218" y="226"/>
                    <a:pt x="216" y="202"/>
                    <a:pt x="211" y="178"/>
                  </a:cubicBezTo>
                  <a:cubicBezTo>
                    <a:pt x="205" y="177"/>
                    <a:pt x="192" y="185"/>
                    <a:pt x="172" y="202"/>
                  </a:cubicBezTo>
                  <a:cubicBezTo>
                    <a:pt x="145" y="153"/>
                    <a:pt x="145" y="153"/>
                    <a:pt x="145" y="153"/>
                  </a:cubicBezTo>
                  <a:cubicBezTo>
                    <a:pt x="152" y="148"/>
                    <a:pt x="165" y="140"/>
                    <a:pt x="183" y="129"/>
                  </a:cubicBezTo>
                  <a:cubicBezTo>
                    <a:pt x="171" y="135"/>
                    <a:pt x="173" y="134"/>
                    <a:pt x="190" y="124"/>
                  </a:cubicBezTo>
                  <a:cubicBezTo>
                    <a:pt x="177" y="104"/>
                    <a:pt x="159" y="90"/>
                    <a:pt x="136" y="82"/>
                  </a:cubicBezTo>
                  <a:cubicBezTo>
                    <a:pt x="122" y="162"/>
                    <a:pt x="122" y="162"/>
                    <a:pt x="122" y="162"/>
                  </a:cubicBezTo>
                  <a:cubicBezTo>
                    <a:pt x="142" y="181"/>
                    <a:pt x="159" y="202"/>
                    <a:pt x="174" y="225"/>
                  </a:cubicBezTo>
                  <a:cubicBezTo>
                    <a:pt x="164" y="236"/>
                    <a:pt x="156" y="245"/>
                    <a:pt x="150" y="253"/>
                  </a:cubicBezTo>
                  <a:cubicBezTo>
                    <a:pt x="237" y="269"/>
                    <a:pt x="237" y="269"/>
                    <a:pt x="237" y="269"/>
                  </a:cubicBezTo>
                  <a:cubicBezTo>
                    <a:pt x="226" y="328"/>
                    <a:pt x="226" y="328"/>
                    <a:pt x="226" y="328"/>
                  </a:cubicBezTo>
                  <a:cubicBezTo>
                    <a:pt x="174" y="319"/>
                    <a:pt x="174" y="319"/>
                    <a:pt x="174" y="319"/>
                  </a:cubicBezTo>
                  <a:cubicBezTo>
                    <a:pt x="195" y="356"/>
                    <a:pt x="207" y="380"/>
                    <a:pt x="213" y="391"/>
                  </a:cubicBezTo>
                  <a:cubicBezTo>
                    <a:pt x="216" y="394"/>
                    <a:pt x="217" y="397"/>
                    <a:pt x="214" y="399"/>
                  </a:cubicBezTo>
                  <a:cubicBezTo>
                    <a:pt x="201" y="404"/>
                    <a:pt x="181" y="413"/>
                    <a:pt x="152" y="424"/>
                  </a:cubicBezTo>
                  <a:cubicBezTo>
                    <a:pt x="148" y="383"/>
                    <a:pt x="136" y="343"/>
                    <a:pt x="117" y="307"/>
                  </a:cubicBezTo>
                  <a:cubicBezTo>
                    <a:pt x="0" y="286"/>
                    <a:pt x="0" y="286"/>
                    <a:pt x="0" y="286"/>
                  </a:cubicBezTo>
                  <a:cubicBezTo>
                    <a:pt x="6" y="254"/>
                    <a:pt x="9" y="236"/>
                    <a:pt x="10" y="232"/>
                  </a:cubicBezTo>
                  <a:cubicBezTo>
                    <a:pt x="11" y="226"/>
                    <a:pt x="13" y="223"/>
                    <a:pt x="15" y="223"/>
                  </a:cubicBezTo>
                  <a:cubicBezTo>
                    <a:pt x="17" y="222"/>
                    <a:pt x="19" y="223"/>
                    <a:pt x="22" y="225"/>
                  </a:cubicBezTo>
                  <a:cubicBezTo>
                    <a:pt x="32" y="230"/>
                    <a:pt x="41" y="234"/>
                    <a:pt x="51" y="236"/>
                  </a:cubicBezTo>
                  <a:cubicBezTo>
                    <a:pt x="127" y="249"/>
                    <a:pt x="127" y="249"/>
                    <a:pt x="127" y="249"/>
                  </a:cubicBezTo>
                  <a:cubicBezTo>
                    <a:pt x="104" y="214"/>
                    <a:pt x="71" y="184"/>
                    <a:pt x="27" y="158"/>
                  </a:cubicBezTo>
                  <a:cubicBezTo>
                    <a:pt x="26" y="158"/>
                    <a:pt x="24" y="157"/>
                    <a:pt x="23" y="156"/>
                  </a:cubicBezTo>
                  <a:cubicBezTo>
                    <a:pt x="17" y="153"/>
                    <a:pt x="15" y="151"/>
                    <a:pt x="15" y="148"/>
                  </a:cubicBezTo>
                  <a:cubicBezTo>
                    <a:pt x="20" y="133"/>
                    <a:pt x="30" y="113"/>
                    <a:pt x="43" y="88"/>
                  </a:cubicBezTo>
                  <a:cubicBezTo>
                    <a:pt x="46" y="86"/>
                    <a:pt x="49" y="86"/>
                    <a:pt x="51" y="88"/>
                  </a:cubicBezTo>
                  <a:cubicBezTo>
                    <a:pt x="55" y="94"/>
                    <a:pt x="62" y="102"/>
                    <a:pt x="71" y="113"/>
                  </a:cubicBezTo>
                  <a:cubicBezTo>
                    <a:pt x="76" y="117"/>
                    <a:pt x="79" y="121"/>
                    <a:pt x="81" y="124"/>
                  </a:cubicBezTo>
                  <a:lnTo>
                    <a:pt x="102" y="5"/>
                  </a:lnTo>
                  <a:close/>
                  <a:moveTo>
                    <a:pt x="26" y="325"/>
                  </a:moveTo>
                  <a:cubicBezTo>
                    <a:pt x="98" y="317"/>
                    <a:pt x="98" y="317"/>
                    <a:pt x="98" y="317"/>
                  </a:cubicBezTo>
                  <a:cubicBezTo>
                    <a:pt x="107" y="372"/>
                    <a:pt x="107" y="372"/>
                    <a:pt x="107" y="372"/>
                  </a:cubicBezTo>
                  <a:cubicBezTo>
                    <a:pt x="88" y="374"/>
                    <a:pt x="68" y="377"/>
                    <a:pt x="48" y="383"/>
                  </a:cubicBezTo>
                  <a:cubicBezTo>
                    <a:pt x="40" y="385"/>
                    <a:pt x="35" y="386"/>
                    <a:pt x="34" y="386"/>
                  </a:cubicBezTo>
                  <a:lnTo>
                    <a:pt x="26" y="3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sp>
          <p:nvSpPr>
            <p:cNvPr id="41" name="Freeform 39"/>
            <p:cNvSpPr>
              <a:spLocks noEditPoints="1"/>
            </p:cNvSpPr>
            <p:nvPr/>
          </p:nvSpPr>
          <p:spPr bwMode="auto">
            <a:xfrm>
              <a:off x="2178748" y="4743930"/>
              <a:ext cx="147103" cy="147103"/>
            </a:xfrm>
            <a:custGeom>
              <a:avLst/>
              <a:gdLst>
                <a:gd name="T0" fmla="*/ 114 w 500"/>
                <a:gd name="T1" fmla="*/ 455 h 500"/>
                <a:gd name="T2" fmla="*/ 88 w 500"/>
                <a:gd name="T3" fmla="*/ 401 h 500"/>
                <a:gd name="T4" fmla="*/ 134 w 500"/>
                <a:gd name="T5" fmla="*/ 379 h 500"/>
                <a:gd name="T6" fmla="*/ 156 w 500"/>
                <a:gd name="T7" fmla="*/ 320 h 500"/>
                <a:gd name="T8" fmla="*/ 153 w 500"/>
                <a:gd name="T9" fmla="*/ 224 h 500"/>
                <a:gd name="T10" fmla="*/ 149 w 500"/>
                <a:gd name="T11" fmla="*/ 307 h 500"/>
                <a:gd name="T12" fmla="*/ 73 w 500"/>
                <a:gd name="T13" fmla="*/ 268 h 500"/>
                <a:gd name="T14" fmla="*/ 6 w 500"/>
                <a:gd name="T15" fmla="*/ 249 h 500"/>
                <a:gd name="T16" fmla="*/ 13 w 500"/>
                <a:gd name="T17" fmla="*/ 225 h 500"/>
                <a:gd name="T18" fmla="*/ 44 w 500"/>
                <a:gd name="T19" fmla="*/ 211 h 500"/>
                <a:gd name="T20" fmla="*/ 52 w 500"/>
                <a:gd name="T21" fmla="*/ 121 h 500"/>
                <a:gd name="T22" fmla="*/ 124 w 500"/>
                <a:gd name="T23" fmla="*/ 169 h 500"/>
                <a:gd name="T24" fmla="*/ 121 w 500"/>
                <a:gd name="T25" fmla="*/ 53 h 500"/>
                <a:gd name="T26" fmla="*/ 181 w 500"/>
                <a:gd name="T27" fmla="*/ 86 h 500"/>
                <a:gd name="T28" fmla="*/ 203 w 500"/>
                <a:gd name="T29" fmla="*/ 19 h 500"/>
                <a:gd name="T30" fmla="*/ 331 w 500"/>
                <a:gd name="T31" fmla="*/ 7 h 500"/>
                <a:gd name="T32" fmla="*/ 409 w 500"/>
                <a:gd name="T33" fmla="*/ 75 h 500"/>
                <a:gd name="T34" fmla="*/ 346 w 500"/>
                <a:gd name="T35" fmla="*/ 81 h 500"/>
                <a:gd name="T36" fmla="*/ 255 w 500"/>
                <a:gd name="T37" fmla="*/ 118 h 500"/>
                <a:gd name="T38" fmla="*/ 312 w 500"/>
                <a:gd name="T39" fmla="*/ 134 h 500"/>
                <a:gd name="T40" fmla="*/ 378 w 500"/>
                <a:gd name="T41" fmla="*/ 154 h 500"/>
                <a:gd name="T42" fmla="*/ 292 w 500"/>
                <a:gd name="T43" fmla="*/ 190 h 500"/>
                <a:gd name="T44" fmla="*/ 295 w 500"/>
                <a:gd name="T45" fmla="*/ 248 h 500"/>
                <a:gd name="T46" fmla="*/ 473 w 500"/>
                <a:gd name="T47" fmla="*/ 201 h 500"/>
                <a:gd name="T48" fmla="*/ 373 w 500"/>
                <a:gd name="T49" fmla="*/ 320 h 500"/>
                <a:gd name="T50" fmla="*/ 429 w 500"/>
                <a:gd name="T51" fmla="*/ 357 h 500"/>
                <a:gd name="T52" fmla="*/ 426 w 500"/>
                <a:gd name="T53" fmla="*/ 371 h 500"/>
                <a:gd name="T54" fmla="*/ 381 w 500"/>
                <a:gd name="T55" fmla="*/ 407 h 500"/>
                <a:gd name="T56" fmla="*/ 248 w 500"/>
                <a:gd name="T57" fmla="*/ 385 h 500"/>
                <a:gd name="T58" fmla="*/ 324 w 500"/>
                <a:gd name="T59" fmla="*/ 392 h 500"/>
                <a:gd name="T60" fmla="*/ 180 w 500"/>
                <a:gd name="T61" fmla="*/ 500 h 500"/>
                <a:gd name="T62" fmla="*/ 162 w 500"/>
                <a:gd name="T63" fmla="*/ 445 h 500"/>
                <a:gd name="T64" fmla="*/ 201 w 500"/>
                <a:gd name="T65" fmla="*/ 410 h 500"/>
                <a:gd name="T66" fmla="*/ 210 w 500"/>
                <a:gd name="T67" fmla="*/ 141 h 500"/>
                <a:gd name="T68" fmla="*/ 242 w 500"/>
                <a:gd name="T69" fmla="*/ 284 h 500"/>
                <a:gd name="T70" fmla="*/ 221 w 500"/>
                <a:gd name="T71" fmla="*/ 333 h 500"/>
                <a:gd name="T72" fmla="*/ 253 w 500"/>
                <a:gd name="T73" fmla="*/ 276 h 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00" h="500">
                  <a:moveTo>
                    <a:pt x="201" y="410"/>
                  </a:moveTo>
                  <a:cubicBezTo>
                    <a:pt x="114" y="455"/>
                    <a:pt x="114" y="455"/>
                    <a:pt x="114" y="455"/>
                  </a:cubicBezTo>
                  <a:cubicBezTo>
                    <a:pt x="101" y="431"/>
                    <a:pt x="94" y="417"/>
                    <a:pt x="92" y="413"/>
                  </a:cubicBezTo>
                  <a:cubicBezTo>
                    <a:pt x="89" y="408"/>
                    <a:pt x="88" y="404"/>
                    <a:pt x="88" y="401"/>
                  </a:cubicBezTo>
                  <a:cubicBezTo>
                    <a:pt x="88" y="398"/>
                    <a:pt x="91" y="395"/>
                    <a:pt x="98" y="393"/>
                  </a:cubicBezTo>
                  <a:cubicBezTo>
                    <a:pt x="111" y="389"/>
                    <a:pt x="122" y="385"/>
                    <a:pt x="134" y="379"/>
                  </a:cubicBezTo>
                  <a:cubicBezTo>
                    <a:pt x="175" y="357"/>
                    <a:pt x="175" y="357"/>
                    <a:pt x="175" y="357"/>
                  </a:cubicBezTo>
                  <a:cubicBezTo>
                    <a:pt x="156" y="320"/>
                    <a:pt x="156" y="320"/>
                    <a:pt x="156" y="320"/>
                  </a:cubicBezTo>
                  <a:cubicBezTo>
                    <a:pt x="193" y="301"/>
                    <a:pt x="193" y="301"/>
                    <a:pt x="193" y="301"/>
                  </a:cubicBezTo>
                  <a:cubicBezTo>
                    <a:pt x="153" y="224"/>
                    <a:pt x="153" y="224"/>
                    <a:pt x="153" y="224"/>
                  </a:cubicBezTo>
                  <a:cubicBezTo>
                    <a:pt x="116" y="243"/>
                    <a:pt x="116" y="243"/>
                    <a:pt x="116" y="243"/>
                  </a:cubicBezTo>
                  <a:cubicBezTo>
                    <a:pt x="149" y="307"/>
                    <a:pt x="149" y="307"/>
                    <a:pt x="149" y="307"/>
                  </a:cubicBezTo>
                  <a:cubicBezTo>
                    <a:pt x="106" y="330"/>
                    <a:pt x="106" y="330"/>
                    <a:pt x="106" y="330"/>
                  </a:cubicBezTo>
                  <a:cubicBezTo>
                    <a:pt x="73" y="268"/>
                    <a:pt x="73" y="268"/>
                    <a:pt x="73" y="268"/>
                  </a:cubicBezTo>
                  <a:cubicBezTo>
                    <a:pt x="28" y="291"/>
                    <a:pt x="28" y="291"/>
                    <a:pt x="28" y="291"/>
                  </a:cubicBezTo>
                  <a:cubicBezTo>
                    <a:pt x="17" y="269"/>
                    <a:pt x="9" y="255"/>
                    <a:pt x="6" y="249"/>
                  </a:cubicBezTo>
                  <a:cubicBezTo>
                    <a:pt x="3" y="243"/>
                    <a:pt x="1" y="238"/>
                    <a:pt x="1" y="235"/>
                  </a:cubicBezTo>
                  <a:cubicBezTo>
                    <a:pt x="0" y="231"/>
                    <a:pt x="4" y="228"/>
                    <a:pt x="13" y="225"/>
                  </a:cubicBezTo>
                  <a:cubicBezTo>
                    <a:pt x="21" y="222"/>
                    <a:pt x="29" y="219"/>
                    <a:pt x="35" y="215"/>
                  </a:cubicBezTo>
                  <a:cubicBezTo>
                    <a:pt x="44" y="211"/>
                    <a:pt x="44" y="211"/>
                    <a:pt x="44" y="211"/>
                  </a:cubicBezTo>
                  <a:cubicBezTo>
                    <a:pt x="9" y="144"/>
                    <a:pt x="9" y="144"/>
                    <a:pt x="9" y="144"/>
                  </a:cubicBezTo>
                  <a:cubicBezTo>
                    <a:pt x="52" y="121"/>
                    <a:pt x="52" y="121"/>
                    <a:pt x="52" y="121"/>
                  </a:cubicBezTo>
                  <a:cubicBezTo>
                    <a:pt x="87" y="188"/>
                    <a:pt x="87" y="188"/>
                    <a:pt x="87" y="188"/>
                  </a:cubicBezTo>
                  <a:cubicBezTo>
                    <a:pt x="124" y="169"/>
                    <a:pt x="124" y="169"/>
                    <a:pt x="124" y="169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121" y="53"/>
                    <a:pt x="121" y="53"/>
                    <a:pt x="121" y="53"/>
                  </a:cubicBezTo>
                  <a:cubicBezTo>
                    <a:pt x="147" y="104"/>
                    <a:pt x="147" y="104"/>
                    <a:pt x="147" y="104"/>
                  </a:cubicBezTo>
                  <a:cubicBezTo>
                    <a:pt x="181" y="86"/>
                    <a:pt x="181" y="86"/>
                    <a:pt x="181" y="86"/>
                  </a:cubicBezTo>
                  <a:cubicBezTo>
                    <a:pt x="158" y="43"/>
                    <a:pt x="158" y="43"/>
                    <a:pt x="158" y="43"/>
                  </a:cubicBezTo>
                  <a:cubicBezTo>
                    <a:pt x="203" y="19"/>
                    <a:pt x="203" y="19"/>
                    <a:pt x="203" y="19"/>
                  </a:cubicBezTo>
                  <a:cubicBezTo>
                    <a:pt x="226" y="62"/>
                    <a:pt x="226" y="62"/>
                    <a:pt x="226" y="62"/>
                  </a:cubicBezTo>
                  <a:cubicBezTo>
                    <a:pt x="331" y="7"/>
                    <a:pt x="331" y="7"/>
                    <a:pt x="331" y="7"/>
                  </a:cubicBezTo>
                  <a:cubicBezTo>
                    <a:pt x="346" y="0"/>
                    <a:pt x="358" y="1"/>
                    <a:pt x="369" y="11"/>
                  </a:cubicBezTo>
                  <a:cubicBezTo>
                    <a:pt x="380" y="20"/>
                    <a:pt x="393" y="41"/>
                    <a:pt x="409" y="75"/>
                  </a:cubicBezTo>
                  <a:cubicBezTo>
                    <a:pt x="389" y="93"/>
                    <a:pt x="375" y="107"/>
                    <a:pt x="368" y="118"/>
                  </a:cubicBezTo>
                  <a:cubicBezTo>
                    <a:pt x="357" y="95"/>
                    <a:pt x="350" y="83"/>
                    <a:pt x="346" y="81"/>
                  </a:cubicBezTo>
                  <a:cubicBezTo>
                    <a:pt x="342" y="76"/>
                    <a:pt x="336" y="75"/>
                    <a:pt x="328" y="79"/>
                  </a:cubicBezTo>
                  <a:cubicBezTo>
                    <a:pt x="255" y="118"/>
                    <a:pt x="255" y="118"/>
                    <a:pt x="255" y="118"/>
                  </a:cubicBezTo>
                  <a:cubicBezTo>
                    <a:pt x="284" y="173"/>
                    <a:pt x="284" y="173"/>
                    <a:pt x="284" y="173"/>
                  </a:cubicBezTo>
                  <a:cubicBezTo>
                    <a:pt x="290" y="165"/>
                    <a:pt x="299" y="153"/>
                    <a:pt x="312" y="134"/>
                  </a:cubicBezTo>
                  <a:cubicBezTo>
                    <a:pt x="320" y="124"/>
                    <a:pt x="324" y="118"/>
                    <a:pt x="325" y="117"/>
                  </a:cubicBezTo>
                  <a:cubicBezTo>
                    <a:pt x="378" y="154"/>
                    <a:pt x="378" y="154"/>
                    <a:pt x="378" y="154"/>
                  </a:cubicBezTo>
                  <a:cubicBezTo>
                    <a:pt x="360" y="179"/>
                    <a:pt x="345" y="199"/>
                    <a:pt x="335" y="214"/>
                  </a:cubicBezTo>
                  <a:cubicBezTo>
                    <a:pt x="292" y="190"/>
                    <a:pt x="292" y="190"/>
                    <a:pt x="292" y="190"/>
                  </a:cubicBezTo>
                  <a:cubicBezTo>
                    <a:pt x="317" y="236"/>
                    <a:pt x="317" y="236"/>
                    <a:pt x="317" y="236"/>
                  </a:cubicBezTo>
                  <a:cubicBezTo>
                    <a:pt x="295" y="248"/>
                    <a:pt x="295" y="248"/>
                    <a:pt x="295" y="248"/>
                  </a:cubicBezTo>
                  <a:cubicBezTo>
                    <a:pt x="329" y="277"/>
                    <a:pt x="329" y="277"/>
                    <a:pt x="329" y="277"/>
                  </a:cubicBezTo>
                  <a:cubicBezTo>
                    <a:pt x="473" y="201"/>
                    <a:pt x="473" y="201"/>
                    <a:pt x="473" y="201"/>
                  </a:cubicBezTo>
                  <a:cubicBezTo>
                    <a:pt x="500" y="253"/>
                    <a:pt x="500" y="253"/>
                    <a:pt x="500" y="253"/>
                  </a:cubicBezTo>
                  <a:cubicBezTo>
                    <a:pt x="373" y="320"/>
                    <a:pt x="373" y="320"/>
                    <a:pt x="373" y="320"/>
                  </a:cubicBezTo>
                  <a:cubicBezTo>
                    <a:pt x="379" y="324"/>
                    <a:pt x="388" y="330"/>
                    <a:pt x="400" y="338"/>
                  </a:cubicBezTo>
                  <a:cubicBezTo>
                    <a:pt x="413" y="347"/>
                    <a:pt x="422" y="353"/>
                    <a:pt x="429" y="357"/>
                  </a:cubicBezTo>
                  <a:cubicBezTo>
                    <a:pt x="431" y="358"/>
                    <a:pt x="432" y="361"/>
                    <a:pt x="430" y="364"/>
                  </a:cubicBezTo>
                  <a:cubicBezTo>
                    <a:pt x="424" y="372"/>
                    <a:pt x="423" y="374"/>
                    <a:pt x="426" y="371"/>
                  </a:cubicBezTo>
                  <a:cubicBezTo>
                    <a:pt x="408" y="392"/>
                    <a:pt x="395" y="406"/>
                    <a:pt x="387" y="415"/>
                  </a:cubicBezTo>
                  <a:cubicBezTo>
                    <a:pt x="381" y="407"/>
                    <a:pt x="381" y="407"/>
                    <a:pt x="381" y="407"/>
                  </a:cubicBezTo>
                  <a:cubicBezTo>
                    <a:pt x="363" y="384"/>
                    <a:pt x="344" y="364"/>
                    <a:pt x="323" y="346"/>
                  </a:cubicBezTo>
                  <a:cubicBezTo>
                    <a:pt x="248" y="385"/>
                    <a:pt x="248" y="385"/>
                    <a:pt x="248" y="385"/>
                  </a:cubicBezTo>
                  <a:cubicBezTo>
                    <a:pt x="261" y="410"/>
                    <a:pt x="261" y="410"/>
                    <a:pt x="261" y="410"/>
                  </a:cubicBezTo>
                  <a:cubicBezTo>
                    <a:pt x="283" y="403"/>
                    <a:pt x="304" y="397"/>
                    <a:pt x="324" y="392"/>
                  </a:cubicBezTo>
                  <a:cubicBezTo>
                    <a:pt x="326" y="416"/>
                    <a:pt x="328" y="433"/>
                    <a:pt x="331" y="444"/>
                  </a:cubicBezTo>
                  <a:cubicBezTo>
                    <a:pt x="282" y="454"/>
                    <a:pt x="231" y="473"/>
                    <a:pt x="180" y="500"/>
                  </a:cubicBezTo>
                  <a:cubicBezTo>
                    <a:pt x="176" y="489"/>
                    <a:pt x="176" y="489"/>
                    <a:pt x="176" y="489"/>
                  </a:cubicBezTo>
                  <a:cubicBezTo>
                    <a:pt x="171" y="470"/>
                    <a:pt x="166" y="456"/>
                    <a:pt x="162" y="445"/>
                  </a:cubicBezTo>
                  <a:cubicBezTo>
                    <a:pt x="177" y="439"/>
                    <a:pt x="193" y="433"/>
                    <a:pt x="210" y="428"/>
                  </a:cubicBezTo>
                  <a:lnTo>
                    <a:pt x="201" y="410"/>
                  </a:lnTo>
                  <a:close/>
                  <a:moveTo>
                    <a:pt x="272" y="262"/>
                  </a:moveTo>
                  <a:cubicBezTo>
                    <a:pt x="210" y="141"/>
                    <a:pt x="210" y="141"/>
                    <a:pt x="210" y="141"/>
                  </a:cubicBezTo>
                  <a:cubicBezTo>
                    <a:pt x="176" y="159"/>
                    <a:pt x="176" y="159"/>
                    <a:pt x="176" y="159"/>
                  </a:cubicBezTo>
                  <a:cubicBezTo>
                    <a:pt x="242" y="284"/>
                    <a:pt x="242" y="284"/>
                    <a:pt x="242" y="284"/>
                  </a:cubicBezTo>
                  <a:cubicBezTo>
                    <a:pt x="205" y="303"/>
                    <a:pt x="205" y="303"/>
                    <a:pt x="205" y="303"/>
                  </a:cubicBezTo>
                  <a:cubicBezTo>
                    <a:pt x="221" y="333"/>
                    <a:pt x="221" y="333"/>
                    <a:pt x="221" y="333"/>
                  </a:cubicBezTo>
                  <a:cubicBezTo>
                    <a:pt x="281" y="302"/>
                    <a:pt x="281" y="302"/>
                    <a:pt x="281" y="302"/>
                  </a:cubicBezTo>
                  <a:cubicBezTo>
                    <a:pt x="253" y="276"/>
                    <a:pt x="253" y="276"/>
                    <a:pt x="253" y="276"/>
                  </a:cubicBezTo>
                  <a:lnTo>
                    <a:pt x="272" y="26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sp>
          <p:nvSpPr>
            <p:cNvPr id="42" name="Freeform 40"/>
            <p:cNvSpPr>
              <a:spLocks noEditPoints="1"/>
            </p:cNvSpPr>
            <p:nvPr/>
          </p:nvSpPr>
          <p:spPr bwMode="auto">
            <a:xfrm>
              <a:off x="2321218" y="4658216"/>
              <a:ext cx="162161" cy="152894"/>
            </a:xfrm>
            <a:custGeom>
              <a:avLst/>
              <a:gdLst>
                <a:gd name="T0" fmla="*/ 26 w 550"/>
                <a:gd name="T1" fmla="*/ 242 h 518"/>
                <a:gd name="T2" fmla="*/ 4 w 550"/>
                <a:gd name="T3" fmla="*/ 196 h 518"/>
                <a:gd name="T4" fmla="*/ 1 w 550"/>
                <a:gd name="T5" fmla="*/ 177 h 518"/>
                <a:gd name="T6" fmla="*/ 7 w 550"/>
                <a:gd name="T7" fmla="*/ 173 h 518"/>
                <a:gd name="T8" fmla="*/ 51 w 550"/>
                <a:gd name="T9" fmla="*/ 159 h 518"/>
                <a:gd name="T10" fmla="*/ 325 w 550"/>
                <a:gd name="T11" fmla="*/ 16 h 518"/>
                <a:gd name="T12" fmla="*/ 377 w 550"/>
                <a:gd name="T13" fmla="*/ 8 h 518"/>
                <a:gd name="T14" fmla="*/ 420 w 550"/>
                <a:gd name="T15" fmla="*/ 75 h 518"/>
                <a:gd name="T16" fmla="*/ 377 w 550"/>
                <a:gd name="T17" fmla="*/ 118 h 518"/>
                <a:gd name="T18" fmla="*/ 354 w 550"/>
                <a:gd name="T19" fmla="*/ 83 h 518"/>
                <a:gd name="T20" fmla="*/ 329 w 550"/>
                <a:gd name="T21" fmla="*/ 84 h 518"/>
                <a:gd name="T22" fmla="*/ 26 w 550"/>
                <a:gd name="T23" fmla="*/ 242 h 518"/>
                <a:gd name="T24" fmla="*/ 112 w 550"/>
                <a:gd name="T25" fmla="*/ 295 h 518"/>
                <a:gd name="T26" fmla="*/ 87 w 550"/>
                <a:gd name="T27" fmla="*/ 236 h 518"/>
                <a:gd name="T28" fmla="*/ 95 w 550"/>
                <a:gd name="T29" fmla="*/ 231 h 518"/>
                <a:gd name="T30" fmla="*/ 131 w 550"/>
                <a:gd name="T31" fmla="*/ 219 h 518"/>
                <a:gd name="T32" fmla="*/ 327 w 550"/>
                <a:gd name="T33" fmla="*/ 117 h 518"/>
                <a:gd name="T34" fmla="*/ 354 w 550"/>
                <a:gd name="T35" fmla="*/ 169 h 518"/>
                <a:gd name="T36" fmla="*/ 112 w 550"/>
                <a:gd name="T37" fmla="*/ 295 h 518"/>
                <a:gd name="T38" fmla="*/ 327 w 550"/>
                <a:gd name="T39" fmla="*/ 443 h 518"/>
                <a:gd name="T40" fmla="*/ 183 w 550"/>
                <a:gd name="T41" fmla="*/ 518 h 518"/>
                <a:gd name="T42" fmla="*/ 91 w 550"/>
                <a:gd name="T43" fmla="*/ 341 h 518"/>
                <a:gd name="T44" fmla="*/ 234 w 550"/>
                <a:gd name="T45" fmla="*/ 265 h 518"/>
                <a:gd name="T46" fmla="*/ 273 w 550"/>
                <a:gd name="T47" fmla="*/ 339 h 518"/>
                <a:gd name="T48" fmla="*/ 308 w 550"/>
                <a:gd name="T49" fmla="*/ 321 h 518"/>
                <a:gd name="T50" fmla="*/ 266 w 550"/>
                <a:gd name="T51" fmla="*/ 240 h 518"/>
                <a:gd name="T52" fmla="*/ 266 w 550"/>
                <a:gd name="T53" fmla="*/ 236 h 518"/>
                <a:gd name="T54" fmla="*/ 315 w 550"/>
                <a:gd name="T55" fmla="*/ 213 h 518"/>
                <a:gd name="T56" fmla="*/ 416 w 550"/>
                <a:gd name="T57" fmla="*/ 164 h 518"/>
                <a:gd name="T58" fmla="*/ 492 w 550"/>
                <a:gd name="T59" fmla="*/ 220 h 518"/>
                <a:gd name="T60" fmla="*/ 497 w 550"/>
                <a:gd name="T61" fmla="*/ 230 h 518"/>
                <a:gd name="T62" fmla="*/ 459 w 550"/>
                <a:gd name="T63" fmla="*/ 272 h 518"/>
                <a:gd name="T64" fmla="*/ 416 w 550"/>
                <a:gd name="T65" fmla="*/ 230 h 518"/>
                <a:gd name="T66" fmla="*/ 384 w 550"/>
                <a:gd name="T67" fmla="*/ 242 h 518"/>
                <a:gd name="T68" fmla="*/ 339 w 550"/>
                <a:gd name="T69" fmla="*/ 266 h 518"/>
                <a:gd name="T70" fmla="*/ 357 w 550"/>
                <a:gd name="T71" fmla="*/ 301 h 518"/>
                <a:gd name="T72" fmla="*/ 550 w 550"/>
                <a:gd name="T73" fmla="*/ 311 h 518"/>
                <a:gd name="T74" fmla="*/ 542 w 550"/>
                <a:gd name="T75" fmla="*/ 369 h 518"/>
                <a:gd name="T76" fmla="*/ 385 w 550"/>
                <a:gd name="T77" fmla="*/ 355 h 518"/>
                <a:gd name="T78" fmla="*/ 420 w 550"/>
                <a:gd name="T79" fmla="*/ 422 h 518"/>
                <a:gd name="T80" fmla="*/ 373 w 550"/>
                <a:gd name="T81" fmla="*/ 446 h 518"/>
                <a:gd name="T82" fmla="*/ 336 w 550"/>
                <a:gd name="T83" fmla="*/ 374 h 518"/>
                <a:gd name="T84" fmla="*/ 301 w 550"/>
                <a:gd name="T85" fmla="*/ 392 h 518"/>
                <a:gd name="T86" fmla="*/ 327 w 550"/>
                <a:gd name="T87" fmla="*/ 443 h 518"/>
                <a:gd name="T88" fmla="*/ 252 w 550"/>
                <a:gd name="T89" fmla="*/ 414 h 518"/>
                <a:gd name="T90" fmla="*/ 217 w 550"/>
                <a:gd name="T91" fmla="*/ 347 h 518"/>
                <a:gd name="T92" fmla="*/ 167 w 550"/>
                <a:gd name="T93" fmla="*/ 373 h 518"/>
                <a:gd name="T94" fmla="*/ 202 w 550"/>
                <a:gd name="T95" fmla="*/ 440 h 518"/>
                <a:gd name="T96" fmla="*/ 252 w 550"/>
                <a:gd name="T97" fmla="*/ 414 h 5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50" h="518">
                  <a:moveTo>
                    <a:pt x="26" y="242"/>
                  </a:moveTo>
                  <a:cubicBezTo>
                    <a:pt x="14" y="219"/>
                    <a:pt x="7" y="203"/>
                    <a:pt x="4" y="196"/>
                  </a:cubicBezTo>
                  <a:cubicBezTo>
                    <a:pt x="1" y="187"/>
                    <a:pt x="0" y="180"/>
                    <a:pt x="1" y="177"/>
                  </a:cubicBezTo>
                  <a:cubicBezTo>
                    <a:pt x="1" y="175"/>
                    <a:pt x="3" y="174"/>
                    <a:pt x="7" y="173"/>
                  </a:cubicBezTo>
                  <a:cubicBezTo>
                    <a:pt x="21" y="172"/>
                    <a:pt x="35" y="167"/>
                    <a:pt x="51" y="159"/>
                  </a:cubicBezTo>
                  <a:cubicBezTo>
                    <a:pt x="325" y="16"/>
                    <a:pt x="325" y="16"/>
                    <a:pt x="325" y="16"/>
                  </a:cubicBezTo>
                  <a:cubicBezTo>
                    <a:pt x="348" y="2"/>
                    <a:pt x="365" y="0"/>
                    <a:pt x="377" y="8"/>
                  </a:cubicBezTo>
                  <a:cubicBezTo>
                    <a:pt x="388" y="14"/>
                    <a:pt x="403" y="37"/>
                    <a:pt x="420" y="75"/>
                  </a:cubicBezTo>
                  <a:cubicBezTo>
                    <a:pt x="404" y="86"/>
                    <a:pt x="390" y="100"/>
                    <a:pt x="377" y="118"/>
                  </a:cubicBezTo>
                  <a:cubicBezTo>
                    <a:pt x="367" y="98"/>
                    <a:pt x="360" y="86"/>
                    <a:pt x="354" y="83"/>
                  </a:cubicBezTo>
                  <a:cubicBezTo>
                    <a:pt x="349" y="78"/>
                    <a:pt x="340" y="78"/>
                    <a:pt x="329" y="84"/>
                  </a:cubicBezTo>
                  <a:lnTo>
                    <a:pt x="26" y="242"/>
                  </a:lnTo>
                  <a:close/>
                  <a:moveTo>
                    <a:pt x="112" y="295"/>
                  </a:moveTo>
                  <a:cubicBezTo>
                    <a:pt x="90" y="260"/>
                    <a:pt x="82" y="240"/>
                    <a:pt x="87" y="236"/>
                  </a:cubicBezTo>
                  <a:cubicBezTo>
                    <a:pt x="88" y="234"/>
                    <a:pt x="90" y="233"/>
                    <a:pt x="95" y="231"/>
                  </a:cubicBezTo>
                  <a:cubicBezTo>
                    <a:pt x="108" y="229"/>
                    <a:pt x="120" y="225"/>
                    <a:pt x="131" y="219"/>
                  </a:cubicBezTo>
                  <a:cubicBezTo>
                    <a:pt x="327" y="117"/>
                    <a:pt x="327" y="117"/>
                    <a:pt x="327" y="117"/>
                  </a:cubicBezTo>
                  <a:cubicBezTo>
                    <a:pt x="354" y="169"/>
                    <a:pt x="354" y="169"/>
                    <a:pt x="354" y="169"/>
                  </a:cubicBezTo>
                  <a:lnTo>
                    <a:pt x="112" y="295"/>
                  </a:lnTo>
                  <a:close/>
                  <a:moveTo>
                    <a:pt x="327" y="443"/>
                  </a:moveTo>
                  <a:cubicBezTo>
                    <a:pt x="183" y="518"/>
                    <a:pt x="183" y="518"/>
                    <a:pt x="183" y="518"/>
                  </a:cubicBezTo>
                  <a:cubicBezTo>
                    <a:pt x="91" y="341"/>
                    <a:pt x="91" y="341"/>
                    <a:pt x="91" y="341"/>
                  </a:cubicBezTo>
                  <a:cubicBezTo>
                    <a:pt x="234" y="265"/>
                    <a:pt x="234" y="265"/>
                    <a:pt x="234" y="265"/>
                  </a:cubicBezTo>
                  <a:cubicBezTo>
                    <a:pt x="273" y="339"/>
                    <a:pt x="273" y="339"/>
                    <a:pt x="273" y="339"/>
                  </a:cubicBezTo>
                  <a:cubicBezTo>
                    <a:pt x="308" y="321"/>
                    <a:pt x="308" y="321"/>
                    <a:pt x="308" y="321"/>
                  </a:cubicBezTo>
                  <a:cubicBezTo>
                    <a:pt x="266" y="240"/>
                    <a:pt x="266" y="240"/>
                    <a:pt x="266" y="240"/>
                  </a:cubicBezTo>
                  <a:cubicBezTo>
                    <a:pt x="265" y="238"/>
                    <a:pt x="265" y="237"/>
                    <a:pt x="266" y="236"/>
                  </a:cubicBezTo>
                  <a:cubicBezTo>
                    <a:pt x="277" y="230"/>
                    <a:pt x="294" y="222"/>
                    <a:pt x="315" y="213"/>
                  </a:cubicBezTo>
                  <a:cubicBezTo>
                    <a:pt x="359" y="191"/>
                    <a:pt x="393" y="175"/>
                    <a:pt x="416" y="164"/>
                  </a:cubicBezTo>
                  <a:cubicBezTo>
                    <a:pt x="442" y="146"/>
                    <a:pt x="467" y="165"/>
                    <a:pt x="492" y="220"/>
                  </a:cubicBezTo>
                  <a:cubicBezTo>
                    <a:pt x="494" y="225"/>
                    <a:pt x="496" y="228"/>
                    <a:pt x="497" y="230"/>
                  </a:cubicBezTo>
                  <a:cubicBezTo>
                    <a:pt x="480" y="244"/>
                    <a:pt x="467" y="257"/>
                    <a:pt x="459" y="272"/>
                  </a:cubicBezTo>
                  <a:cubicBezTo>
                    <a:pt x="445" y="234"/>
                    <a:pt x="430" y="220"/>
                    <a:pt x="416" y="230"/>
                  </a:cubicBezTo>
                  <a:cubicBezTo>
                    <a:pt x="406" y="234"/>
                    <a:pt x="396" y="238"/>
                    <a:pt x="384" y="242"/>
                  </a:cubicBezTo>
                  <a:cubicBezTo>
                    <a:pt x="373" y="248"/>
                    <a:pt x="358" y="256"/>
                    <a:pt x="339" y="266"/>
                  </a:cubicBezTo>
                  <a:cubicBezTo>
                    <a:pt x="357" y="301"/>
                    <a:pt x="357" y="301"/>
                    <a:pt x="357" y="301"/>
                  </a:cubicBezTo>
                  <a:cubicBezTo>
                    <a:pt x="416" y="279"/>
                    <a:pt x="480" y="283"/>
                    <a:pt x="550" y="311"/>
                  </a:cubicBezTo>
                  <a:cubicBezTo>
                    <a:pt x="543" y="326"/>
                    <a:pt x="541" y="345"/>
                    <a:pt x="542" y="369"/>
                  </a:cubicBezTo>
                  <a:cubicBezTo>
                    <a:pt x="486" y="343"/>
                    <a:pt x="433" y="338"/>
                    <a:pt x="385" y="355"/>
                  </a:cubicBezTo>
                  <a:cubicBezTo>
                    <a:pt x="420" y="422"/>
                    <a:pt x="420" y="422"/>
                    <a:pt x="420" y="422"/>
                  </a:cubicBezTo>
                  <a:cubicBezTo>
                    <a:pt x="373" y="446"/>
                    <a:pt x="373" y="446"/>
                    <a:pt x="373" y="446"/>
                  </a:cubicBezTo>
                  <a:cubicBezTo>
                    <a:pt x="336" y="374"/>
                    <a:pt x="336" y="374"/>
                    <a:pt x="336" y="374"/>
                  </a:cubicBezTo>
                  <a:cubicBezTo>
                    <a:pt x="301" y="392"/>
                    <a:pt x="301" y="392"/>
                    <a:pt x="301" y="392"/>
                  </a:cubicBezTo>
                  <a:lnTo>
                    <a:pt x="327" y="443"/>
                  </a:lnTo>
                  <a:close/>
                  <a:moveTo>
                    <a:pt x="252" y="414"/>
                  </a:moveTo>
                  <a:cubicBezTo>
                    <a:pt x="217" y="347"/>
                    <a:pt x="217" y="347"/>
                    <a:pt x="217" y="347"/>
                  </a:cubicBezTo>
                  <a:cubicBezTo>
                    <a:pt x="167" y="373"/>
                    <a:pt x="167" y="373"/>
                    <a:pt x="167" y="373"/>
                  </a:cubicBezTo>
                  <a:cubicBezTo>
                    <a:pt x="202" y="440"/>
                    <a:pt x="202" y="440"/>
                    <a:pt x="202" y="440"/>
                  </a:cubicBezTo>
                  <a:lnTo>
                    <a:pt x="252" y="4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sp>
          <p:nvSpPr>
            <p:cNvPr id="43" name="Freeform 41"/>
            <p:cNvSpPr>
              <a:spLocks noEditPoints="1"/>
            </p:cNvSpPr>
            <p:nvPr/>
          </p:nvSpPr>
          <p:spPr bwMode="auto">
            <a:xfrm>
              <a:off x="2491487" y="4593352"/>
              <a:ext cx="141312" cy="128571"/>
            </a:xfrm>
            <a:custGeom>
              <a:avLst/>
              <a:gdLst>
                <a:gd name="T0" fmla="*/ 81 w 481"/>
                <a:gd name="T1" fmla="*/ 139 h 440"/>
                <a:gd name="T2" fmla="*/ 74 w 481"/>
                <a:gd name="T3" fmla="*/ 175 h 440"/>
                <a:gd name="T4" fmla="*/ 121 w 481"/>
                <a:gd name="T5" fmla="*/ 253 h 440"/>
                <a:gd name="T6" fmla="*/ 135 w 481"/>
                <a:gd name="T7" fmla="*/ 252 h 440"/>
                <a:gd name="T8" fmla="*/ 143 w 481"/>
                <a:gd name="T9" fmla="*/ 250 h 440"/>
                <a:gd name="T10" fmla="*/ 46 w 481"/>
                <a:gd name="T11" fmla="*/ 64 h 440"/>
                <a:gd name="T12" fmla="*/ 89 w 481"/>
                <a:gd name="T13" fmla="*/ 41 h 440"/>
                <a:gd name="T14" fmla="*/ 141 w 481"/>
                <a:gd name="T15" fmla="*/ 140 h 440"/>
                <a:gd name="T16" fmla="*/ 136 w 481"/>
                <a:gd name="T17" fmla="*/ 0 h 440"/>
                <a:gd name="T18" fmla="*/ 208 w 481"/>
                <a:gd name="T19" fmla="*/ 3 h 440"/>
                <a:gd name="T20" fmla="*/ 173 w 481"/>
                <a:gd name="T21" fmla="*/ 206 h 440"/>
                <a:gd name="T22" fmla="*/ 198 w 481"/>
                <a:gd name="T23" fmla="*/ 253 h 440"/>
                <a:gd name="T24" fmla="*/ 292 w 481"/>
                <a:gd name="T25" fmla="*/ 283 h 440"/>
                <a:gd name="T26" fmla="*/ 185 w 481"/>
                <a:gd name="T27" fmla="*/ 215 h 440"/>
                <a:gd name="T28" fmla="*/ 204 w 481"/>
                <a:gd name="T29" fmla="*/ 171 h 440"/>
                <a:gd name="T30" fmla="*/ 347 w 481"/>
                <a:gd name="T31" fmla="*/ 262 h 440"/>
                <a:gd name="T32" fmla="*/ 344 w 481"/>
                <a:gd name="T33" fmla="*/ 268 h 440"/>
                <a:gd name="T34" fmla="*/ 328 w 481"/>
                <a:gd name="T35" fmla="*/ 302 h 440"/>
                <a:gd name="T36" fmla="*/ 382 w 481"/>
                <a:gd name="T37" fmla="*/ 333 h 440"/>
                <a:gd name="T38" fmla="*/ 360 w 481"/>
                <a:gd name="T39" fmla="*/ 392 h 440"/>
                <a:gd name="T40" fmla="*/ 233 w 481"/>
                <a:gd name="T41" fmla="*/ 320 h 440"/>
                <a:gd name="T42" fmla="*/ 283 w 481"/>
                <a:gd name="T43" fmla="*/ 417 h 440"/>
                <a:gd name="T44" fmla="*/ 240 w 481"/>
                <a:gd name="T45" fmla="*/ 440 h 440"/>
                <a:gd name="T46" fmla="*/ 174 w 481"/>
                <a:gd name="T47" fmla="*/ 312 h 440"/>
                <a:gd name="T48" fmla="*/ 158 w 481"/>
                <a:gd name="T49" fmla="*/ 314 h 440"/>
                <a:gd name="T50" fmla="*/ 173 w 481"/>
                <a:gd name="T51" fmla="*/ 345 h 440"/>
                <a:gd name="T52" fmla="*/ 184 w 481"/>
                <a:gd name="T53" fmla="*/ 365 h 440"/>
                <a:gd name="T54" fmla="*/ 196 w 481"/>
                <a:gd name="T55" fmla="*/ 384 h 440"/>
                <a:gd name="T56" fmla="*/ 174 w 481"/>
                <a:gd name="T57" fmla="*/ 399 h 440"/>
                <a:gd name="T58" fmla="*/ 154 w 481"/>
                <a:gd name="T59" fmla="*/ 414 h 440"/>
                <a:gd name="T60" fmla="*/ 125 w 481"/>
                <a:gd name="T61" fmla="*/ 378 h 440"/>
                <a:gd name="T62" fmla="*/ 106 w 481"/>
                <a:gd name="T63" fmla="*/ 371 h 440"/>
                <a:gd name="T64" fmla="*/ 101 w 481"/>
                <a:gd name="T65" fmla="*/ 369 h 440"/>
                <a:gd name="T66" fmla="*/ 37 w 481"/>
                <a:gd name="T67" fmla="*/ 365 h 440"/>
                <a:gd name="T68" fmla="*/ 25 w 481"/>
                <a:gd name="T69" fmla="*/ 318 h 440"/>
                <a:gd name="T70" fmla="*/ 19 w 481"/>
                <a:gd name="T71" fmla="*/ 289 h 440"/>
                <a:gd name="T72" fmla="*/ 28 w 481"/>
                <a:gd name="T73" fmla="*/ 291 h 440"/>
                <a:gd name="T74" fmla="*/ 102 w 481"/>
                <a:gd name="T75" fmla="*/ 314 h 440"/>
                <a:gd name="T76" fmla="*/ 77 w 481"/>
                <a:gd name="T77" fmla="*/ 269 h 440"/>
                <a:gd name="T78" fmla="*/ 58 w 481"/>
                <a:gd name="T79" fmla="*/ 234 h 440"/>
                <a:gd name="T80" fmla="*/ 56 w 481"/>
                <a:gd name="T81" fmla="*/ 246 h 440"/>
                <a:gd name="T82" fmla="*/ 51 w 481"/>
                <a:gd name="T83" fmla="*/ 272 h 440"/>
                <a:gd name="T84" fmla="*/ 0 w 481"/>
                <a:gd name="T85" fmla="*/ 250 h 440"/>
                <a:gd name="T86" fmla="*/ 28 w 481"/>
                <a:gd name="T87" fmla="*/ 120 h 440"/>
                <a:gd name="T88" fmla="*/ 81 w 481"/>
                <a:gd name="T89" fmla="*/ 139 h 440"/>
                <a:gd name="T90" fmla="*/ 230 w 481"/>
                <a:gd name="T91" fmla="*/ 102 h 440"/>
                <a:gd name="T92" fmla="*/ 416 w 481"/>
                <a:gd name="T93" fmla="*/ 254 h 440"/>
                <a:gd name="T94" fmla="*/ 410 w 481"/>
                <a:gd name="T95" fmla="*/ 263 h 440"/>
                <a:gd name="T96" fmla="*/ 389 w 481"/>
                <a:gd name="T97" fmla="*/ 304 h 440"/>
                <a:gd name="T98" fmla="*/ 215 w 481"/>
                <a:gd name="T99" fmla="*/ 159 h 440"/>
                <a:gd name="T100" fmla="*/ 230 w 481"/>
                <a:gd name="T101" fmla="*/ 102 h 440"/>
                <a:gd name="T102" fmla="*/ 243 w 481"/>
                <a:gd name="T103" fmla="*/ 21 h 440"/>
                <a:gd name="T104" fmla="*/ 382 w 481"/>
                <a:gd name="T105" fmla="*/ 112 h 440"/>
                <a:gd name="T106" fmla="*/ 481 w 481"/>
                <a:gd name="T107" fmla="*/ 241 h 440"/>
                <a:gd name="T108" fmla="*/ 454 w 481"/>
                <a:gd name="T109" fmla="*/ 279 h 440"/>
                <a:gd name="T110" fmla="*/ 448 w 481"/>
                <a:gd name="T111" fmla="*/ 288 h 440"/>
                <a:gd name="T112" fmla="*/ 438 w 481"/>
                <a:gd name="T113" fmla="*/ 272 h 440"/>
                <a:gd name="T114" fmla="*/ 363 w 481"/>
                <a:gd name="T115" fmla="*/ 165 h 440"/>
                <a:gd name="T116" fmla="*/ 227 w 481"/>
                <a:gd name="T117" fmla="*/ 85 h 440"/>
                <a:gd name="T118" fmla="*/ 236 w 481"/>
                <a:gd name="T119" fmla="*/ 46 h 440"/>
                <a:gd name="T120" fmla="*/ 241 w 481"/>
                <a:gd name="T121" fmla="*/ 22 h 440"/>
                <a:gd name="T122" fmla="*/ 243 w 481"/>
                <a:gd name="T123" fmla="*/ 21 h 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81" h="440">
                  <a:moveTo>
                    <a:pt x="81" y="139"/>
                  </a:moveTo>
                  <a:cubicBezTo>
                    <a:pt x="78" y="148"/>
                    <a:pt x="76" y="160"/>
                    <a:pt x="74" y="175"/>
                  </a:cubicBezTo>
                  <a:cubicBezTo>
                    <a:pt x="89" y="201"/>
                    <a:pt x="105" y="227"/>
                    <a:pt x="121" y="253"/>
                  </a:cubicBezTo>
                  <a:cubicBezTo>
                    <a:pt x="125" y="252"/>
                    <a:pt x="130" y="252"/>
                    <a:pt x="135" y="252"/>
                  </a:cubicBezTo>
                  <a:cubicBezTo>
                    <a:pt x="139" y="251"/>
                    <a:pt x="142" y="250"/>
                    <a:pt x="143" y="250"/>
                  </a:cubicBezTo>
                  <a:cubicBezTo>
                    <a:pt x="46" y="64"/>
                    <a:pt x="46" y="64"/>
                    <a:pt x="46" y="64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141" y="140"/>
                    <a:pt x="141" y="140"/>
                    <a:pt x="141" y="140"/>
                  </a:cubicBezTo>
                  <a:cubicBezTo>
                    <a:pt x="155" y="100"/>
                    <a:pt x="154" y="53"/>
                    <a:pt x="136" y="0"/>
                  </a:cubicBezTo>
                  <a:cubicBezTo>
                    <a:pt x="159" y="4"/>
                    <a:pt x="183" y="5"/>
                    <a:pt x="208" y="3"/>
                  </a:cubicBezTo>
                  <a:cubicBezTo>
                    <a:pt x="218" y="87"/>
                    <a:pt x="206" y="155"/>
                    <a:pt x="173" y="206"/>
                  </a:cubicBezTo>
                  <a:cubicBezTo>
                    <a:pt x="198" y="253"/>
                    <a:pt x="198" y="253"/>
                    <a:pt x="198" y="253"/>
                  </a:cubicBezTo>
                  <a:cubicBezTo>
                    <a:pt x="241" y="262"/>
                    <a:pt x="272" y="272"/>
                    <a:pt x="292" y="283"/>
                  </a:cubicBezTo>
                  <a:cubicBezTo>
                    <a:pt x="256" y="256"/>
                    <a:pt x="220" y="234"/>
                    <a:pt x="185" y="215"/>
                  </a:cubicBezTo>
                  <a:cubicBezTo>
                    <a:pt x="189" y="203"/>
                    <a:pt x="196" y="188"/>
                    <a:pt x="204" y="171"/>
                  </a:cubicBezTo>
                  <a:cubicBezTo>
                    <a:pt x="256" y="198"/>
                    <a:pt x="304" y="228"/>
                    <a:pt x="347" y="262"/>
                  </a:cubicBezTo>
                  <a:cubicBezTo>
                    <a:pt x="345" y="268"/>
                    <a:pt x="344" y="270"/>
                    <a:pt x="344" y="268"/>
                  </a:cubicBezTo>
                  <a:cubicBezTo>
                    <a:pt x="338" y="280"/>
                    <a:pt x="332" y="291"/>
                    <a:pt x="328" y="302"/>
                  </a:cubicBezTo>
                  <a:cubicBezTo>
                    <a:pt x="347" y="311"/>
                    <a:pt x="365" y="321"/>
                    <a:pt x="382" y="333"/>
                  </a:cubicBezTo>
                  <a:cubicBezTo>
                    <a:pt x="373" y="351"/>
                    <a:pt x="366" y="370"/>
                    <a:pt x="360" y="392"/>
                  </a:cubicBezTo>
                  <a:cubicBezTo>
                    <a:pt x="317" y="353"/>
                    <a:pt x="275" y="329"/>
                    <a:pt x="233" y="320"/>
                  </a:cubicBezTo>
                  <a:cubicBezTo>
                    <a:pt x="283" y="417"/>
                    <a:pt x="283" y="417"/>
                    <a:pt x="283" y="417"/>
                  </a:cubicBezTo>
                  <a:cubicBezTo>
                    <a:pt x="240" y="440"/>
                    <a:pt x="240" y="440"/>
                    <a:pt x="240" y="440"/>
                  </a:cubicBezTo>
                  <a:cubicBezTo>
                    <a:pt x="174" y="312"/>
                    <a:pt x="174" y="312"/>
                    <a:pt x="174" y="312"/>
                  </a:cubicBezTo>
                  <a:cubicBezTo>
                    <a:pt x="158" y="314"/>
                    <a:pt x="158" y="314"/>
                    <a:pt x="158" y="314"/>
                  </a:cubicBezTo>
                  <a:cubicBezTo>
                    <a:pt x="173" y="345"/>
                    <a:pt x="173" y="345"/>
                    <a:pt x="173" y="345"/>
                  </a:cubicBezTo>
                  <a:cubicBezTo>
                    <a:pt x="176" y="349"/>
                    <a:pt x="179" y="356"/>
                    <a:pt x="184" y="365"/>
                  </a:cubicBezTo>
                  <a:cubicBezTo>
                    <a:pt x="190" y="373"/>
                    <a:pt x="194" y="379"/>
                    <a:pt x="196" y="384"/>
                  </a:cubicBezTo>
                  <a:cubicBezTo>
                    <a:pt x="190" y="387"/>
                    <a:pt x="183" y="392"/>
                    <a:pt x="174" y="399"/>
                  </a:cubicBezTo>
                  <a:cubicBezTo>
                    <a:pt x="167" y="406"/>
                    <a:pt x="160" y="411"/>
                    <a:pt x="154" y="414"/>
                  </a:cubicBezTo>
                  <a:cubicBezTo>
                    <a:pt x="146" y="397"/>
                    <a:pt x="136" y="385"/>
                    <a:pt x="125" y="378"/>
                  </a:cubicBezTo>
                  <a:cubicBezTo>
                    <a:pt x="121" y="376"/>
                    <a:pt x="115" y="374"/>
                    <a:pt x="106" y="371"/>
                  </a:cubicBezTo>
                  <a:cubicBezTo>
                    <a:pt x="105" y="371"/>
                    <a:pt x="103" y="370"/>
                    <a:pt x="101" y="369"/>
                  </a:cubicBezTo>
                  <a:cubicBezTo>
                    <a:pt x="81" y="363"/>
                    <a:pt x="60" y="361"/>
                    <a:pt x="37" y="365"/>
                  </a:cubicBezTo>
                  <a:cubicBezTo>
                    <a:pt x="35" y="355"/>
                    <a:pt x="31" y="339"/>
                    <a:pt x="25" y="318"/>
                  </a:cubicBezTo>
                  <a:cubicBezTo>
                    <a:pt x="20" y="297"/>
                    <a:pt x="18" y="288"/>
                    <a:pt x="19" y="289"/>
                  </a:cubicBezTo>
                  <a:cubicBezTo>
                    <a:pt x="28" y="291"/>
                    <a:pt x="28" y="291"/>
                    <a:pt x="28" y="291"/>
                  </a:cubicBezTo>
                  <a:cubicBezTo>
                    <a:pt x="50" y="299"/>
                    <a:pt x="74" y="307"/>
                    <a:pt x="102" y="314"/>
                  </a:cubicBezTo>
                  <a:cubicBezTo>
                    <a:pt x="96" y="302"/>
                    <a:pt x="87" y="287"/>
                    <a:pt x="77" y="269"/>
                  </a:cubicBezTo>
                  <a:cubicBezTo>
                    <a:pt x="69" y="254"/>
                    <a:pt x="62" y="242"/>
                    <a:pt x="58" y="234"/>
                  </a:cubicBezTo>
                  <a:cubicBezTo>
                    <a:pt x="58" y="237"/>
                    <a:pt x="58" y="241"/>
                    <a:pt x="56" y="246"/>
                  </a:cubicBezTo>
                  <a:cubicBezTo>
                    <a:pt x="54" y="250"/>
                    <a:pt x="52" y="259"/>
                    <a:pt x="51" y="272"/>
                  </a:cubicBezTo>
                  <a:cubicBezTo>
                    <a:pt x="34" y="264"/>
                    <a:pt x="17" y="257"/>
                    <a:pt x="0" y="250"/>
                  </a:cubicBezTo>
                  <a:cubicBezTo>
                    <a:pt x="9" y="201"/>
                    <a:pt x="18" y="158"/>
                    <a:pt x="28" y="120"/>
                  </a:cubicBezTo>
                  <a:lnTo>
                    <a:pt x="81" y="139"/>
                  </a:lnTo>
                  <a:close/>
                  <a:moveTo>
                    <a:pt x="230" y="102"/>
                  </a:moveTo>
                  <a:cubicBezTo>
                    <a:pt x="295" y="126"/>
                    <a:pt x="357" y="177"/>
                    <a:pt x="416" y="254"/>
                  </a:cubicBezTo>
                  <a:cubicBezTo>
                    <a:pt x="414" y="256"/>
                    <a:pt x="412" y="260"/>
                    <a:pt x="410" y="263"/>
                  </a:cubicBezTo>
                  <a:cubicBezTo>
                    <a:pt x="403" y="273"/>
                    <a:pt x="396" y="286"/>
                    <a:pt x="389" y="304"/>
                  </a:cubicBezTo>
                  <a:cubicBezTo>
                    <a:pt x="335" y="222"/>
                    <a:pt x="278" y="173"/>
                    <a:pt x="215" y="159"/>
                  </a:cubicBezTo>
                  <a:cubicBezTo>
                    <a:pt x="219" y="140"/>
                    <a:pt x="224" y="121"/>
                    <a:pt x="230" y="102"/>
                  </a:cubicBezTo>
                  <a:moveTo>
                    <a:pt x="243" y="21"/>
                  </a:moveTo>
                  <a:cubicBezTo>
                    <a:pt x="299" y="47"/>
                    <a:pt x="345" y="77"/>
                    <a:pt x="382" y="112"/>
                  </a:cubicBezTo>
                  <a:cubicBezTo>
                    <a:pt x="416" y="144"/>
                    <a:pt x="449" y="187"/>
                    <a:pt x="481" y="241"/>
                  </a:cubicBezTo>
                  <a:cubicBezTo>
                    <a:pt x="473" y="248"/>
                    <a:pt x="464" y="261"/>
                    <a:pt x="454" y="279"/>
                  </a:cubicBezTo>
                  <a:cubicBezTo>
                    <a:pt x="452" y="283"/>
                    <a:pt x="450" y="286"/>
                    <a:pt x="448" y="288"/>
                  </a:cubicBezTo>
                  <a:cubicBezTo>
                    <a:pt x="447" y="285"/>
                    <a:pt x="443" y="280"/>
                    <a:pt x="438" y="272"/>
                  </a:cubicBezTo>
                  <a:cubicBezTo>
                    <a:pt x="410" y="222"/>
                    <a:pt x="385" y="186"/>
                    <a:pt x="363" y="165"/>
                  </a:cubicBezTo>
                  <a:cubicBezTo>
                    <a:pt x="326" y="127"/>
                    <a:pt x="281" y="100"/>
                    <a:pt x="227" y="85"/>
                  </a:cubicBezTo>
                  <a:cubicBezTo>
                    <a:pt x="230" y="76"/>
                    <a:pt x="233" y="63"/>
                    <a:pt x="236" y="46"/>
                  </a:cubicBezTo>
                  <a:cubicBezTo>
                    <a:pt x="238" y="35"/>
                    <a:pt x="239" y="27"/>
                    <a:pt x="241" y="22"/>
                  </a:cubicBezTo>
                  <a:lnTo>
                    <a:pt x="243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sp>
          <p:nvSpPr>
            <p:cNvPr id="44" name="Freeform 42"/>
            <p:cNvSpPr>
              <a:spLocks noEditPoints="1"/>
            </p:cNvSpPr>
            <p:nvPr/>
          </p:nvSpPr>
          <p:spPr bwMode="auto">
            <a:xfrm>
              <a:off x="2638590" y="4508797"/>
              <a:ext cx="122779" cy="126253"/>
            </a:xfrm>
            <a:custGeom>
              <a:avLst/>
              <a:gdLst>
                <a:gd name="T0" fmla="*/ 293 w 419"/>
                <a:gd name="T1" fmla="*/ 336 h 428"/>
                <a:gd name="T2" fmla="*/ 90 w 419"/>
                <a:gd name="T3" fmla="*/ 428 h 428"/>
                <a:gd name="T4" fmla="*/ 78 w 419"/>
                <a:gd name="T5" fmla="*/ 404 h 428"/>
                <a:gd name="T6" fmla="*/ 65 w 419"/>
                <a:gd name="T7" fmla="*/ 375 h 428"/>
                <a:gd name="T8" fmla="*/ 65 w 419"/>
                <a:gd name="T9" fmla="*/ 364 h 428"/>
                <a:gd name="T10" fmla="*/ 113 w 419"/>
                <a:gd name="T11" fmla="*/ 350 h 428"/>
                <a:gd name="T12" fmla="*/ 0 w 419"/>
                <a:gd name="T13" fmla="*/ 132 h 428"/>
                <a:gd name="T14" fmla="*/ 50 w 419"/>
                <a:gd name="T15" fmla="*/ 106 h 428"/>
                <a:gd name="T16" fmla="*/ 166 w 419"/>
                <a:gd name="T17" fmla="*/ 329 h 428"/>
                <a:gd name="T18" fmla="*/ 212 w 419"/>
                <a:gd name="T19" fmla="*/ 307 h 428"/>
                <a:gd name="T20" fmla="*/ 100 w 419"/>
                <a:gd name="T21" fmla="*/ 93 h 428"/>
                <a:gd name="T22" fmla="*/ 167 w 419"/>
                <a:gd name="T23" fmla="*/ 62 h 428"/>
                <a:gd name="T24" fmla="*/ 268 w 419"/>
                <a:gd name="T25" fmla="*/ 15 h 428"/>
                <a:gd name="T26" fmla="*/ 333 w 419"/>
                <a:gd name="T27" fmla="*/ 9 h 428"/>
                <a:gd name="T28" fmla="*/ 396 w 419"/>
                <a:gd name="T29" fmla="*/ 81 h 428"/>
                <a:gd name="T30" fmla="*/ 385 w 419"/>
                <a:gd name="T31" fmla="*/ 93 h 428"/>
                <a:gd name="T32" fmla="*/ 349 w 419"/>
                <a:gd name="T33" fmla="*/ 133 h 428"/>
                <a:gd name="T34" fmla="*/ 318 w 419"/>
                <a:gd name="T35" fmla="*/ 81 h 428"/>
                <a:gd name="T36" fmla="*/ 281 w 419"/>
                <a:gd name="T37" fmla="*/ 85 h 428"/>
                <a:gd name="T38" fmla="*/ 184 w 419"/>
                <a:gd name="T39" fmla="*/ 127 h 428"/>
                <a:gd name="T40" fmla="*/ 293 w 419"/>
                <a:gd name="T41" fmla="*/ 336 h 428"/>
                <a:gd name="T42" fmla="*/ 370 w 419"/>
                <a:gd name="T43" fmla="*/ 390 h 428"/>
                <a:gd name="T44" fmla="*/ 240 w 419"/>
                <a:gd name="T45" fmla="*/ 141 h 428"/>
                <a:gd name="T46" fmla="*/ 289 w 419"/>
                <a:gd name="T47" fmla="*/ 115 h 428"/>
                <a:gd name="T48" fmla="*/ 419 w 419"/>
                <a:gd name="T49" fmla="*/ 365 h 428"/>
                <a:gd name="T50" fmla="*/ 370 w 419"/>
                <a:gd name="T51" fmla="*/ 390 h 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19" h="428">
                  <a:moveTo>
                    <a:pt x="293" y="336"/>
                  </a:moveTo>
                  <a:cubicBezTo>
                    <a:pt x="226" y="366"/>
                    <a:pt x="159" y="396"/>
                    <a:pt x="90" y="428"/>
                  </a:cubicBezTo>
                  <a:cubicBezTo>
                    <a:pt x="88" y="423"/>
                    <a:pt x="84" y="416"/>
                    <a:pt x="78" y="404"/>
                  </a:cubicBezTo>
                  <a:cubicBezTo>
                    <a:pt x="72" y="390"/>
                    <a:pt x="67" y="381"/>
                    <a:pt x="65" y="375"/>
                  </a:cubicBezTo>
                  <a:cubicBezTo>
                    <a:pt x="62" y="368"/>
                    <a:pt x="62" y="364"/>
                    <a:pt x="65" y="364"/>
                  </a:cubicBezTo>
                  <a:cubicBezTo>
                    <a:pt x="81" y="362"/>
                    <a:pt x="97" y="357"/>
                    <a:pt x="113" y="350"/>
                  </a:cubicBezTo>
                  <a:cubicBezTo>
                    <a:pt x="0" y="132"/>
                    <a:pt x="0" y="132"/>
                    <a:pt x="0" y="132"/>
                  </a:cubicBezTo>
                  <a:cubicBezTo>
                    <a:pt x="50" y="106"/>
                    <a:pt x="50" y="106"/>
                    <a:pt x="50" y="106"/>
                  </a:cubicBezTo>
                  <a:cubicBezTo>
                    <a:pt x="166" y="329"/>
                    <a:pt x="166" y="329"/>
                    <a:pt x="166" y="329"/>
                  </a:cubicBezTo>
                  <a:cubicBezTo>
                    <a:pt x="212" y="307"/>
                    <a:pt x="212" y="307"/>
                    <a:pt x="212" y="307"/>
                  </a:cubicBezTo>
                  <a:cubicBezTo>
                    <a:pt x="100" y="93"/>
                    <a:pt x="100" y="93"/>
                    <a:pt x="100" y="93"/>
                  </a:cubicBezTo>
                  <a:cubicBezTo>
                    <a:pt x="115" y="86"/>
                    <a:pt x="137" y="76"/>
                    <a:pt x="167" y="62"/>
                  </a:cubicBezTo>
                  <a:cubicBezTo>
                    <a:pt x="212" y="40"/>
                    <a:pt x="246" y="24"/>
                    <a:pt x="268" y="15"/>
                  </a:cubicBezTo>
                  <a:cubicBezTo>
                    <a:pt x="296" y="2"/>
                    <a:pt x="317" y="0"/>
                    <a:pt x="333" y="9"/>
                  </a:cubicBezTo>
                  <a:cubicBezTo>
                    <a:pt x="347" y="14"/>
                    <a:pt x="368" y="38"/>
                    <a:pt x="396" y="81"/>
                  </a:cubicBezTo>
                  <a:cubicBezTo>
                    <a:pt x="385" y="93"/>
                    <a:pt x="385" y="93"/>
                    <a:pt x="385" y="93"/>
                  </a:cubicBezTo>
                  <a:cubicBezTo>
                    <a:pt x="366" y="111"/>
                    <a:pt x="354" y="124"/>
                    <a:pt x="349" y="133"/>
                  </a:cubicBezTo>
                  <a:cubicBezTo>
                    <a:pt x="334" y="102"/>
                    <a:pt x="324" y="85"/>
                    <a:pt x="318" y="81"/>
                  </a:cubicBezTo>
                  <a:cubicBezTo>
                    <a:pt x="311" y="76"/>
                    <a:pt x="299" y="78"/>
                    <a:pt x="281" y="85"/>
                  </a:cubicBezTo>
                  <a:cubicBezTo>
                    <a:pt x="250" y="98"/>
                    <a:pt x="217" y="111"/>
                    <a:pt x="184" y="127"/>
                  </a:cubicBezTo>
                  <a:lnTo>
                    <a:pt x="293" y="336"/>
                  </a:lnTo>
                  <a:close/>
                  <a:moveTo>
                    <a:pt x="370" y="390"/>
                  </a:moveTo>
                  <a:cubicBezTo>
                    <a:pt x="240" y="141"/>
                    <a:pt x="240" y="141"/>
                    <a:pt x="240" y="141"/>
                  </a:cubicBezTo>
                  <a:cubicBezTo>
                    <a:pt x="289" y="115"/>
                    <a:pt x="289" y="115"/>
                    <a:pt x="289" y="115"/>
                  </a:cubicBezTo>
                  <a:cubicBezTo>
                    <a:pt x="419" y="365"/>
                    <a:pt x="419" y="365"/>
                    <a:pt x="419" y="365"/>
                  </a:cubicBezTo>
                  <a:lnTo>
                    <a:pt x="370" y="39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sp>
          <p:nvSpPr>
            <p:cNvPr id="45" name="Freeform 43"/>
            <p:cNvSpPr>
              <a:spLocks noEditPoints="1"/>
            </p:cNvSpPr>
            <p:nvPr/>
          </p:nvSpPr>
          <p:spPr bwMode="auto">
            <a:xfrm>
              <a:off x="2788010" y="4419608"/>
              <a:ext cx="149420" cy="149420"/>
            </a:xfrm>
            <a:custGeom>
              <a:avLst/>
              <a:gdLst>
                <a:gd name="T0" fmla="*/ 2 w 510"/>
                <a:gd name="T1" fmla="*/ 163 h 506"/>
                <a:gd name="T2" fmla="*/ 3 w 510"/>
                <a:gd name="T3" fmla="*/ 156 h 506"/>
                <a:gd name="T4" fmla="*/ 147 w 510"/>
                <a:gd name="T5" fmla="*/ 143 h 506"/>
                <a:gd name="T6" fmla="*/ 257 w 510"/>
                <a:gd name="T7" fmla="*/ 219 h 506"/>
                <a:gd name="T8" fmla="*/ 260 w 510"/>
                <a:gd name="T9" fmla="*/ 217 h 506"/>
                <a:gd name="T10" fmla="*/ 178 w 510"/>
                <a:gd name="T11" fmla="*/ 60 h 506"/>
                <a:gd name="T12" fmla="*/ 222 w 510"/>
                <a:gd name="T13" fmla="*/ 37 h 506"/>
                <a:gd name="T14" fmla="*/ 301 w 510"/>
                <a:gd name="T15" fmla="*/ 190 h 506"/>
                <a:gd name="T16" fmla="*/ 277 w 510"/>
                <a:gd name="T17" fmla="*/ 0 h 506"/>
                <a:gd name="T18" fmla="*/ 283 w 510"/>
                <a:gd name="T19" fmla="*/ 1 h 506"/>
                <a:gd name="T20" fmla="*/ 352 w 510"/>
                <a:gd name="T21" fmla="*/ 1 h 506"/>
                <a:gd name="T22" fmla="*/ 355 w 510"/>
                <a:gd name="T23" fmla="*/ 202 h 506"/>
                <a:gd name="T24" fmla="*/ 510 w 510"/>
                <a:gd name="T25" fmla="*/ 308 h 506"/>
                <a:gd name="T26" fmla="*/ 483 w 510"/>
                <a:gd name="T27" fmla="*/ 371 h 506"/>
                <a:gd name="T28" fmla="*/ 338 w 510"/>
                <a:gd name="T29" fmla="*/ 260 h 506"/>
                <a:gd name="T30" fmla="*/ 411 w 510"/>
                <a:gd name="T31" fmla="*/ 400 h 506"/>
                <a:gd name="T32" fmla="*/ 368 w 510"/>
                <a:gd name="T33" fmla="*/ 423 h 506"/>
                <a:gd name="T34" fmla="*/ 293 w 510"/>
                <a:gd name="T35" fmla="*/ 279 h 506"/>
                <a:gd name="T36" fmla="*/ 274 w 510"/>
                <a:gd name="T37" fmla="*/ 289 h 506"/>
                <a:gd name="T38" fmla="*/ 254 w 510"/>
                <a:gd name="T39" fmla="*/ 250 h 506"/>
                <a:gd name="T40" fmla="*/ 243 w 510"/>
                <a:gd name="T41" fmla="*/ 286 h 506"/>
                <a:gd name="T42" fmla="*/ 194 w 510"/>
                <a:gd name="T43" fmla="*/ 233 h 506"/>
                <a:gd name="T44" fmla="*/ 178 w 510"/>
                <a:gd name="T45" fmla="*/ 275 h 506"/>
                <a:gd name="T46" fmla="*/ 126 w 510"/>
                <a:gd name="T47" fmla="*/ 254 h 506"/>
                <a:gd name="T48" fmla="*/ 142 w 510"/>
                <a:gd name="T49" fmla="*/ 211 h 506"/>
                <a:gd name="T50" fmla="*/ 144 w 510"/>
                <a:gd name="T51" fmla="*/ 203 h 506"/>
                <a:gd name="T52" fmla="*/ 76 w 510"/>
                <a:gd name="T53" fmla="*/ 203 h 506"/>
                <a:gd name="T54" fmla="*/ 114 w 510"/>
                <a:gd name="T55" fmla="*/ 275 h 506"/>
                <a:gd name="T56" fmla="*/ 193 w 510"/>
                <a:gd name="T57" fmla="*/ 293 h 506"/>
                <a:gd name="T58" fmla="*/ 191 w 510"/>
                <a:gd name="T59" fmla="*/ 330 h 506"/>
                <a:gd name="T60" fmla="*/ 270 w 510"/>
                <a:gd name="T61" fmla="*/ 289 h 506"/>
                <a:gd name="T62" fmla="*/ 298 w 510"/>
                <a:gd name="T63" fmla="*/ 342 h 506"/>
                <a:gd name="T64" fmla="*/ 251 w 510"/>
                <a:gd name="T65" fmla="*/ 367 h 506"/>
                <a:gd name="T66" fmla="*/ 326 w 510"/>
                <a:gd name="T67" fmla="*/ 400 h 506"/>
                <a:gd name="T68" fmla="*/ 331 w 510"/>
                <a:gd name="T69" fmla="*/ 406 h 506"/>
                <a:gd name="T70" fmla="*/ 298 w 510"/>
                <a:gd name="T71" fmla="*/ 464 h 506"/>
                <a:gd name="T72" fmla="*/ 198 w 510"/>
                <a:gd name="T73" fmla="*/ 392 h 506"/>
                <a:gd name="T74" fmla="*/ 93 w 510"/>
                <a:gd name="T75" fmla="*/ 447 h 506"/>
                <a:gd name="T76" fmla="*/ 68 w 510"/>
                <a:gd name="T77" fmla="*/ 399 h 506"/>
                <a:gd name="T78" fmla="*/ 67 w 510"/>
                <a:gd name="T79" fmla="*/ 389 h 506"/>
                <a:gd name="T80" fmla="*/ 73 w 510"/>
                <a:gd name="T81" fmla="*/ 385 h 506"/>
                <a:gd name="T82" fmla="*/ 103 w 510"/>
                <a:gd name="T83" fmla="*/ 376 h 506"/>
                <a:gd name="T84" fmla="*/ 171 w 510"/>
                <a:gd name="T85" fmla="*/ 340 h 506"/>
                <a:gd name="T86" fmla="*/ 36 w 510"/>
                <a:gd name="T87" fmla="*/ 330 h 506"/>
                <a:gd name="T88" fmla="*/ 32 w 510"/>
                <a:gd name="T89" fmla="*/ 330 h 506"/>
                <a:gd name="T90" fmla="*/ 21 w 510"/>
                <a:gd name="T91" fmla="*/ 329 h 506"/>
                <a:gd name="T92" fmla="*/ 6 w 510"/>
                <a:gd name="T93" fmla="*/ 265 h 506"/>
                <a:gd name="T94" fmla="*/ 12 w 510"/>
                <a:gd name="T95" fmla="*/ 260 h 506"/>
                <a:gd name="T96" fmla="*/ 43 w 510"/>
                <a:gd name="T97" fmla="*/ 267 h 506"/>
                <a:gd name="T98" fmla="*/ 58 w 510"/>
                <a:gd name="T99" fmla="*/ 270 h 506"/>
                <a:gd name="T100" fmla="*/ 2 w 510"/>
                <a:gd name="T101" fmla="*/ 163 h 506"/>
                <a:gd name="T102" fmla="*/ 137 w 510"/>
                <a:gd name="T103" fmla="*/ 463 h 506"/>
                <a:gd name="T104" fmla="*/ 190 w 510"/>
                <a:gd name="T105" fmla="*/ 412 h 506"/>
                <a:gd name="T106" fmla="*/ 231 w 510"/>
                <a:gd name="T107" fmla="*/ 450 h 506"/>
                <a:gd name="T108" fmla="*/ 190 w 510"/>
                <a:gd name="T109" fmla="*/ 495 h 506"/>
                <a:gd name="T110" fmla="*/ 181 w 510"/>
                <a:gd name="T111" fmla="*/ 506 h 506"/>
                <a:gd name="T112" fmla="*/ 137 w 510"/>
                <a:gd name="T113" fmla="*/ 463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10" h="506">
                  <a:moveTo>
                    <a:pt x="2" y="163"/>
                  </a:moveTo>
                  <a:cubicBezTo>
                    <a:pt x="0" y="159"/>
                    <a:pt x="0" y="157"/>
                    <a:pt x="3" y="156"/>
                  </a:cubicBezTo>
                  <a:cubicBezTo>
                    <a:pt x="60" y="133"/>
                    <a:pt x="108" y="129"/>
                    <a:pt x="147" y="143"/>
                  </a:cubicBezTo>
                  <a:cubicBezTo>
                    <a:pt x="182" y="153"/>
                    <a:pt x="219" y="178"/>
                    <a:pt x="257" y="219"/>
                  </a:cubicBezTo>
                  <a:cubicBezTo>
                    <a:pt x="260" y="217"/>
                    <a:pt x="260" y="217"/>
                    <a:pt x="260" y="217"/>
                  </a:cubicBezTo>
                  <a:cubicBezTo>
                    <a:pt x="178" y="60"/>
                    <a:pt x="178" y="60"/>
                    <a:pt x="178" y="60"/>
                  </a:cubicBezTo>
                  <a:cubicBezTo>
                    <a:pt x="222" y="37"/>
                    <a:pt x="222" y="37"/>
                    <a:pt x="222" y="37"/>
                  </a:cubicBezTo>
                  <a:cubicBezTo>
                    <a:pt x="301" y="190"/>
                    <a:pt x="301" y="190"/>
                    <a:pt x="301" y="190"/>
                  </a:cubicBezTo>
                  <a:cubicBezTo>
                    <a:pt x="326" y="140"/>
                    <a:pt x="318" y="77"/>
                    <a:pt x="277" y="0"/>
                  </a:cubicBezTo>
                  <a:cubicBezTo>
                    <a:pt x="283" y="1"/>
                    <a:pt x="283" y="1"/>
                    <a:pt x="283" y="1"/>
                  </a:cubicBezTo>
                  <a:cubicBezTo>
                    <a:pt x="308" y="4"/>
                    <a:pt x="331" y="4"/>
                    <a:pt x="352" y="1"/>
                  </a:cubicBezTo>
                  <a:cubicBezTo>
                    <a:pt x="377" y="80"/>
                    <a:pt x="378" y="147"/>
                    <a:pt x="355" y="202"/>
                  </a:cubicBezTo>
                  <a:cubicBezTo>
                    <a:pt x="408" y="204"/>
                    <a:pt x="460" y="239"/>
                    <a:pt x="510" y="308"/>
                  </a:cubicBezTo>
                  <a:cubicBezTo>
                    <a:pt x="496" y="324"/>
                    <a:pt x="487" y="345"/>
                    <a:pt x="483" y="371"/>
                  </a:cubicBezTo>
                  <a:cubicBezTo>
                    <a:pt x="434" y="295"/>
                    <a:pt x="385" y="258"/>
                    <a:pt x="338" y="260"/>
                  </a:cubicBezTo>
                  <a:cubicBezTo>
                    <a:pt x="411" y="400"/>
                    <a:pt x="411" y="400"/>
                    <a:pt x="411" y="400"/>
                  </a:cubicBezTo>
                  <a:cubicBezTo>
                    <a:pt x="368" y="423"/>
                    <a:pt x="368" y="423"/>
                    <a:pt x="368" y="423"/>
                  </a:cubicBezTo>
                  <a:cubicBezTo>
                    <a:pt x="293" y="279"/>
                    <a:pt x="293" y="279"/>
                    <a:pt x="293" y="279"/>
                  </a:cubicBezTo>
                  <a:cubicBezTo>
                    <a:pt x="274" y="289"/>
                    <a:pt x="274" y="289"/>
                    <a:pt x="274" y="289"/>
                  </a:cubicBezTo>
                  <a:cubicBezTo>
                    <a:pt x="254" y="250"/>
                    <a:pt x="254" y="250"/>
                    <a:pt x="254" y="250"/>
                  </a:cubicBezTo>
                  <a:cubicBezTo>
                    <a:pt x="248" y="261"/>
                    <a:pt x="244" y="272"/>
                    <a:pt x="243" y="286"/>
                  </a:cubicBezTo>
                  <a:cubicBezTo>
                    <a:pt x="229" y="267"/>
                    <a:pt x="212" y="249"/>
                    <a:pt x="194" y="233"/>
                  </a:cubicBezTo>
                  <a:cubicBezTo>
                    <a:pt x="188" y="236"/>
                    <a:pt x="183" y="250"/>
                    <a:pt x="178" y="275"/>
                  </a:cubicBezTo>
                  <a:cubicBezTo>
                    <a:pt x="126" y="254"/>
                    <a:pt x="126" y="254"/>
                    <a:pt x="126" y="254"/>
                  </a:cubicBezTo>
                  <a:cubicBezTo>
                    <a:pt x="129" y="245"/>
                    <a:pt x="134" y="231"/>
                    <a:pt x="142" y="211"/>
                  </a:cubicBezTo>
                  <a:cubicBezTo>
                    <a:pt x="136" y="224"/>
                    <a:pt x="137" y="221"/>
                    <a:pt x="144" y="203"/>
                  </a:cubicBezTo>
                  <a:cubicBezTo>
                    <a:pt x="122" y="195"/>
                    <a:pt x="99" y="195"/>
                    <a:pt x="76" y="203"/>
                  </a:cubicBezTo>
                  <a:cubicBezTo>
                    <a:pt x="114" y="275"/>
                    <a:pt x="114" y="275"/>
                    <a:pt x="114" y="275"/>
                  </a:cubicBezTo>
                  <a:cubicBezTo>
                    <a:pt x="141" y="278"/>
                    <a:pt x="167" y="284"/>
                    <a:pt x="193" y="293"/>
                  </a:cubicBezTo>
                  <a:cubicBezTo>
                    <a:pt x="192" y="307"/>
                    <a:pt x="192" y="320"/>
                    <a:pt x="191" y="330"/>
                  </a:cubicBezTo>
                  <a:cubicBezTo>
                    <a:pt x="270" y="289"/>
                    <a:pt x="270" y="289"/>
                    <a:pt x="270" y="289"/>
                  </a:cubicBezTo>
                  <a:cubicBezTo>
                    <a:pt x="298" y="342"/>
                    <a:pt x="298" y="342"/>
                    <a:pt x="298" y="342"/>
                  </a:cubicBezTo>
                  <a:cubicBezTo>
                    <a:pt x="251" y="367"/>
                    <a:pt x="251" y="367"/>
                    <a:pt x="251" y="367"/>
                  </a:cubicBezTo>
                  <a:cubicBezTo>
                    <a:pt x="290" y="384"/>
                    <a:pt x="315" y="395"/>
                    <a:pt x="326" y="400"/>
                  </a:cubicBezTo>
                  <a:cubicBezTo>
                    <a:pt x="331" y="401"/>
                    <a:pt x="332" y="403"/>
                    <a:pt x="331" y="406"/>
                  </a:cubicBezTo>
                  <a:cubicBezTo>
                    <a:pt x="325" y="418"/>
                    <a:pt x="314" y="437"/>
                    <a:pt x="298" y="464"/>
                  </a:cubicBezTo>
                  <a:cubicBezTo>
                    <a:pt x="269" y="434"/>
                    <a:pt x="236" y="410"/>
                    <a:pt x="198" y="392"/>
                  </a:cubicBezTo>
                  <a:cubicBezTo>
                    <a:pt x="93" y="447"/>
                    <a:pt x="93" y="447"/>
                    <a:pt x="93" y="447"/>
                  </a:cubicBezTo>
                  <a:cubicBezTo>
                    <a:pt x="78" y="418"/>
                    <a:pt x="70" y="402"/>
                    <a:pt x="68" y="399"/>
                  </a:cubicBezTo>
                  <a:cubicBezTo>
                    <a:pt x="65" y="393"/>
                    <a:pt x="65" y="390"/>
                    <a:pt x="67" y="389"/>
                  </a:cubicBezTo>
                  <a:cubicBezTo>
                    <a:pt x="67" y="387"/>
                    <a:pt x="70" y="386"/>
                    <a:pt x="73" y="385"/>
                  </a:cubicBezTo>
                  <a:cubicBezTo>
                    <a:pt x="84" y="384"/>
                    <a:pt x="94" y="381"/>
                    <a:pt x="103" y="376"/>
                  </a:cubicBezTo>
                  <a:cubicBezTo>
                    <a:pt x="171" y="340"/>
                    <a:pt x="171" y="340"/>
                    <a:pt x="171" y="340"/>
                  </a:cubicBezTo>
                  <a:cubicBezTo>
                    <a:pt x="132" y="327"/>
                    <a:pt x="87" y="324"/>
                    <a:pt x="36" y="330"/>
                  </a:cubicBezTo>
                  <a:cubicBezTo>
                    <a:pt x="35" y="331"/>
                    <a:pt x="34" y="331"/>
                    <a:pt x="32" y="330"/>
                  </a:cubicBezTo>
                  <a:cubicBezTo>
                    <a:pt x="26" y="332"/>
                    <a:pt x="22" y="332"/>
                    <a:pt x="21" y="329"/>
                  </a:cubicBezTo>
                  <a:cubicBezTo>
                    <a:pt x="16" y="314"/>
                    <a:pt x="11" y="292"/>
                    <a:pt x="6" y="265"/>
                  </a:cubicBezTo>
                  <a:cubicBezTo>
                    <a:pt x="7" y="261"/>
                    <a:pt x="9" y="260"/>
                    <a:pt x="12" y="260"/>
                  </a:cubicBezTo>
                  <a:cubicBezTo>
                    <a:pt x="19" y="262"/>
                    <a:pt x="29" y="264"/>
                    <a:pt x="43" y="267"/>
                  </a:cubicBezTo>
                  <a:cubicBezTo>
                    <a:pt x="50" y="268"/>
                    <a:pt x="54" y="269"/>
                    <a:pt x="58" y="270"/>
                  </a:cubicBezTo>
                  <a:lnTo>
                    <a:pt x="2" y="163"/>
                  </a:lnTo>
                  <a:close/>
                  <a:moveTo>
                    <a:pt x="137" y="463"/>
                  </a:moveTo>
                  <a:cubicBezTo>
                    <a:pt x="190" y="412"/>
                    <a:pt x="190" y="412"/>
                    <a:pt x="190" y="412"/>
                  </a:cubicBezTo>
                  <a:cubicBezTo>
                    <a:pt x="231" y="450"/>
                    <a:pt x="231" y="450"/>
                    <a:pt x="231" y="450"/>
                  </a:cubicBezTo>
                  <a:cubicBezTo>
                    <a:pt x="216" y="463"/>
                    <a:pt x="203" y="478"/>
                    <a:pt x="190" y="495"/>
                  </a:cubicBezTo>
                  <a:cubicBezTo>
                    <a:pt x="185" y="501"/>
                    <a:pt x="182" y="505"/>
                    <a:pt x="181" y="506"/>
                  </a:cubicBezTo>
                  <a:lnTo>
                    <a:pt x="137" y="46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sp>
          <p:nvSpPr>
            <p:cNvPr id="46" name="Freeform 44"/>
            <p:cNvSpPr>
              <a:spLocks noEditPoints="1"/>
            </p:cNvSpPr>
            <p:nvPr/>
          </p:nvSpPr>
          <p:spPr bwMode="auto">
            <a:xfrm>
              <a:off x="2738203" y="5321917"/>
              <a:ext cx="138995" cy="151736"/>
            </a:xfrm>
            <a:custGeom>
              <a:avLst/>
              <a:gdLst>
                <a:gd name="T0" fmla="*/ 259 w 474"/>
                <a:gd name="T1" fmla="*/ 514 h 515"/>
                <a:gd name="T2" fmla="*/ 207 w 474"/>
                <a:gd name="T3" fmla="*/ 483 h 515"/>
                <a:gd name="T4" fmla="*/ 234 w 474"/>
                <a:gd name="T5" fmla="*/ 439 h 515"/>
                <a:gd name="T6" fmla="*/ 221 w 474"/>
                <a:gd name="T7" fmla="*/ 378 h 515"/>
                <a:gd name="T8" fmla="*/ 165 w 474"/>
                <a:gd name="T9" fmla="*/ 299 h 515"/>
                <a:gd name="T10" fmla="*/ 207 w 474"/>
                <a:gd name="T11" fmla="*/ 370 h 515"/>
                <a:gd name="T12" fmla="*/ 122 w 474"/>
                <a:gd name="T13" fmla="*/ 379 h 515"/>
                <a:gd name="T14" fmla="*/ 56 w 474"/>
                <a:gd name="T15" fmla="*/ 401 h 515"/>
                <a:gd name="T16" fmla="*/ 48 w 474"/>
                <a:gd name="T17" fmla="*/ 377 h 515"/>
                <a:gd name="T18" fmla="*/ 66 w 474"/>
                <a:gd name="T19" fmla="*/ 348 h 515"/>
                <a:gd name="T20" fmla="*/ 24 w 474"/>
                <a:gd name="T21" fmla="*/ 268 h 515"/>
                <a:gd name="T22" fmla="*/ 111 w 474"/>
                <a:gd name="T23" fmla="*/ 269 h 515"/>
                <a:gd name="T24" fmla="*/ 45 w 474"/>
                <a:gd name="T25" fmla="*/ 174 h 515"/>
                <a:gd name="T26" fmla="*/ 112 w 474"/>
                <a:gd name="T27" fmla="*/ 168 h 515"/>
                <a:gd name="T28" fmla="*/ 94 w 474"/>
                <a:gd name="T29" fmla="*/ 100 h 515"/>
                <a:gd name="T30" fmla="*/ 195 w 474"/>
                <a:gd name="T31" fmla="*/ 20 h 515"/>
                <a:gd name="T32" fmla="*/ 298 w 474"/>
                <a:gd name="T33" fmla="*/ 34 h 515"/>
                <a:gd name="T34" fmla="*/ 248 w 474"/>
                <a:gd name="T35" fmla="*/ 73 h 515"/>
                <a:gd name="T36" fmla="*/ 192 w 474"/>
                <a:gd name="T37" fmla="*/ 154 h 515"/>
                <a:gd name="T38" fmla="*/ 249 w 474"/>
                <a:gd name="T39" fmla="*/ 137 h 515"/>
                <a:gd name="T40" fmla="*/ 314 w 474"/>
                <a:gd name="T41" fmla="*/ 117 h 515"/>
                <a:gd name="T42" fmla="*/ 263 w 474"/>
                <a:gd name="T43" fmla="*/ 194 h 515"/>
                <a:gd name="T44" fmla="*/ 297 w 474"/>
                <a:gd name="T45" fmla="*/ 241 h 515"/>
                <a:gd name="T46" fmla="*/ 420 w 474"/>
                <a:gd name="T47" fmla="*/ 105 h 515"/>
                <a:gd name="T48" fmla="*/ 402 w 474"/>
                <a:gd name="T49" fmla="*/ 258 h 515"/>
                <a:gd name="T50" fmla="*/ 468 w 474"/>
                <a:gd name="T51" fmla="*/ 259 h 515"/>
                <a:gd name="T52" fmla="*/ 474 w 474"/>
                <a:gd name="T53" fmla="*/ 273 h 515"/>
                <a:gd name="T54" fmla="*/ 456 w 474"/>
                <a:gd name="T55" fmla="*/ 327 h 515"/>
                <a:gd name="T56" fmla="*/ 333 w 474"/>
                <a:gd name="T57" fmla="*/ 382 h 515"/>
                <a:gd name="T58" fmla="*/ 400 w 474"/>
                <a:gd name="T59" fmla="*/ 346 h 515"/>
                <a:gd name="T60" fmla="*/ 339 w 474"/>
                <a:gd name="T61" fmla="*/ 515 h 515"/>
                <a:gd name="T62" fmla="*/ 294 w 474"/>
                <a:gd name="T63" fmla="*/ 479 h 515"/>
                <a:gd name="T64" fmla="*/ 307 w 474"/>
                <a:gd name="T65" fmla="*/ 428 h 515"/>
                <a:gd name="T66" fmla="*/ 167 w 474"/>
                <a:gd name="T67" fmla="*/ 199 h 515"/>
                <a:gd name="T68" fmla="*/ 272 w 474"/>
                <a:gd name="T69" fmla="*/ 301 h 515"/>
                <a:gd name="T70" fmla="*/ 282 w 474"/>
                <a:gd name="T71" fmla="*/ 354 h 515"/>
                <a:gd name="T72" fmla="*/ 277 w 474"/>
                <a:gd name="T73" fmla="*/ 288 h 5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74" h="515">
                  <a:moveTo>
                    <a:pt x="307" y="428"/>
                  </a:moveTo>
                  <a:cubicBezTo>
                    <a:pt x="259" y="514"/>
                    <a:pt x="259" y="514"/>
                    <a:pt x="259" y="514"/>
                  </a:cubicBezTo>
                  <a:cubicBezTo>
                    <a:pt x="235" y="500"/>
                    <a:pt x="221" y="493"/>
                    <a:pt x="218" y="491"/>
                  </a:cubicBezTo>
                  <a:cubicBezTo>
                    <a:pt x="212" y="488"/>
                    <a:pt x="209" y="485"/>
                    <a:pt x="207" y="483"/>
                  </a:cubicBezTo>
                  <a:cubicBezTo>
                    <a:pt x="206" y="480"/>
                    <a:pt x="207" y="476"/>
                    <a:pt x="212" y="470"/>
                  </a:cubicBezTo>
                  <a:cubicBezTo>
                    <a:pt x="221" y="461"/>
                    <a:pt x="228" y="450"/>
                    <a:pt x="234" y="439"/>
                  </a:cubicBezTo>
                  <a:cubicBezTo>
                    <a:pt x="257" y="398"/>
                    <a:pt x="257" y="398"/>
                    <a:pt x="257" y="398"/>
                  </a:cubicBezTo>
                  <a:cubicBezTo>
                    <a:pt x="221" y="378"/>
                    <a:pt x="221" y="378"/>
                    <a:pt x="221" y="378"/>
                  </a:cubicBezTo>
                  <a:cubicBezTo>
                    <a:pt x="241" y="342"/>
                    <a:pt x="241" y="342"/>
                    <a:pt x="241" y="342"/>
                  </a:cubicBezTo>
                  <a:cubicBezTo>
                    <a:pt x="165" y="299"/>
                    <a:pt x="165" y="299"/>
                    <a:pt x="165" y="299"/>
                  </a:cubicBezTo>
                  <a:cubicBezTo>
                    <a:pt x="145" y="335"/>
                    <a:pt x="145" y="335"/>
                    <a:pt x="145" y="335"/>
                  </a:cubicBezTo>
                  <a:cubicBezTo>
                    <a:pt x="207" y="370"/>
                    <a:pt x="207" y="370"/>
                    <a:pt x="207" y="370"/>
                  </a:cubicBezTo>
                  <a:cubicBezTo>
                    <a:pt x="183" y="413"/>
                    <a:pt x="183" y="413"/>
                    <a:pt x="183" y="413"/>
                  </a:cubicBezTo>
                  <a:cubicBezTo>
                    <a:pt x="122" y="379"/>
                    <a:pt x="122" y="379"/>
                    <a:pt x="122" y="379"/>
                  </a:cubicBezTo>
                  <a:cubicBezTo>
                    <a:pt x="98" y="424"/>
                    <a:pt x="98" y="424"/>
                    <a:pt x="98" y="424"/>
                  </a:cubicBezTo>
                  <a:cubicBezTo>
                    <a:pt x="76" y="412"/>
                    <a:pt x="62" y="404"/>
                    <a:pt x="56" y="401"/>
                  </a:cubicBezTo>
                  <a:cubicBezTo>
                    <a:pt x="50" y="397"/>
                    <a:pt x="46" y="394"/>
                    <a:pt x="44" y="392"/>
                  </a:cubicBezTo>
                  <a:cubicBezTo>
                    <a:pt x="41" y="389"/>
                    <a:pt x="43" y="384"/>
                    <a:pt x="48" y="377"/>
                  </a:cubicBezTo>
                  <a:cubicBezTo>
                    <a:pt x="54" y="370"/>
                    <a:pt x="58" y="363"/>
                    <a:pt x="62" y="356"/>
                  </a:cubicBezTo>
                  <a:cubicBezTo>
                    <a:pt x="66" y="348"/>
                    <a:pt x="66" y="348"/>
                    <a:pt x="66" y="348"/>
                  </a:cubicBezTo>
                  <a:cubicBezTo>
                    <a:pt x="0" y="311"/>
                    <a:pt x="0" y="311"/>
                    <a:pt x="0" y="311"/>
                  </a:cubicBezTo>
                  <a:cubicBezTo>
                    <a:pt x="24" y="268"/>
                    <a:pt x="24" y="268"/>
                    <a:pt x="24" y="268"/>
                  </a:cubicBezTo>
                  <a:cubicBezTo>
                    <a:pt x="90" y="305"/>
                    <a:pt x="90" y="305"/>
                    <a:pt x="90" y="305"/>
                  </a:cubicBezTo>
                  <a:cubicBezTo>
                    <a:pt x="111" y="269"/>
                    <a:pt x="111" y="269"/>
                    <a:pt x="111" y="269"/>
                  </a:cubicBezTo>
                  <a:cubicBezTo>
                    <a:pt x="20" y="218"/>
                    <a:pt x="20" y="218"/>
                    <a:pt x="20" y="218"/>
                  </a:cubicBezTo>
                  <a:cubicBezTo>
                    <a:pt x="45" y="174"/>
                    <a:pt x="45" y="174"/>
                    <a:pt x="45" y="174"/>
                  </a:cubicBezTo>
                  <a:cubicBezTo>
                    <a:pt x="94" y="201"/>
                    <a:pt x="94" y="201"/>
                    <a:pt x="94" y="201"/>
                  </a:cubicBezTo>
                  <a:cubicBezTo>
                    <a:pt x="112" y="168"/>
                    <a:pt x="112" y="168"/>
                    <a:pt x="112" y="168"/>
                  </a:cubicBezTo>
                  <a:cubicBezTo>
                    <a:pt x="70" y="145"/>
                    <a:pt x="70" y="145"/>
                    <a:pt x="70" y="145"/>
                  </a:cubicBezTo>
                  <a:cubicBezTo>
                    <a:pt x="94" y="100"/>
                    <a:pt x="94" y="100"/>
                    <a:pt x="94" y="100"/>
                  </a:cubicBezTo>
                  <a:cubicBezTo>
                    <a:pt x="137" y="124"/>
                    <a:pt x="137" y="124"/>
                    <a:pt x="137" y="124"/>
                  </a:cubicBezTo>
                  <a:cubicBezTo>
                    <a:pt x="195" y="20"/>
                    <a:pt x="195" y="20"/>
                    <a:pt x="195" y="20"/>
                  </a:cubicBezTo>
                  <a:cubicBezTo>
                    <a:pt x="203" y="6"/>
                    <a:pt x="214" y="0"/>
                    <a:pt x="229" y="2"/>
                  </a:cubicBezTo>
                  <a:cubicBezTo>
                    <a:pt x="242" y="4"/>
                    <a:pt x="265" y="15"/>
                    <a:pt x="298" y="34"/>
                  </a:cubicBezTo>
                  <a:cubicBezTo>
                    <a:pt x="290" y="60"/>
                    <a:pt x="286" y="80"/>
                    <a:pt x="286" y="93"/>
                  </a:cubicBezTo>
                  <a:cubicBezTo>
                    <a:pt x="265" y="79"/>
                    <a:pt x="252" y="73"/>
                    <a:pt x="248" y="73"/>
                  </a:cubicBezTo>
                  <a:cubicBezTo>
                    <a:pt x="242" y="71"/>
                    <a:pt x="236" y="74"/>
                    <a:pt x="232" y="82"/>
                  </a:cubicBezTo>
                  <a:cubicBezTo>
                    <a:pt x="192" y="154"/>
                    <a:pt x="192" y="154"/>
                    <a:pt x="192" y="154"/>
                  </a:cubicBezTo>
                  <a:cubicBezTo>
                    <a:pt x="246" y="185"/>
                    <a:pt x="246" y="185"/>
                    <a:pt x="246" y="185"/>
                  </a:cubicBezTo>
                  <a:cubicBezTo>
                    <a:pt x="247" y="175"/>
                    <a:pt x="248" y="159"/>
                    <a:pt x="249" y="137"/>
                  </a:cubicBezTo>
                  <a:cubicBezTo>
                    <a:pt x="249" y="124"/>
                    <a:pt x="249" y="117"/>
                    <a:pt x="250" y="116"/>
                  </a:cubicBezTo>
                  <a:cubicBezTo>
                    <a:pt x="314" y="117"/>
                    <a:pt x="314" y="117"/>
                    <a:pt x="314" y="117"/>
                  </a:cubicBezTo>
                  <a:cubicBezTo>
                    <a:pt x="313" y="148"/>
                    <a:pt x="312" y="172"/>
                    <a:pt x="312" y="191"/>
                  </a:cubicBezTo>
                  <a:cubicBezTo>
                    <a:pt x="263" y="194"/>
                    <a:pt x="263" y="194"/>
                    <a:pt x="263" y="194"/>
                  </a:cubicBezTo>
                  <a:cubicBezTo>
                    <a:pt x="309" y="220"/>
                    <a:pt x="309" y="220"/>
                    <a:pt x="309" y="220"/>
                  </a:cubicBezTo>
                  <a:cubicBezTo>
                    <a:pt x="297" y="241"/>
                    <a:pt x="297" y="241"/>
                    <a:pt x="297" y="241"/>
                  </a:cubicBezTo>
                  <a:cubicBezTo>
                    <a:pt x="341" y="246"/>
                    <a:pt x="341" y="246"/>
                    <a:pt x="341" y="246"/>
                  </a:cubicBezTo>
                  <a:cubicBezTo>
                    <a:pt x="420" y="105"/>
                    <a:pt x="420" y="105"/>
                    <a:pt x="420" y="105"/>
                  </a:cubicBezTo>
                  <a:cubicBezTo>
                    <a:pt x="471" y="133"/>
                    <a:pt x="471" y="133"/>
                    <a:pt x="471" y="133"/>
                  </a:cubicBezTo>
                  <a:cubicBezTo>
                    <a:pt x="402" y="258"/>
                    <a:pt x="402" y="258"/>
                    <a:pt x="402" y="258"/>
                  </a:cubicBezTo>
                  <a:cubicBezTo>
                    <a:pt x="409" y="258"/>
                    <a:pt x="420" y="258"/>
                    <a:pt x="434" y="259"/>
                  </a:cubicBezTo>
                  <a:cubicBezTo>
                    <a:pt x="449" y="259"/>
                    <a:pt x="461" y="259"/>
                    <a:pt x="468" y="259"/>
                  </a:cubicBezTo>
                  <a:cubicBezTo>
                    <a:pt x="471" y="259"/>
                    <a:pt x="473" y="261"/>
                    <a:pt x="474" y="264"/>
                  </a:cubicBezTo>
                  <a:cubicBezTo>
                    <a:pt x="473" y="274"/>
                    <a:pt x="473" y="277"/>
                    <a:pt x="474" y="273"/>
                  </a:cubicBezTo>
                  <a:cubicBezTo>
                    <a:pt x="470" y="299"/>
                    <a:pt x="467" y="319"/>
                    <a:pt x="465" y="331"/>
                  </a:cubicBezTo>
                  <a:cubicBezTo>
                    <a:pt x="456" y="327"/>
                    <a:pt x="456" y="327"/>
                    <a:pt x="456" y="327"/>
                  </a:cubicBezTo>
                  <a:cubicBezTo>
                    <a:pt x="428" y="318"/>
                    <a:pt x="401" y="311"/>
                    <a:pt x="374" y="308"/>
                  </a:cubicBezTo>
                  <a:cubicBezTo>
                    <a:pt x="333" y="382"/>
                    <a:pt x="333" y="382"/>
                    <a:pt x="333" y="382"/>
                  </a:cubicBezTo>
                  <a:cubicBezTo>
                    <a:pt x="357" y="396"/>
                    <a:pt x="357" y="396"/>
                    <a:pt x="357" y="396"/>
                  </a:cubicBezTo>
                  <a:cubicBezTo>
                    <a:pt x="372" y="378"/>
                    <a:pt x="386" y="361"/>
                    <a:pt x="400" y="346"/>
                  </a:cubicBezTo>
                  <a:cubicBezTo>
                    <a:pt x="415" y="364"/>
                    <a:pt x="426" y="377"/>
                    <a:pt x="435" y="385"/>
                  </a:cubicBezTo>
                  <a:cubicBezTo>
                    <a:pt x="399" y="421"/>
                    <a:pt x="367" y="464"/>
                    <a:pt x="339" y="515"/>
                  </a:cubicBezTo>
                  <a:cubicBezTo>
                    <a:pt x="330" y="508"/>
                    <a:pt x="330" y="508"/>
                    <a:pt x="330" y="508"/>
                  </a:cubicBezTo>
                  <a:cubicBezTo>
                    <a:pt x="315" y="495"/>
                    <a:pt x="303" y="486"/>
                    <a:pt x="294" y="479"/>
                  </a:cubicBezTo>
                  <a:cubicBezTo>
                    <a:pt x="303" y="465"/>
                    <a:pt x="313" y="452"/>
                    <a:pt x="325" y="438"/>
                  </a:cubicBezTo>
                  <a:lnTo>
                    <a:pt x="307" y="428"/>
                  </a:lnTo>
                  <a:close/>
                  <a:moveTo>
                    <a:pt x="286" y="265"/>
                  </a:moveTo>
                  <a:cubicBezTo>
                    <a:pt x="167" y="199"/>
                    <a:pt x="167" y="199"/>
                    <a:pt x="167" y="199"/>
                  </a:cubicBezTo>
                  <a:cubicBezTo>
                    <a:pt x="148" y="232"/>
                    <a:pt x="148" y="232"/>
                    <a:pt x="148" y="232"/>
                  </a:cubicBezTo>
                  <a:cubicBezTo>
                    <a:pt x="272" y="301"/>
                    <a:pt x="272" y="301"/>
                    <a:pt x="272" y="301"/>
                  </a:cubicBezTo>
                  <a:cubicBezTo>
                    <a:pt x="252" y="337"/>
                    <a:pt x="252" y="337"/>
                    <a:pt x="252" y="337"/>
                  </a:cubicBezTo>
                  <a:cubicBezTo>
                    <a:pt x="282" y="354"/>
                    <a:pt x="282" y="354"/>
                    <a:pt x="282" y="354"/>
                  </a:cubicBezTo>
                  <a:cubicBezTo>
                    <a:pt x="315" y="294"/>
                    <a:pt x="315" y="294"/>
                    <a:pt x="315" y="294"/>
                  </a:cubicBezTo>
                  <a:cubicBezTo>
                    <a:pt x="277" y="288"/>
                    <a:pt x="277" y="288"/>
                    <a:pt x="277" y="288"/>
                  </a:cubicBezTo>
                  <a:lnTo>
                    <a:pt x="286" y="26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sp>
          <p:nvSpPr>
            <p:cNvPr id="47" name="Freeform 45"/>
            <p:cNvSpPr>
              <a:spLocks noEditPoints="1"/>
            </p:cNvSpPr>
            <p:nvPr/>
          </p:nvSpPr>
          <p:spPr bwMode="auto">
            <a:xfrm>
              <a:off x="2813493" y="5170181"/>
              <a:ext cx="164478" cy="156369"/>
            </a:xfrm>
            <a:custGeom>
              <a:avLst/>
              <a:gdLst>
                <a:gd name="T0" fmla="*/ 57 w 558"/>
                <a:gd name="T1" fmla="*/ 389 h 533"/>
                <a:gd name="T2" fmla="*/ 14 w 558"/>
                <a:gd name="T3" fmla="*/ 363 h 533"/>
                <a:gd name="T4" fmla="*/ 0 w 558"/>
                <a:gd name="T5" fmla="*/ 348 h 533"/>
                <a:gd name="T6" fmla="*/ 4 w 558"/>
                <a:gd name="T7" fmla="*/ 342 h 533"/>
                <a:gd name="T8" fmla="*/ 32 w 558"/>
                <a:gd name="T9" fmla="*/ 306 h 533"/>
                <a:gd name="T10" fmla="*/ 183 w 558"/>
                <a:gd name="T11" fmla="*/ 36 h 533"/>
                <a:gd name="T12" fmla="*/ 222 w 558"/>
                <a:gd name="T13" fmla="*/ 1 h 533"/>
                <a:gd name="T14" fmla="*/ 295 w 558"/>
                <a:gd name="T15" fmla="*/ 33 h 533"/>
                <a:gd name="T16" fmla="*/ 283 w 558"/>
                <a:gd name="T17" fmla="*/ 93 h 533"/>
                <a:gd name="T18" fmla="*/ 244 w 558"/>
                <a:gd name="T19" fmla="*/ 76 h 533"/>
                <a:gd name="T20" fmla="*/ 224 w 558"/>
                <a:gd name="T21" fmla="*/ 91 h 533"/>
                <a:gd name="T22" fmla="*/ 57 w 558"/>
                <a:gd name="T23" fmla="*/ 389 h 533"/>
                <a:gd name="T24" fmla="*/ 158 w 558"/>
                <a:gd name="T25" fmla="*/ 387 h 533"/>
                <a:gd name="T26" fmla="*/ 105 w 558"/>
                <a:gd name="T27" fmla="*/ 351 h 533"/>
                <a:gd name="T28" fmla="*/ 109 w 558"/>
                <a:gd name="T29" fmla="*/ 342 h 533"/>
                <a:gd name="T30" fmla="*/ 133 w 558"/>
                <a:gd name="T31" fmla="*/ 312 h 533"/>
                <a:gd name="T32" fmla="*/ 240 w 558"/>
                <a:gd name="T33" fmla="*/ 119 h 533"/>
                <a:gd name="T34" fmla="*/ 291 w 558"/>
                <a:gd name="T35" fmla="*/ 148 h 533"/>
                <a:gd name="T36" fmla="*/ 158 w 558"/>
                <a:gd name="T37" fmla="*/ 387 h 533"/>
                <a:gd name="T38" fmla="*/ 419 w 558"/>
                <a:gd name="T39" fmla="*/ 392 h 533"/>
                <a:gd name="T40" fmla="*/ 340 w 558"/>
                <a:gd name="T41" fmla="*/ 533 h 533"/>
                <a:gd name="T42" fmla="*/ 165 w 558"/>
                <a:gd name="T43" fmla="*/ 436 h 533"/>
                <a:gd name="T44" fmla="*/ 244 w 558"/>
                <a:gd name="T45" fmla="*/ 294 h 533"/>
                <a:gd name="T46" fmla="*/ 317 w 558"/>
                <a:gd name="T47" fmla="*/ 335 h 533"/>
                <a:gd name="T48" fmla="*/ 336 w 558"/>
                <a:gd name="T49" fmla="*/ 300 h 533"/>
                <a:gd name="T50" fmla="*/ 257 w 558"/>
                <a:gd name="T51" fmla="*/ 256 h 533"/>
                <a:gd name="T52" fmla="*/ 254 w 558"/>
                <a:gd name="T53" fmla="*/ 253 h 533"/>
                <a:gd name="T54" fmla="*/ 283 w 558"/>
                <a:gd name="T55" fmla="*/ 206 h 533"/>
                <a:gd name="T56" fmla="*/ 340 w 558"/>
                <a:gd name="T57" fmla="*/ 110 h 533"/>
                <a:gd name="T58" fmla="*/ 435 w 558"/>
                <a:gd name="T59" fmla="*/ 115 h 533"/>
                <a:gd name="T60" fmla="*/ 444 w 558"/>
                <a:gd name="T61" fmla="*/ 121 h 533"/>
                <a:gd name="T62" fmla="*/ 435 w 558"/>
                <a:gd name="T63" fmla="*/ 176 h 533"/>
                <a:gd name="T64" fmla="*/ 377 w 558"/>
                <a:gd name="T65" fmla="*/ 165 h 533"/>
                <a:gd name="T66" fmla="*/ 357 w 558"/>
                <a:gd name="T67" fmla="*/ 193 h 533"/>
                <a:gd name="T68" fmla="*/ 332 w 558"/>
                <a:gd name="T69" fmla="*/ 237 h 533"/>
                <a:gd name="T70" fmla="*/ 367 w 558"/>
                <a:gd name="T71" fmla="*/ 257 h 533"/>
                <a:gd name="T72" fmla="*/ 533 w 558"/>
                <a:gd name="T73" fmla="*/ 159 h 533"/>
                <a:gd name="T74" fmla="*/ 558 w 558"/>
                <a:gd name="T75" fmla="*/ 212 h 533"/>
                <a:gd name="T76" fmla="*/ 419 w 558"/>
                <a:gd name="T77" fmla="*/ 286 h 533"/>
                <a:gd name="T78" fmla="*/ 485 w 558"/>
                <a:gd name="T79" fmla="*/ 323 h 533"/>
                <a:gd name="T80" fmla="*/ 460 w 558"/>
                <a:gd name="T81" fmla="*/ 369 h 533"/>
                <a:gd name="T82" fmla="*/ 389 w 558"/>
                <a:gd name="T83" fmla="*/ 330 h 533"/>
                <a:gd name="T84" fmla="*/ 369 w 558"/>
                <a:gd name="T85" fmla="*/ 364 h 533"/>
                <a:gd name="T86" fmla="*/ 419 w 558"/>
                <a:gd name="T87" fmla="*/ 392 h 533"/>
                <a:gd name="T88" fmla="*/ 340 w 558"/>
                <a:gd name="T89" fmla="*/ 408 h 533"/>
                <a:gd name="T90" fmla="*/ 274 w 558"/>
                <a:gd name="T91" fmla="*/ 372 h 533"/>
                <a:gd name="T92" fmla="*/ 247 w 558"/>
                <a:gd name="T93" fmla="*/ 421 h 533"/>
                <a:gd name="T94" fmla="*/ 313 w 558"/>
                <a:gd name="T95" fmla="*/ 458 h 533"/>
                <a:gd name="T96" fmla="*/ 340 w 558"/>
                <a:gd name="T97" fmla="*/ 408 h 5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58" h="533">
                  <a:moveTo>
                    <a:pt x="57" y="389"/>
                  </a:moveTo>
                  <a:cubicBezTo>
                    <a:pt x="34" y="376"/>
                    <a:pt x="20" y="367"/>
                    <a:pt x="14" y="363"/>
                  </a:cubicBezTo>
                  <a:cubicBezTo>
                    <a:pt x="6" y="356"/>
                    <a:pt x="1" y="352"/>
                    <a:pt x="0" y="348"/>
                  </a:cubicBezTo>
                  <a:cubicBezTo>
                    <a:pt x="0" y="347"/>
                    <a:pt x="1" y="345"/>
                    <a:pt x="4" y="342"/>
                  </a:cubicBezTo>
                  <a:cubicBezTo>
                    <a:pt x="14" y="333"/>
                    <a:pt x="24" y="321"/>
                    <a:pt x="32" y="306"/>
                  </a:cubicBezTo>
                  <a:cubicBezTo>
                    <a:pt x="183" y="36"/>
                    <a:pt x="183" y="36"/>
                    <a:pt x="183" y="36"/>
                  </a:cubicBezTo>
                  <a:cubicBezTo>
                    <a:pt x="195" y="12"/>
                    <a:pt x="208" y="0"/>
                    <a:pt x="222" y="1"/>
                  </a:cubicBezTo>
                  <a:cubicBezTo>
                    <a:pt x="235" y="0"/>
                    <a:pt x="260" y="11"/>
                    <a:pt x="295" y="33"/>
                  </a:cubicBezTo>
                  <a:cubicBezTo>
                    <a:pt x="288" y="51"/>
                    <a:pt x="284" y="71"/>
                    <a:pt x="283" y="93"/>
                  </a:cubicBezTo>
                  <a:cubicBezTo>
                    <a:pt x="263" y="81"/>
                    <a:pt x="251" y="76"/>
                    <a:pt x="244" y="76"/>
                  </a:cubicBezTo>
                  <a:cubicBezTo>
                    <a:pt x="237" y="75"/>
                    <a:pt x="230" y="80"/>
                    <a:pt x="224" y="91"/>
                  </a:cubicBezTo>
                  <a:lnTo>
                    <a:pt x="57" y="389"/>
                  </a:lnTo>
                  <a:close/>
                  <a:moveTo>
                    <a:pt x="158" y="387"/>
                  </a:moveTo>
                  <a:cubicBezTo>
                    <a:pt x="121" y="369"/>
                    <a:pt x="103" y="357"/>
                    <a:pt x="105" y="351"/>
                  </a:cubicBezTo>
                  <a:cubicBezTo>
                    <a:pt x="104" y="349"/>
                    <a:pt x="106" y="346"/>
                    <a:pt x="109" y="342"/>
                  </a:cubicBezTo>
                  <a:cubicBezTo>
                    <a:pt x="119" y="333"/>
                    <a:pt x="127" y="323"/>
                    <a:pt x="133" y="312"/>
                  </a:cubicBezTo>
                  <a:cubicBezTo>
                    <a:pt x="240" y="119"/>
                    <a:pt x="240" y="119"/>
                    <a:pt x="240" y="119"/>
                  </a:cubicBezTo>
                  <a:cubicBezTo>
                    <a:pt x="291" y="148"/>
                    <a:pt x="291" y="148"/>
                    <a:pt x="291" y="148"/>
                  </a:cubicBezTo>
                  <a:lnTo>
                    <a:pt x="158" y="387"/>
                  </a:lnTo>
                  <a:close/>
                  <a:moveTo>
                    <a:pt x="419" y="392"/>
                  </a:moveTo>
                  <a:cubicBezTo>
                    <a:pt x="340" y="533"/>
                    <a:pt x="340" y="533"/>
                    <a:pt x="340" y="533"/>
                  </a:cubicBezTo>
                  <a:cubicBezTo>
                    <a:pt x="165" y="436"/>
                    <a:pt x="165" y="436"/>
                    <a:pt x="165" y="436"/>
                  </a:cubicBezTo>
                  <a:cubicBezTo>
                    <a:pt x="244" y="294"/>
                    <a:pt x="244" y="294"/>
                    <a:pt x="244" y="294"/>
                  </a:cubicBezTo>
                  <a:cubicBezTo>
                    <a:pt x="317" y="335"/>
                    <a:pt x="317" y="335"/>
                    <a:pt x="317" y="335"/>
                  </a:cubicBezTo>
                  <a:cubicBezTo>
                    <a:pt x="336" y="300"/>
                    <a:pt x="336" y="300"/>
                    <a:pt x="336" y="300"/>
                  </a:cubicBezTo>
                  <a:cubicBezTo>
                    <a:pt x="257" y="256"/>
                    <a:pt x="257" y="256"/>
                    <a:pt x="257" y="256"/>
                  </a:cubicBezTo>
                  <a:cubicBezTo>
                    <a:pt x="255" y="255"/>
                    <a:pt x="254" y="254"/>
                    <a:pt x="254" y="253"/>
                  </a:cubicBezTo>
                  <a:cubicBezTo>
                    <a:pt x="261" y="242"/>
                    <a:pt x="270" y="226"/>
                    <a:pt x="283" y="206"/>
                  </a:cubicBezTo>
                  <a:cubicBezTo>
                    <a:pt x="308" y="163"/>
                    <a:pt x="327" y="132"/>
                    <a:pt x="340" y="110"/>
                  </a:cubicBezTo>
                  <a:cubicBezTo>
                    <a:pt x="352" y="81"/>
                    <a:pt x="384" y="83"/>
                    <a:pt x="435" y="115"/>
                  </a:cubicBezTo>
                  <a:cubicBezTo>
                    <a:pt x="439" y="118"/>
                    <a:pt x="442" y="120"/>
                    <a:pt x="444" y="121"/>
                  </a:cubicBezTo>
                  <a:cubicBezTo>
                    <a:pt x="437" y="141"/>
                    <a:pt x="434" y="160"/>
                    <a:pt x="435" y="176"/>
                  </a:cubicBezTo>
                  <a:cubicBezTo>
                    <a:pt x="403" y="152"/>
                    <a:pt x="383" y="148"/>
                    <a:pt x="377" y="165"/>
                  </a:cubicBezTo>
                  <a:cubicBezTo>
                    <a:pt x="371" y="173"/>
                    <a:pt x="364" y="183"/>
                    <a:pt x="357" y="193"/>
                  </a:cubicBezTo>
                  <a:cubicBezTo>
                    <a:pt x="351" y="204"/>
                    <a:pt x="342" y="219"/>
                    <a:pt x="332" y="237"/>
                  </a:cubicBezTo>
                  <a:cubicBezTo>
                    <a:pt x="367" y="257"/>
                    <a:pt x="367" y="257"/>
                    <a:pt x="367" y="257"/>
                  </a:cubicBezTo>
                  <a:cubicBezTo>
                    <a:pt x="403" y="207"/>
                    <a:pt x="459" y="174"/>
                    <a:pt x="533" y="159"/>
                  </a:cubicBezTo>
                  <a:cubicBezTo>
                    <a:pt x="536" y="175"/>
                    <a:pt x="544" y="193"/>
                    <a:pt x="558" y="212"/>
                  </a:cubicBezTo>
                  <a:cubicBezTo>
                    <a:pt x="497" y="221"/>
                    <a:pt x="450" y="246"/>
                    <a:pt x="419" y="286"/>
                  </a:cubicBezTo>
                  <a:cubicBezTo>
                    <a:pt x="485" y="323"/>
                    <a:pt x="485" y="323"/>
                    <a:pt x="485" y="323"/>
                  </a:cubicBezTo>
                  <a:cubicBezTo>
                    <a:pt x="460" y="369"/>
                    <a:pt x="460" y="369"/>
                    <a:pt x="460" y="369"/>
                  </a:cubicBezTo>
                  <a:cubicBezTo>
                    <a:pt x="389" y="330"/>
                    <a:pt x="389" y="330"/>
                    <a:pt x="389" y="330"/>
                  </a:cubicBezTo>
                  <a:cubicBezTo>
                    <a:pt x="369" y="364"/>
                    <a:pt x="369" y="364"/>
                    <a:pt x="369" y="364"/>
                  </a:cubicBezTo>
                  <a:lnTo>
                    <a:pt x="419" y="392"/>
                  </a:lnTo>
                  <a:close/>
                  <a:moveTo>
                    <a:pt x="340" y="408"/>
                  </a:moveTo>
                  <a:cubicBezTo>
                    <a:pt x="274" y="372"/>
                    <a:pt x="274" y="372"/>
                    <a:pt x="274" y="372"/>
                  </a:cubicBezTo>
                  <a:cubicBezTo>
                    <a:pt x="247" y="421"/>
                    <a:pt x="247" y="421"/>
                    <a:pt x="247" y="421"/>
                  </a:cubicBezTo>
                  <a:cubicBezTo>
                    <a:pt x="313" y="458"/>
                    <a:pt x="313" y="458"/>
                    <a:pt x="313" y="458"/>
                  </a:cubicBezTo>
                  <a:lnTo>
                    <a:pt x="340" y="40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sp>
          <p:nvSpPr>
            <p:cNvPr id="48" name="Freeform 46"/>
            <p:cNvSpPr>
              <a:spLocks noEditPoints="1"/>
            </p:cNvSpPr>
            <p:nvPr/>
          </p:nvSpPr>
          <p:spPr bwMode="auto">
            <a:xfrm>
              <a:off x="2913106" y="5045086"/>
              <a:ext cx="135520" cy="120462"/>
            </a:xfrm>
            <a:custGeom>
              <a:avLst/>
              <a:gdLst>
                <a:gd name="T0" fmla="*/ 71 w 461"/>
                <a:gd name="T1" fmla="*/ 197 h 409"/>
                <a:gd name="T2" fmla="*/ 85 w 461"/>
                <a:gd name="T3" fmla="*/ 230 h 409"/>
                <a:gd name="T4" fmla="*/ 166 w 461"/>
                <a:gd name="T5" fmla="*/ 269 h 409"/>
                <a:gd name="T6" fmla="*/ 178 w 461"/>
                <a:gd name="T7" fmla="*/ 261 h 409"/>
                <a:gd name="T8" fmla="*/ 183 w 461"/>
                <a:gd name="T9" fmla="*/ 255 h 409"/>
                <a:gd name="T10" fmla="*/ 0 w 461"/>
                <a:gd name="T11" fmla="*/ 153 h 409"/>
                <a:gd name="T12" fmla="*/ 24 w 461"/>
                <a:gd name="T13" fmla="*/ 110 h 409"/>
                <a:gd name="T14" fmla="*/ 121 w 461"/>
                <a:gd name="T15" fmla="*/ 164 h 409"/>
                <a:gd name="T16" fmla="*/ 40 w 461"/>
                <a:gd name="T17" fmla="*/ 50 h 409"/>
                <a:gd name="T18" fmla="*/ 102 w 461"/>
                <a:gd name="T19" fmla="*/ 13 h 409"/>
                <a:gd name="T20" fmla="*/ 185 w 461"/>
                <a:gd name="T21" fmla="*/ 202 h 409"/>
                <a:gd name="T22" fmla="*/ 231 w 461"/>
                <a:gd name="T23" fmla="*/ 228 h 409"/>
                <a:gd name="T24" fmla="*/ 326 w 461"/>
                <a:gd name="T25" fmla="*/ 201 h 409"/>
                <a:gd name="T26" fmla="*/ 199 w 461"/>
                <a:gd name="T27" fmla="*/ 203 h 409"/>
                <a:gd name="T28" fmla="*/ 191 w 461"/>
                <a:gd name="T29" fmla="*/ 156 h 409"/>
                <a:gd name="T30" fmla="*/ 361 w 461"/>
                <a:gd name="T31" fmla="*/ 153 h 409"/>
                <a:gd name="T32" fmla="*/ 361 w 461"/>
                <a:gd name="T33" fmla="*/ 160 h 409"/>
                <a:gd name="T34" fmla="*/ 366 w 461"/>
                <a:gd name="T35" fmla="*/ 197 h 409"/>
                <a:gd name="T36" fmla="*/ 429 w 461"/>
                <a:gd name="T37" fmla="*/ 193 h 409"/>
                <a:gd name="T38" fmla="*/ 442 w 461"/>
                <a:gd name="T39" fmla="*/ 255 h 409"/>
                <a:gd name="T40" fmla="*/ 297 w 461"/>
                <a:gd name="T41" fmla="*/ 264 h 409"/>
                <a:gd name="T42" fmla="*/ 392 w 461"/>
                <a:gd name="T43" fmla="*/ 318 h 409"/>
                <a:gd name="T44" fmla="*/ 369 w 461"/>
                <a:gd name="T45" fmla="*/ 360 h 409"/>
                <a:gd name="T46" fmla="*/ 243 w 461"/>
                <a:gd name="T47" fmla="*/ 291 h 409"/>
                <a:gd name="T48" fmla="*/ 231 w 461"/>
                <a:gd name="T49" fmla="*/ 301 h 409"/>
                <a:gd name="T50" fmla="*/ 261 w 461"/>
                <a:gd name="T51" fmla="*/ 318 h 409"/>
                <a:gd name="T52" fmla="*/ 280 w 461"/>
                <a:gd name="T53" fmla="*/ 329 h 409"/>
                <a:gd name="T54" fmla="*/ 301 w 461"/>
                <a:gd name="T55" fmla="*/ 338 h 409"/>
                <a:gd name="T56" fmla="*/ 292 w 461"/>
                <a:gd name="T57" fmla="*/ 363 h 409"/>
                <a:gd name="T58" fmla="*/ 283 w 461"/>
                <a:gd name="T59" fmla="*/ 386 h 409"/>
                <a:gd name="T60" fmla="*/ 239 w 461"/>
                <a:gd name="T61" fmla="*/ 372 h 409"/>
                <a:gd name="T62" fmla="*/ 219 w 461"/>
                <a:gd name="T63" fmla="*/ 377 h 409"/>
                <a:gd name="T64" fmla="*/ 214 w 461"/>
                <a:gd name="T65" fmla="*/ 378 h 409"/>
                <a:gd name="T66" fmla="*/ 158 w 461"/>
                <a:gd name="T67" fmla="*/ 409 h 409"/>
                <a:gd name="T68" fmla="*/ 122 w 461"/>
                <a:gd name="T69" fmla="*/ 376 h 409"/>
                <a:gd name="T70" fmla="*/ 101 w 461"/>
                <a:gd name="T71" fmla="*/ 356 h 409"/>
                <a:gd name="T72" fmla="*/ 109 w 461"/>
                <a:gd name="T73" fmla="*/ 352 h 409"/>
                <a:gd name="T74" fmla="*/ 184 w 461"/>
                <a:gd name="T75" fmla="*/ 331 h 409"/>
                <a:gd name="T76" fmla="*/ 139 w 461"/>
                <a:gd name="T77" fmla="*/ 308 h 409"/>
                <a:gd name="T78" fmla="*/ 104 w 461"/>
                <a:gd name="T79" fmla="*/ 289 h 409"/>
                <a:gd name="T80" fmla="*/ 108 w 461"/>
                <a:gd name="T81" fmla="*/ 300 h 409"/>
                <a:gd name="T82" fmla="*/ 118 w 461"/>
                <a:gd name="T83" fmla="*/ 325 h 409"/>
                <a:gd name="T84" fmla="*/ 64 w 461"/>
                <a:gd name="T85" fmla="*/ 333 h 409"/>
                <a:gd name="T86" fmla="*/ 16 w 461"/>
                <a:gd name="T87" fmla="*/ 209 h 409"/>
                <a:gd name="T88" fmla="*/ 71 w 461"/>
                <a:gd name="T89" fmla="*/ 197 h 409"/>
                <a:gd name="T90" fmla="*/ 141 w 461"/>
                <a:gd name="T91" fmla="*/ 9 h 409"/>
                <a:gd name="T92" fmla="*/ 307 w 461"/>
                <a:gd name="T93" fmla="*/ 9 h 409"/>
                <a:gd name="T94" fmla="*/ 461 w 461"/>
                <a:gd name="T95" fmla="*/ 62 h 409"/>
                <a:gd name="T96" fmla="*/ 459 w 461"/>
                <a:gd name="T97" fmla="*/ 109 h 409"/>
                <a:gd name="T98" fmla="*/ 460 w 461"/>
                <a:gd name="T99" fmla="*/ 120 h 409"/>
                <a:gd name="T100" fmla="*/ 442 w 461"/>
                <a:gd name="T101" fmla="*/ 112 h 409"/>
                <a:gd name="T102" fmla="*/ 320 w 461"/>
                <a:gd name="T103" fmla="*/ 64 h 409"/>
                <a:gd name="T104" fmla="*/ 163 w 461"/>
                <a:gd name="T105" fmla="*/ 71 h 409"/>
                <a:gd name="T106" fmla="*/ 149 w 461"/>
                <a:gd name="T107" fmla="*/ 33 h 409"/>
                <a:gd name="T108" fmla="*/ 140 w 461"/>
                <a:gd name="T109" fmla="*/ 11 h 409"/>
                <a:gd name="T110" fmla="*/ 141 w 461"/>
                <a:gd name="T111" fmla="*/ 9 h 409"/>
                <a:gd name="T112" fmla="*/ 175 w 461"/>
                <a:gd name="T113" fmla="*/ 84 h 409"/>
                <a:gd name="T114" fmla="*/ 414 w 461"/>
                <a:gd name="T115" fmla="*/ 109 h 409"/>
                <a:gd name="T116" fmla="*/ 414 w 461"/>
                <a:gd name="T117" fmla="*/ 120 h 409"/>
                <a:gd name="T118" fmla="*/ 419 w 461"/>
                <a:gd name="T119" fmla="*/ 166 h 409"/>
                <a:gd name="T120" fmla="*/ 193 w 461"/>
                <a:gd name="T121" fmla="*/ 140 h 409"/>
                <a:gd name="T122" fmla="*/ 175 w 461"/>
                <a:gd name="T123" fmla="*/ 84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61" h="409">
                  <a:moveTo>
                    <a:pt x="71" y="197"/>
                  </a:moveTo>
                  <a:cubicBezTo>
                    <a:pt x="73" y="205"/>
                    <a:pt x="78" y="216"/>
                    <a:pt x="85" y="230"/>
                  </a:cubicBezTo>
                  <a:cubicBezTo>
                    <a:pt x="111" y="244"/>
                    <a:pt x="139" y="257"/>
                    <a:pt x="166" y="269"/>
                  </a:cubicBezTo>
                  <a:cubicBezTo>
                    <a:pt x="169" y="267"/>
                    <a:pt x="173" y="264"/>
                    <a:pt x="178" y="261"/>
                  </a:cubicBezTo>
                  <a:cubicBezTo>
                    <a:pt x="181" y="258"/>
                    <a:pt x="182" y="256"/>
                    <a:pt x="183" y="255"/>
                  </a:cubicBezTo>
                  <a:cubicBezTo>
                    <a:pt x="0" y="153"/>
                    <a:pt x="0" y="153"/>
                    <a:pt x="0" y="153"/>
                  </a:cubicBezTo>
                  <a:cubicBezTo>
                    <a:pt x="24" y="110"/>
                    <a:pt x="24" y="110"/>
                    <a:pt x="24" y="110"/>
                  </a:cubicBezTo>
                  <a:cubicBezTo>
                    <a:pt x="121" y="164"/>
                    <a:pt x="121" y="164"/>
                    <a:pt x="121" y="164"/>
                  </a:cubicBezTo>
                  <a:cubicBezTo>
                    <a:pt x="111" y="123"/>
                    <a:pt x="84" y="85"/>
                    <a:pt x="40" y="50"/>
                  </a:cubicBezTo>
                  <a:cubicBezTo>
                    <a:pt x="62" y="40"/>
                    <a:pt x="82" y="28"/>
                    <a:pt x="102" y="13"/>
                  </a:cubicBezTo>
                  <a:cubicBezTo>
                    <a:pt x="156" y="78"/>
                    <a:pt x="184" y="141"/>
                    <a:pt x="185" y="202"/>
                  </a:cubicBezTo>
                  <a:cubicBezTo>
                    <a:pt x="231" y="228"/>
                    <a:pt x="231" y="228"/>
                    <a:pt x="231" y="228"/>
                  </a:cubicBezTo>
                  <a:cubicBezTo>
                    <a:pt x="272" y="211"/>
                    <a:pt x="303" y="202"/>
                    <a:pt x="326" y="201"/>
                  </a:cubicBezTo>
                  <a:cubicBezTo>
                    <a:pt x="281" y="199"/>
                    <a:pt x="239" y="199"/>
                    <a:pt x="199" y="203"/>
                  </a:cubicBezTo>
                  <a:cubicBezTo>
                    <a:pt x="196" y="190"/>
                    <a:pt x="194" y="174"/>
                    <a:pt x="191" y="156"/>
                  </a:cubicBezTo>
                  <a:cubicBezTo>
                    <a:pt x="249" y="149"/>
                    <a:pt x="306" y="148"/>
                    <a:pt x="361" y="153"/>
                  </a:cubicBezTo>
                  <a:cubicBezTo>
                    <a:pt x="362" y="159"/>
                    <a:pt x="362" y="162"/>
                    <a:pt x="361" y="160"/>
                  </a:cubicBezTo>
                  <a:cubicBezTo>
                    <a:pt x="363" y="173"/>
                    <a:pt x="364" y="186"/>
                    <a:pt x="366" y="197"/>
                  </a:cubicBezTo>
                  <a:cubicBezTo>
                    <a:pt x="387" y="194"/>
                    <a:pt x="408" y="193"/>
                    <a:pt x="429" y="193"/>
                  </a:cubicBezTo>
                  <a:cubicBezTo>
                    <a:pt x="431" y="213"/>
                    <a:pt x="436" y="234"/>
                    <a:pt x="442" y="255"/>
                  </a:cubicBezTo>
                  <a:cubicBezTo>
                    <a:pt x="386" y="246"/>
                    <a:pt x="337" y="249"/>
                    <a:pt x="297" y="264"/>
                  </a:cubicBezTo>
                  <a:cubicBezTo>
                    <a:pt x="392" y="318"/>
                    <a:pt x="392" y="318"/>
                    <a:pt x="392" y="318"/>
                  </a:cubicBezTo>
                  <a:cubicBezTo>
                    <a:pt x="369" y="360"/>
                    <a:pt x="369" y="360"/>
                    <a:pt x="369" y="360"/>
                  </a:cubicBezTo>
                  <a:cubicBezTo>
                    <a:pt x="243" y="291"/>
                    <a:pt x="243" y="291"/>
                    <a:pt x="243" y="291"/>
                  </a:cubicBezTo>
                  <a:cubicBezTo>
                    <a:pt x="231" y="301"/>
                    <a:pt x="231" y="301"/>
                    <a:pt x="231" y="301"/>
                  </a:cubicBezTo>
                  <a:cubicBezTo>
                    <a:pt x="261" y="318"/>
                    <a:pt x="261" y="318"/>
                    <a:pt x="261" y="318"/>
                  </a:cubicBezTo>
                  <a:cubicBezTo>
                    <a:pt x="265" y="320"/>
                    <a:pt x="272" y="324"/>
                    <a:pt x="280" y="329"/>
                  </a:cubicBezTo>
                  <a:cubicBezTo>
                    <a:pt x="290" y="332"/>
                    <a:pt x="297" y="336"/>
                    <a:pt x="301" y="338"/>
                  </a:cubicBezTo>
                  <a:cubicBezTo>
                    <a:pt x="298" y="343"/>
                    <a:pt x="295" y="352"/>
                    <a:pt x="292" y="363"/>
                  </a:cubicBezTo>
                  <a:cubicBezTo>
                    <a:pt x="289" y="373"/>
                    <a:pt x="286" y="381"/>
                    <a:pt x="283" y="386"/>
                  </a:cubicBezTo>
                  <a:cubicBezTo>
                    <a:pt x="266" y="377"/>
                    <a:pt x="252" y="372"/>
                    <a:pt x="239" y="372"/>
                  </a:cubicBezTo>
                  <a:cubicBezTo>
                    <a:pt x="234" y="373"/>
                    <a:pt x="228" y="374"/>
                    <a:pt x="219" y="377"/>
                  </a:cubicBezTo>
                  <a:cubicBezTo>
                    <a:pt x="217" y="377"/>
                    <a:pt x="216" y="377"/>
                    <a:pt x="214" y="378"/>
                  </a:cubicBezTo>
                  <a:cubicBezTo>
                    <a:pt x="193" y="384"/>
                    <a:pt x="175" y="394"/>
                    <a:pt x="158" y="409"/>
                  </a:cubicBezTo>
                  <a:cubicBezTo>
                    <a:pt x="150" y="402"/>
                    <a:pt x="138" y="391"/>
                    <a:pt x="122" y="376"/>
                  </a:cubicBezTo>
                  <a:cubicBezTo>
                    <a:pt x="107" y="362"/>
                    <a:pt x="100" y="355"/>
                    <a:pt x="101" y="356"/>
                  </a:cubicBezTo>
                  <a:cubicBezTo>
                    <a:pt x="109" y="352"/>
                    <a:pt x="109" y="352"/>
                    <a:pt x="109" y="352"/>
                  </a:cubicBezTo>
                  <a:cubicBezTo>
                    <a:pt x="132" y="348"/>
                    <a:pt x="157" y="341"/>
                    <a:pt x="184" y="331"/>
                  </a:cubicBezTo>
                  <a:cubicBezTo>
                    <a:pt x="172" y="324"/>
                    <a:pt x="157" y="317"/>
                    <a:pt x="139" y="308"/>
                  </a:cubicBezTo>
                  <a:cubicBezTo>
                    <a:pt x="123" y="299"/>
                    <a:pt x="112" y="293"/>
                    <a:pt x="104" y="289"/>
                  </a:cubicBezTo>
                  <a:cubicBezTo>
                    <a:pt x="106" y="291"/>
                    <a:pt x="107" y="295"/>
                    <a:pt x="108" y="300"/>
                  </a:cubicBezTo>
                  <a:cubicBezTo>
                    <a:pt x="109" y="304"/>
                    <a:pt x="112" y="313"/>
                    <a:pt x="118" y="325"/>
                  </a:cubicBezTo>
                  <a:cubicBezTo>
                    <a:pt x="100" y="327"/>
                    <a:pt x="81" y="330"/>
                    <a:pt x="64" y="333"/>
                  </a:cubicBezTo>
                  <a:cubicBezTo>
                    <a:pt x="45" y="288"/>
                    <a:pt x="29" y="247"/>
                    <a:pt x="16" y="209"/>
                  </a:cubicBezTo>
                  <a:lnTo>
                    <a:pt x="71" y="197"/>
                  </a:lnTo>
                  <a:close/>
                  <a:moveTo>
                    <a:pt x="141" y="9"/>
                  </a:moveTo>
                  <a:cubicBezTo>
                    <a:pt x="202" y="0"/>
                    <a:pt x="258" y="0"/>
                    <a:pt x="307" y="9"/>
                  </a:cubicBezTo>
                  <a:cubicBezTo>
                    <a:pt x="353" y="17"/>
                    <a:pt x="405" y="35"/>
                    <a:pt x="461" y="62"/>
                  </a:cubicBezTo>
                  <a:cubicBezTo>
                    <a:pt x="458" y="72"/>
                    <a:pt x="458" y="88"/>
                    <a:pt x="459" y="109"/>
                  </a:cubicBezTo>
                  <a:cubicBezTo>
                    <a:pt x="460" y="113"/>
                    <a:pt x="460" y="117"/>
                    <a:pt x="460" y="120"/>
                  </a:cubicBezTo>
                  <a:cubicBezTo>
                    <a:pt x="456" y="118"/>
                    <a:pt x="450" y="115"/>
                    <a:pt x="442" y="112"/>
                  </a:cubicBezTo>
                  <a:cubicBezTo>
                    <a:pt x="391" y="85"/>
                    <a:pt x="350" y="69"/>
                    <a:pt x="320" y="64"/>
                  </a:cubicBezTo>
                  <a:cubicBezTo>
                    <a:pt x="269" y="52"/>
                    <a:pt x="216" y="54"/>
                    <a:pt x="163" y="71"/>
                  </a:cubicBezTo>
                  <a:cubicBezTo>
                    <a:pt x="160" y="62"/>
                    <a:pt x="156" y="50"/>
                    <a:pt x="149" y="33"/>
                  </a:cubicBezTo>
                  <a:cubicBezTo>
                    <a:pt x="145" y="23"/>
                    <a:pt x="141" y="16"/>
                    <a:pt x="140" y="11"/>
                  </a:cubicBezTo>
                  <a:lnTo>
                    <a:pt x="141" y="9"/>
                  </a:lnTo>
                  <a:close/>
                  <a:moveTo>
                    <a:pt x="175" y="84"/>
                  </a:moveTo>
                  <a:cubicBezTo>
                    <a:pt x="243" y="68"/>
                    <a:pt x="322" y="77"/>
                    <a:pt x="414" y="109"/>
                  </a:cubicBezTo>
                  <a:cubicBezTo>
                    <a:pt x="413" y="112"/>
                    <a:pt x="414" y="115"/>
                    <a:pt x="414" y="120"/>
                  </a:cubicBezTo>
                  <a:cubicBezTo>
                    <a:pt x="413" y="131"/>
                    <a:pt x="415" y="147"/>
                    <a:pt x="419" y="166"/>
                  </a:cubicBezTo>
                  <a:cubicBezTo>
                    <a:pt x="329" y="126"/>
                    <a:pt x="253" y="117"/>
                    <a:pt x="193" y="140"/>
                  </a:cubicBezTo>
                  <a:cubicBezTo>
                    <a:pt x="186" y="121"/>
                    <a:pt x="180" y="103"/>
                    <a:pt x="175" y="8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sp>
          <p:nvSpPr>
            <p:cNvPr id="49" name="Freeform 47"/>
            <p:cNvSpPr>
              <a:spLocks noEditPoints="1"/>
            </p:cNvSpPr>
            <p:nvPr/>
          </p:nvSpPr>
          <p:spPr bwMode="auto">
            <a:xfrm>
              <a:off x="2989553" y="4878292"/>
              <a:ext cx="140153" cy="143628"/>
            </a:xfrm>
            <a:custGeom>
              <a:avLst/>
              <a:gdLst>
                <a:gd name="T0" fmla="*/ 357 w 478"/>
                <a:gd name="T1" fmla="*/ 298 h 486"/>
                <a:gd name="T2" fmla="*/ 238 w 478"/>
                <a:gd name="T3" fmla="*/ 486 h 486"/>
                <a:gd name="T4" fmla="*/ 215 w 478"/>
                <a:gd name="T5" fmla="*/ 474 h 486"/>
                <a:gd name="T6" fmla="*/ 187 w 478"/>
                <a:gd name="T7" fmla="*/ 456 h 486"/>
                <a:gd name="T8" fmla="*/ 182 w 478"/>
                <a:gd name="T9" fmla="*/ 447 h 486"/>
                <a:gd name="T10" fmla="*/ 214 w 478"/>
                <a:gd name="T11" fmla="*/ 408 h 486"/>
                <a:gd name="T12" fmla="*/ 0 w 478"/>
                <a:gd name="T13" fmla="*/ 289 h 486"/>
                <a:gd name="T14" fmla="*/ 27 w 478"/>
                <a:gd name="T15" fmla="*/ 240 h 486"/>
                <a:gd name="T16" fmla="*/ 247 w 478"/>
                <a:gd name="T17" fmla="*/ 362 h 486"/>
                <a:gd name="T18" fmla="*/ 273 w 478"/>
                <a:gd name="T19" fmla="*/ 318 h 486"/>
                <a:gd name="T20" fmla="*/ 62 w 478"/>
                <a:gd name="T21" fmla="*/ 201 h 486"/>
                <a:gd name="T22" fmla="*/ 101 w 478"/>
                <a:gd name="T23" fmla="*/ 138 h 486"/>
                <a:gd name="T24" fmla="*/ 160 w 478"/>
                <a:gd name="T25" fmla="*/ 44 h 486"/>
                <a:gd name="T26" fmla="*/ 211 w 478"/>
                <a:gd name="T27" fmla="*/ 3 h 486"/>
                <a:gd name="T28" fmla="*/ 303 w 478"/>
                <a:gd name="T29" fmla="*/ 28 h 486"/>
                <a:gd name="T30" fmla="*/ 300 w 478"/>
                <a:gd name="T31" fmla="*/ 44 h 486"/>
                <a:gd name="T32" fmla="*/ 292 w 478"/>
                <a:gd name="T33" fmla="*/ 98 h 486"/>
                <a:gd name="T34" fmla="*/ 238 w 478"/>
                <a:gd name="T35" fmla="*/ 72 h 486"/>
                <a:gd name="T36" fmla="*/ 209 w 478"/>
                <a:gd name="T37" fmla="*/ 95 h 486"/>
                <a:gd name="T38" fmla="*/ 151 w 478"/>
                <a:gd name="T39" fmla="*/ 184 h 486"/>
                <a:gd name="T40" fmla="*/ 357 w 478"/>
                <a:gd name="T41" fmla="*/ 298 h 486"/>
                <a:gd name="T42" fmla="*/ 451 w 478"/>
                <a:gd name="T43" fmla="*/ 301 h 486"/>
                <a:gd name="T44" fmla="*/ 205 w 478"/>
                <a:gd name="T45" fmla="*/ 164 h 486"/>
                <a:gd name="T46" fmla="*/ 232 w 478"/>
                <a:gd name="T47" fmla="*/ 116 h 486"/>
                <a:gd name="T48" fmla="*/ 478 w 478"/>
                <a:gd name="T49" fmla="*/ 253 h 486"/>
                <a:gd name="T50" fmla="*/ 451 w 478"/>
                <a:gd name="T51" fmla="*/ 301 h 4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78" h="486">
                  <a:moveTo>
                    <a:pt x="357" y="298"/>
                  </a:moveTo>
                  <a:cubicBezTo>
                    <a:pt x="318" y="360"/>
                    <a:pt x="278" y="422"/>
                    <a:pt x="238" y="486"/>
                  </a:cubicBezTo>
                  <a:cubicBezTo>
                    <a:pt x="233" y="484"/>
                    <a:pt x="225" y="480"/>
                    <a:pt x="215" y="474"/>
                  </a:cubicBezTo>
                  <a:cubicBezTo>
                    <a:pt x="202" y="465"/>
                    <a:pt x="193" y="459"/>
                    <a:pt x="187" y="456"/>
                  </a:cubicBezTo>
                  <a:cubicBezTo>
                    <a:pt x="181" y="452"/>
                    <a:pt x="180" y="448"/>
                    <a:pt x="182" y="447"/>
                  </a:cubicBezTo>
                  <a:cubicBezTo>
                    <a:pt x="194" y="436"/>
                    <a:pt x="204" y="423"/>
                    <a:pt x="214" y="408"/>
                  </a:cubicBezTo>
                  <a:cubicBezTo>
                    <a:pt x="0" y="289"/>
                    <a:pt x="0" y="289"/>
                    <a:pt x="0" y="289"/>
                  </a:cubicBezTo>
                  <a:cubicBezTo>
                    <a:pt x="27" y="240"/>
                    <a:pt x="27" y="240"/>
                    <a:pt x="27" y="240"/>
                  </a:cubicBezTo>
                  <a:cubicBezTo>
                    <a:pt x="247" y="362"/>
                    <a:pt x="247" y="362"/>
                    <a:pt x="247" y="362"/>
                  </a:cubicBezTo>
                  <a:cubicBezTo>
                    <a:pt x="273" y="318"/>
                    <a:pt x="273" y="318"/>
                    <a:pt x="273" y="318"/>
                  </a:cubicBezTo>
                  <a:cubicBezTo>
                    <a:pt x="62" y="201"/>
                    <a:pt x="62" y="201"/>
                    <a:pt x="62" y="201"/>
                  </a:cubicBezTo>
                  <a:cubicBezTo>
                    <a:pt x="71" y="187"/>
                    <a:pt x="84" y="166"/>
                    <a:pt x="101" y="138"/>
                  </a:cubicBezTo>
                  <a:cubicBezTo>
                    <a:pt x="127" y="95"/>
                    <a:pt x="146" y="63"/>
                    <a:pt x="160" y="44"/>
                  </a:cubicBezTo>
                  <a:cubicBezTo>
                    <a:pt x="176" y="18"/>
                    <a:pt x="193" y="4"/>
                    <a:pt x="211" y="3"/>
                  </a:cubicBezTo>
                  <a:cubicBezTo>
                    <a:pt x="226" y="0"/>
                    <a:pt x="256" y="8"/>
                    <a:pt x="303" y="28"/>
                  </a:cubicBezTo>
                  <a:cubicBezTo>
                    <a:pt x="300" y="44"/>
                    <a:pt x="300" y="44"/>
                    <a:pt x="300" y="44"/>
                  </a:cubicBezTo>
                  <a:cubicBezTo>
                    <a:pt x="295" y="70"/>
                    <a:pt x="292" y="88"/>
                    <a:pt x="292" y="98"/>
                  </a:cubicBezTo>
                  <a:cubicBezTo>
                    <a:pt x="263" y="80"/>
                    <a:pt x="245" y="72"/>
                    <a:pt x="238" y="72"/>
                  </a:cubicBezTo>
                  <a:cubicBezTo>
                    <a:pt x="229" y="71"/>
                    <a:pt x="220" y="79"/>
                    <a:pt x="209" y="95"/>
                  </a:cubicBezTo>
                  <a:cubicBezTo>
                    <a:pt x="190" y="123"/>
                    <a:pt x="170" y="152"/>
                    <a:pt x="151" y="184"/>
                  </a:cubicBezTo>
                  <a:lnTo>
                    <a:pt x="357" y="298"/>
                  </a:lnTo>
                  <a:close/>
                  <a:moveTo>
                    <a:pt x="451" y="301"/>
                  </a:moveTo>
                  <a:cubicBezTo>
                    <a:pt x="205" y="164"/>
                    <a:pt x="205" y="164"/>
                    <a:pt x="205" y="164"/>
                  </a:cubicBezTo>
                  <a:cubicBezTo>
                    <a:pt x="232" y="116"/>
                    <a:pt x="232" y="116"/>
                    <a:pt x="232" y="116"/>
                  </a:cubicBezTo>
                  <a:cubicBezTo>
                    <a:pt x="478" y="253"/>
                    <a:pt x="478" y="253"/>
                    <a:pt x="478" y="253"/>
                  </a:cubicBezTo>
                  <a:lnTo>
                    <a:pt x="451" y="30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sp>
          <p:nvSpPr>
            <p:cNvPr id="50" name="Freeform 48"/>
            <p:cNvSpPr>
              <a:spLocks noEditPoints="1"/>
            </p:cNvSpPr>
            <p:nvPr/>
          </p:nvSpPr>
          <p:spPr bwMode="auto">
            <a:xfrm>
              <a:off x="3069475" y="4717289"/>
              <a:ext cx="152895" cy="151736"/>
            </a:xfrm>
            <a:custGeom>
              <a:avLst/>
              <a:gdLst>
                <a:gd name="T0" fmla="*/ 4 w 521"/>
                <a:gd name="T1" fmla="*/ 327 h 515"/>
                <a:gd name="T2" fmla="*/ 1 w 521"/>
                <a:gd name="T3" fmla="*/ 321 h 515"/>
                <a:gd name="T4" fmla="*/ 114 w 521"/>
                <a:gd name="T5" fmla="*/ 230 h 515"/>
                <a:gd name="T6" fmla="*/ 248 w 521"/>
                <a:gd name="T7" fmla="*/ 234 h 515"/>
                <a:gd name="T8" fmla="*/ 250 w 521"/>
                <a:gd name="T9" fmla="*/ 230 h 515"/>
                <a:gd name="T10" fmla="*/ 95 w 521"/>
                <a:gd name="T11" fmla="*/ 144 h 515"/>
                <a:gd name="T12" fmla="*/ 119 w 521"/>
                <a:gd name="T13" fmla="*/ 101 h 515"/>
                <a:gd name="T14" fmla="*/ 269 w 521"/>
                <a:gd name="T15" fmla="*/ 185 h 515"/>
                <a:gd name="T16" fmla="*/ 144 w 521"/>
                <a:gd name="T17" fmla="*/ 40 h 515"/>
                <a:gd name="T18" fmla="*/ 150 w 521"/>
                <a:gd name="T19" fmla="*/ 37 h 515"/>
                <a:gd name="T20" fmla="*/ 208 w 521"/>
                <a:gd name="T21" fmla="*/ 0 h 515"/>
                <a:gd name="T22" fmla="*/ 320 w 521"/>
                <a:gd name="T23" fmla="*/ 166 h 515"/>
                <a:gd name="T24" fmla="*/ 509 w 521"/>
                <a:gd name="T25" fmla="*/ 169 h 515"/>
                <a:gd name="T26" fmla="*/ 521 w 521"/>
                <a:gd name="T27" fmla="*/ 237 h 515"/>
                <a:gd name="T28" fmla="*/ 338 w 521"/>
                <a:gd name="T29" fmla="*/ 223 h 515"/>
                <a:gd name="T30" fmla="*/ 477 w 521"/>
                <a:gd name="T31" fmla="*/ 301 h 515"/>
                <a:gd name="T32" fmla="*/ 453 w 521"/>
                <a:gd name="T33" fmla="*/ 343 h 515"/>
                <a:gd name="T34" fmla="*/ 311 w 521"/>
                <a:gd name="T35" fmla="*/ 264 h 515"/>
                <a:gd name="T36" fmla="*/ 301 w 521"/>
                <a:gd name="T37" fmla="*/ 283 h 515"/>
                <a:gd name="T38" fmla="*/ 263 w 521"/>
                <a:gd name="T39" fmla="*/ 261 h 515"/>
                <a:gd name="T40" fmla="*/ 273 w 521"/>
                <a:gd name="T41" fmla="*/ 297 h 515"/>
                <a:gd name="T42" fmla="*/ 203 w 521"/>
                <a:gd name="T43" fmla="*/ 280 h 515"/>
                <a:gd name="T44" fmla="*/ 213 w 521"/>
                <a:gd name="T45" fmla="*/ 324 h 515"/>
                <a:gd name="T46" fmla="*/ 157 w 521"/>
                <a:gd name="T47" fmla="*/ 334 h 515"/>
                <a:gd name="T48" fmla="*/ 148 w 521"/>
                <a:gd name="T49" fmla="*/ 290 h 515"/>
                <a:gd name="T50" fmla="*/ 145 w 521"/>
                <a:gd name="T51" fmla="*/ 282 h 515"/>
                <a:gd name="T52" fmla="*/ 88 w 521"/>
                <a:gd name="T53" fmla="*/ 320 h 515"/>
                <a:gd name="T54" fmla="*/ 159 w 521"/>
                <a:gd name="T55" fmla="*/ 359 h 515"/>
                <a:gd name="T56" fmla="*/ 235 w 521"/>
                <a:gd name="T57" fmla="*/ 330 h 515"/>
                <a:gd name="T58" fmla="*/ 254 w 521"/>
                <a:gd name="T59" fmla="*/ 362 h 515"/>
                <a:gd name="T60" fmla="*/ 297 w 521"/>
                <a:gd name="T61" fmla="*/ 285 h 515"/>
                <a:gd name="T62" fmla="*/ 350 w 521"/>
                <a:gd name="T63" fmla="*/ 314 h 515"/>
                <a:gd name="T64" fmla="*/ 324 w 521"/>
                <a:gd name="T65" fmla="*/ 360 h 515"/>
                <a:gd name="T66" fmla="*/ 405 w 521"/>
                <a:gd name="T67" fmla="*/ 347 h 515"/>
                <a:gd name="T68" fmla="*/ 413 w 521"/>
                <a:gd name="T69" fmla="*/ 349 h 515"/>
                <a:gd name="T70" fmla="*/ 416 w 521"/>
                <a:gd name="T71" fmla="*/ 416 h 515"/>
                <a:gd name="T72" fmla="*/ 294 w 521"/>
                <a:gd name="T73" fmla="*/ 411 h 515"/>
                <a:gd name="T74" fmla="*/ 236 w 521"/>
                <a:gd name="T75" fmla="*/ 514 h 515"/>
                <a:gd name="T76" fmla="*/ 188 w 521"/>
                <a:gd name="T77" fmla="*/ 488 h 515"/>
                <a:gd name="T78" fmla="*/ 182 w 521"/>
                <a:gd name="T79" fmla="*/ 480 h 515"/>
                <a:gd name="T80" fmla="*/ 186 w 521"/>
                <a:gd name="T81" fmla="*/ 473 h 515"/>
                <a:gd name="T82" fmla="*/ 206 w 521"/>
                <a:gd name="T83" fmla="*/ 450 h 515"/>
                <a:gd name="T84" fmla="*/ 243 w 521"/>
                <a:gd name="T85" fmla="*/ 382 h 515"/>
                <a:gd name="T86" fmla="*/ 124 w 521"/>
                <a:gd name="T87" fmla="*/ 448 h 515"/>
                <a:gd name="T88" fmla="*/ 121 w 521"/>
                <a:gd name="T89" fmla="*/ 450 h 515"/>
                <a:gd name="T90" fmla="*/ 112 w 521"/>
                <a:gd name="T91" fmla="*/ 456 h 515"/>
                <a:gd name="T92" fmla="*/ 64 w 521"/>
                <a:gd name="T93" fmla="*/ 410 h 515"/>
                <a:gd name="T94" fmla="*/ 66 w 521"/>
                <a:gd name="T95" fmla="*/ 402 h 515"/>
                <a:gd name="T96" fmla="*/ 96 w 521"/>
                <a:gd name="T97" fmla="*/ 391 h 515"/>
                <a:gd name="T98" fmla="*/ 109 w 521"/>
                <a:gd name="T99" fmla="*/ 385 h 515"/>
                <a:gd name="T100" fmla="*/ 4 w 521"/>
                <a:gd name="T101" fmla="*/ 327 h 515"/>
                <a:gd name="T102" fmla="*/ 282 w 521"/>
                <a:gd name="T103" fmla="*/ 503 h 515"/>
                <a:gd name="T104" fmla="*/ 297 w 521"/>
                <a:gd name="T105" fmla="*/ 432 h 515"/>
                <a:gd name="T106" fmla="*/ 353 w 521"/>
                <a:gd name="T107" fmla="*/ 441 h 515"/>
                <a:gd name="T108" fmla="*/ 343 w 521"/>
                <a:gd name="T109" fmla="*/ 501 h 515"/>
                <a:gd name="T110" fmla="*/ 342 w 521"/>
                <a:gd name="T111" fmla="*/ 515 h 515"/>
                <a:gd name="T112" fmla="*/ 282 w 521"/>
                <a:gd name="T113" fmla="*/ 503 h 5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21" h="515">
                  <a:moveTo>
                    <a:pt x="4" y="327"/>
                  </a:moveTo>
                  <a:cubicBezTo>
                    <a:pt x="1" y="325"/>
                    <a:pt x="0" y="323"/>
                    <a:pt x="1" y="321"/>
                  </a:cubicBezTo>
                  <a:cubicBezTo>
                    <a:pt x="36" y="270"/>
                    <a:pt x="74" y="240"/>
                    <a:pt x="114" y="230"/>
                  </a:cubicBezTo>
                  <a:cubicBezTo>
                    <a:pt x="149" y="219"/>
                    <a:pt x="194" y="221"/>
                    <a:pt x="248" y="234"/>
                  </a:cubicBezTo>
                  <a:cubicBezTo>
                    <a:pt x="250" y="230"/>
                    <a:pt x="250" y="230"/>
                    <a:pt x="250" y="230"/>
                  </a:cubicBezTo>
                  <a:cubicBezTo>
                    <a:pt x="95" y="144"/>
                    <a:pt x="95" y="144"/>
                    <a:pt x="95" y="144"/>
                  </a:cubicBezTo>
                  <a:cubicBezTo>
                    <a:pt x="119" y="101"/>
                    <a:pt x="119" y="101"/>
                    <a:pt x="119" y="101"/>
                  </a:cubicBezTo>
                  <a:cubicBezTo>
                    <a:pt x="269" y="185"/>
                    <a:pt x="269" y="185"/>
                    <a:pt x="269" y="185"/>
                  </a:cubicBezTo>
                  <a:cubicBezTo>
                    <a:pt x="262" y="129"/>
                    <a:pt x="221" y="81"/>
                    <a:pt x="144" y="40"/>
                  </a:cubicBezTo>
                  <a:cubicBezTo>
                    <a:pt x="150" y="37"/>
                    <a:pt x="150" y="37"/>
                    <a:pt x="150" y="37"/>
                  </a:cubicBezTo>
                  <a:cubicBezTo>
                    <a:pt x="172" y="26"/>
                    <a:pt x="192" y="14"/>
                    <a:pt x="208" y="0"/>
                  </a:cubicBezTo>
                  <a:cubicBezTo>
                    <a:pt x="273" y="52"/>
                    <a:pt x="310" y="107"/>
                    <a:pt x="320" y="166"/>
                  </a:cubicBezTo>
                  <a:cubicBezTo>
                    <a:pt x="366" y="138"/>
                    <a:pt x="429" y="139"/>
                    <a:pt x="509" y="169"/>
                  </a:cubicBezTo>
                  <a:cubicBezTo>
                    <a:pt x="505" y="191"/>
                    <a:pt x="509" y="213"/>
                    <a:pt x="521" y="237"/>
                  </a:cubicBezTo>
                  <a:cubicBezTo>
                    <a:pt x="437" y="200"/>
                    <a:pt x="377" y="196"/>
                    <a:pt x="338" y="223"/>
                  </a:cubicBezTo>
                  <a:cubicBezTo>
                    <a:pt x="477" y="301"/>
                    <a:pt x="477" y="301"/>
                    <a:pt x="477" y="301"/>
                  </a:cubicBezTo>
                  <a:cubicBezTo>
                    <a:pt x="453" y="343"/>
                    <a:pt x="453" y="343"/>
                    <a:pt x="453" y="343"/>
                  </a:cubicBezTo>
                  <a:cubicBezTo>
                    <a:pt x="311" y="264"/>
                    <a:pt x="311" y="264"/>
                    <a:pt x="311" y="264"/>
                  </a:cubicBezTo>
                  <a:cubicBezTo>
                    <a:pt x="301" y="283"/>
                    <a:pt x="301" y="283"/>
                    <a:pt x="301" y="283"/>
                  </a:cubicBezTo>
                  <a:cubicBezTo>
                    <a:pt x="263" y="261"/>
                    <a:pt x="263" y="261"/>
                    <a:pt x="263" y="261"/>
                  </a:cubicBezTo>
                  <a:cubicBezTo>
                    <a:pt x="263" y="273"/>
                    <a:pt x="267" y="285"/>
                    <a:pt x="273" y="297"/>
                  </a:cubicBezTo>
                  <a:cubicBezTo>
                    <a:pt x="250" y="289"/>
                    <a:pt x="227" y="283"/>
                    <a:pt x="203" y="280"/>
                  </a:cubicBezTo>
                  <a:cubicBezTo>
                    <a:pt x="200" y="285"/>
                    <a:pt x="203" y="300"/>
                    <a:pt x="213" y="324"/>
                  </a:cubicBezTo>
                  <a:cubicBezTo>
                    <a:pt x="157" y="334"/>
                    <a:pt x="157" y="334"/>
                    <a:pt x="157" y="334"/>
                  </a:cubicBezTo>
                  <a:cubicBezTo>
                    <a:pt x="155" y="326"/>
                    <a:pt x="152" y="311"/>
                    <a:pt x="148" y="290"/>
                  </a:cubicBezTo>
                  <a:cubicBezTo>
                    <a:pt x="150" y="304"/>
                    <a:pt x="149" y="302"/>
                    <a:pt x="145" y="282"/>
                  </a:cubicBezTo>
                  <a:cubicBezTo>
                    <a:pt x="122" y="288"/>
                    <a:pt x="103" y="300"/>
                    <a:pt x="88" y="320"/>
                  </a:cubicBezTo>
                  <a:cubicBezTo>
                    <a:pt x="159" y="359"/>
                    <a:pt x="159" y="359"/>
                    <a:pt x="159" y="359"/>
                  </a:cubicBezTo>
                  <a:cubicBezTo>
                    <a:pt x="183" y="346"/>
                    <a:pt x="208" y="337"/>
                    <a:pt x="235" y="330"/>
                  </a:cubicBezTo>
                  <a:cubicBezTo>
                    <a:pt x="243" y="343"/>
                    <a:pt x="249" y="354"/>
                    <a:pt x="254" y="362"/>
                  </a:cubicBezTo>
                  <a:cubicBezTo>
                    <a:pt x="297" y="285"/>
                    <a:pt x="297" y="285"/>
                    <a:pt x="297" y="285"/>
                  </a:cubicBezTo>
                  <a:cubicBezTo>
                    <a:pt x="350" y="314"/>
                    <a:pt x="350" y="314"/>
                    <a:pt x="350" y="314"/>
                  </a:cubicBezTo>
                  <a:cubicBezTo>
                    <a:pt x="324" y="360"/>
                    <a:pt x="324" y="360"/>
                    <a:pt x="324" y="360"/>
                  </a:cubicBezTo>
                  <a:cubicBezTo>
                    <a:pt x="366" y="353"/>
                    <a:pt x="393" y="349"/>
                    <a:pt x="405" y="347"/>
                  </a:cubicBezTo>
                  <a:cubicBezTo>
                    <a:pt x="409" y="345"/>
                    <a:pt x="412" y="346"/>
                    <a:pt x="413" y="349"/>
                  </a:cubicBezTo>
                  <a:cubicBezTo>
                    <a:pt x="414" y="363"/>
                    <a:pt x="415" y="385"/>
                    <a:pt x="416" y="416"/>
                  </a:cubicBezTo>
                  <a:cubicBezTo>
                    <a:pt x="376" y="406"/>
                    <a:pt x="335" y="405"/>
                    <a:pt x="294" y="411"/>
                  </a:cubicBezTo>
                  <a:cubicBezTo>
                    <a:pt x="236" y="514"/>
                    <a:pt x="236" y="514"/>
                    <a:pt x="236" y="514"/>
                  </a:cubicBezTo>
                  <a:cubicBezTo>
                    <a:pt x="208" y="499"/>
                    <a:pt x="192" y="490"/>
                    <a:pt x="188" y="488"/>
                  </a:cubicBezTo>
                  <a:cubicBezTo>
                    <a:pt x="183" y="485"/>
                    <a:pt x="181" y="482"/>
                    <a:pt x="182" y="480"/>
                  </a:cubicBezTo>
                  <a:cubicBezTo>
                    <a:pt x="182" y="478"/>
                    <a:pt x="183" y="476"/>
                    <a:pt x="186" y="473"/>
                  </a:cubicBezTo>
                  <a:cubicBezTo>
                    <a:pt x="194" y="466"/>
                    <a:pt x="201" y="459"/>
                    <a:pt x="206" y="450"/>
                  </a:cubicBezTo>
                  <a:cubicBezTo>
                    <a:pt x="243" y="382"/>
                    <a:pt x="243" y="382"/>
                    <a:pt x="243" y="382"/>
                  </a:cubicBezTo>
                  <a:cubicBezTo>
                    <a:pt x="203" y="393"/>
                    <a:pt x="163" y="415"/>
                    <a:pt x="124" y="448"/>
                  </a:cubicBezTo>
                  <a:cubicBezTo>
                    <a:pt x="124" y="449"/>
                    <a:pt x="123" y="450"/>
                    <a:pt x="121" y="450"/>
                  </a:cubicBezTo>
                  <a:cubicBezTo>
                    <a:pt x="117" y="455"/>
                    <a:pt x="114" y="457"/>
                    <a:pt x="112" y="456"/>
                  </a:cubicBezTo>
                  <a:cubicBezTo>
                    <a:pt x="98" y="445"/>
                    <a:pt x="82" y="430"/>
                    <a:pt x="64" y="410"/>
                  </a:cubicBezTo>
                  <a:cubicBezTo>
                    <a:pt x="63" y="406"/>
                    <a:pt x="63" y="404"/>
                    <a:pt x="66" y="402"/>
                  </a:cubicBezTo>
                  <a:cubicBezTo>
                    <a:pt x="72" y="400"/>
                    <a:pt x="82" y="396"/>
                    <a:pt x="96" y="391"/>
                  </a:cubicBezTo>
                  <a:cubicBezTo>
                    <a:pt x="101" y="388"/>
                    <a:pt x="106" y="386"/>
                    <a:pt x="109" y="385"/>
                  </a:cubicBezTo>
                  <a:lnTo>
                    <a:pt x="4" y="327"/>
                  </a:lnTo>
                  <a:close/>
                  <a:moveTo>
                    <a:pt x="282" y="503"/>
                  </a:moveTo>
                  <a:cubicBezTo>
                    <a:pt x="297" y="432"/>
                    <a:pt x="297" y="432"/>
                    <a:pt x="297" y="432"/>
                  </a:cubicBezTo>
                  <a:cubicBezTo>
                    <a:pt x="353" y="441"/>
                    <a:pt x="353" y="441"/>
                    <a:pt x="353" y="441"/>
                  </a:cubicBezTo>
                  <a:cubicBezTo>
                    <a:pt x="348" y="460"/>
                    <a:pt x="345" y="480"/>
                    <a:pt x="343" y="501"/>
                  </a:cubicBezTo>
                  <a:cubicBezTo>
                    <a:pt x="343" y="509"/>
                    <a:pt x="342" y="514"/>
                    <a:pt x="342" y="515"/>
                  </a:cubicBezTo>
                  <a:lnTo>
                    <a:pt x="282" y="50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sp>
          <p:nvSpPr>
            <p:cNvPr id="51" name="Freeform 49"/>
            <p:cNvSpPr>
              <a:spLocks noEditPoints="1"/>
            </p:cNvSpPr>
            <p:nvPr/>
          </p:nvSpPr>
          <p:spPr bwMode="auto">
            <a:xfrm>
              <a:off x="3166772" y="5485237"/>
              <a:ext cx="134362" cy="140153"/>
            </a:xfrm>
            <a:custGeom>
              <a:avLst/>
              <a:gdLst>
                <a:gd name="T0" fmla="*/ 326 w 457"/>
                <a:gd name="T1" fmla="*/ 474 h 474"/>
                <a:gd name="T2" fmla="*/ 267 w 457"/>
                <a:gd name="T3" fmla="*/ 462 h 474"/>
                <a:gd name="T4" fmla="*/ 276 w 457"/>
                <a:gd name="T5" fmla="*/ 412 h 474"/>
                <a:gd name="T6" fmla="*/ 243 w 457"/>
                <a:gd name="T7" fmla="*/ 359 h 474"/>
                <a:gd name="T8" fmla="*/ 164 w 457"/>
                <a:gd name="T9" fmla="*/ 304 h 474"/>
                <a:gd name="T10" fmla="*/ 228 w 457"/>
                <a:gd name="T11" fmla="*/ 357 h 474"/>
                <a:gd name="T12" fmla="*/ 151 w 457"/>
                <a:gd name="T13" fmla="*/ 394 h 474"/>
                <a:gd name="T14" fmla="*/ 97 w 457"/>
                <a:gd name="T15" fmla="*/ 437 h 474"/>
                <a:gd name="T16" fmla="*/ 81 w 457"/>
                <a:gd name="T17" fmla="*/ 417 h 474"/>
                <a:gd name="T18" fmla="*/ 88 w 457"/>
                <a:gd name="T19" fmla="*/ 384 h 474"/>
                <a:gd name="T20" fmla="*/ 21 w 457"/>
                <a:gd name="T21" fmla="*/ 323 h 474"/>
                <a:gd name="T22" fmla="*/ 102 w 457"/>
                <a:gd name="T23" fmla="*/ 294 h 474"/>
                <a:gd name="T24" fmla="*/ 8 w 457"/>
                <a:gd name="T25" fmla="*/ 228 h 474"/>
                <a:gd name="T26" fmla="*/ 70 w 457"/>
                <a:gd name="T27" fmla="*/ 199 h 474"/>
                <a:gd name="T28" fmla="*/ 30 w 457"/>
                <a:gd name="T29" fmla="*/ 141 h 474"/>
                <a:gd name="T30" fmla="*/ 97 w 457"/>
                <a:gd name="T31" fmla="*/ 32 h 474"/>
                <a:gd name="T32" fmla="*/ 198 w 457"/>
                <a:gd name="T33" fmla="*/ 10 h 474"/>
                <a:gd name="T34" fmla="*/ 164 w 457"/>
                <a:gd name="T35" fmla="*/ 64 h 474"/>
                <a:gd name="T36" fmla="*/ 140 w 457"/>
                <a:gd name="T37" fmla="*/ 159 h 474"/>
                <a:gd name="T38" fmla="*/ 187 w 457"/>
                <a:gd name="T39" fmla="*/ 123 h 474"/>
                <a:gd name="T40" fmla="*/ 242 w 457"/>
                <a:gd name="T41" fmla="*/ 82 h 474"/>
                <a:gd name="T42" fmla="*/ 220 w 457"/>
                <a:gd name="T43" fmla="*/ 172 h 474"/>
                <a:gd name="T44" fmla="*/ 268 w 457"/>
                <a:gd name="T45" fmla="*/ 205 h 474"/>
                <a:gd name="T46" fmla="*/ 337 w 457"/>
                <a:gd name="T47" fmla="*/ 34 h 474"/>
                <a:gd name="T48" fmla="*/ 372 w 457"/>
                <a:gd name="T49" fmla="*/ 185 h 474"/>
                <a:gd name="T50" fmla="*/ 435 w 457"/>
                <a:gd name="T51" fmla="*/ 163 h 474"/>
                <a:gd name="T52" fmla="*/ 445 w 457"/>
                <a:gd name="T53" fmla="*/ 174 h 474"/>
                <a:gd name="T54" fmla="*/ 447 w 457"/>
                <a:gd name="T55" fmla="*/ 231 h 474"/>
                <a:gd name="T56" fmla="*/ 350 w 457"/>
                <a:gd name="T57" fmla="*/ 325 h 474"/>
                <a:gd name="T58" fmla="*/ 401 w 457"/>
                <a:gd name="T59" fmla="*/ 268 h 474"/>
                <a:gd name="T60" fmla="*/ 401 w 457"/>
                <a:gd name="T61" fmla="*/ 448 h 474"/>
                <a:gd name="T62" fmla="*/ 346 w 457"/>
                <a:gd name="T63" fmla="*/ 429 h 474"/>
                <a:gd name="T64" fmla="*/ 342 w 457"/>
                <a:gd name="T65" fmla="*/ 377 h 474"/>
                <a:gd name="T66" fmla="*/ 131 w 457"/>
                <a:gd name="T67" fmla="*/ 209 h 474"/>
                <a:gd name="T68" fmla="*/ 265 w 457"/>
                <a:gd name="T69" fmla="*/ 269 h 474"/>
                <a:gd name="T70" fmla="*/ 292 w 457"/>
                <a:gd name="T71" fmla="*/ 315 h 474"/>
                <a:gd name="T72" fmla="*/ 265 w 457"/>
                <a:gd name="T73" fmla="*/ 256 h 4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57" h="474">
                  <a:moveTo>
                    <a:pt x="342" y="377"/>
                  </a:moveTo>
                  <a:cubicBezTo>
                    <a:pt x="326" y="474"/>
                    <a:pt x="326" y="474"/>
                    <a:pt x="326" y="474"/>
                  </a:cubicBezTo>
                  <a:cubicBezTo>
                    <a:pt x="299" y="469"/>
                    <a:pt x="283" y="467"/>
                    <a:pt x="279" y="466"/>
                  </a:cubicBezTo>
                  <a:cubicBezTo>
                    <a:pt x="273" y="465"/>
                    <a:pt x="269" y="464"/>
                    <a:pt x="267" y="462"/>
                  </a:cubicBezTo>
                  <a:cubicBezTo>
                    <a:pt x="264" y="461"/>
                    <a:pt x="264" y="456"/>
                    <a:pt x="267" y="449"/>
                  </a:cubicBezTo>
                  <a:cubicBezTo>
                    <a:pt x="271" y="437"/>
                    <a:pt x="275" y="425"/>
                    <a:pt x="276" y="412"/>
                  </a:cubicBezTo>
                  <a:cubicBezTo>
                    <a:pt x="284" y="366"/>
                    <a:pt x="284" y="366"/>
                    <a:pt x="284" y="366"/>
                  </a:cubicBezTo>
                  <a:cubicBezTo>
                    <a:pt x="243" y="359"/>
                    <a:pt x="243" y="359"/>
                    <a:pt x="243" y="359"/>
                  </a:cubicBezTo>
                  <a:cubicBezTo>
                    <a:pt x="250" y="318"/>
                    <a:pt x="250" y="318"/>
                    <a:pt x="250" y="318"/>
                  </a:cubicBezTo>
                  <a:cubicBezTo>
                    <a:pt x="164" y="304"/>
                    <a:pt x="164" y="304"/>
                    <a:pt x="164" y="304"/>
                  </a:cubicBezTo>
                  <a:cubicBezTo>
                    <a:pt x="157" y="345"/>
                    <a:pt x="157" y="345"/>
                    <a:pt x="157" y="345"/>
                  </a:cubicBezTo>
                  <a:cubicBezTo>
                    <a:pt x="228" y="357"/>
                    <a:pt x="228" y="357"/>
                    <a:pt x="228" y="357"/>
                  </a:cubicBezTo>
                  <a:cubicBezTo>
                    <a:pt x="220" y="405"/>
                    <a:pt x="220" y="405"/>
                    <a:pt x="220" y="405"/>
                  </a:cubicBezTo>
                  <a:cubicBezTo>
                    <a:pt x="151" y="394"/>
                    <a:pt x="151" y="394"/>
                    <a:pt x="151" y="394"/>
                  </a:cubicBezTo>
                  <a:cubicBezTo>
                    <a:pt x="143" y="444"/>
                    <a:pt x="143" y="444"/>
                    <a:pt x="143" y="444"/>
                  </a:cubicBezTo>
                  <a:cubicBezTo>
                    <a:pt x="118" y="440"/>
                    <a:pt x="103" y="438"/>
                    <a:pt x="97" y="437"/>
                  </a:cubicBezTo>
                  <a:cubicBezTo>
                    <a:pt x="89" y="436"/>
                    <a:pt x="84" y="434"/>
                    <a:pt x="82" y="433"/>
                  </a:cubicBezTo>
                  <a:cubicBezTo>
                    <a:pt x="79" y="431"/>
                    <a:pt x="78" y="426"/>
                    <a:pt x="81" y="417"/>
                  </a:cubicBezTo>
                  <a:cubicBezTo>
                    <a:pt x="83" y="409"/>
                    <a:pt x="85" y="401"/>
                    <a:pt x="87" y="393"/>
                  </a:cubicBezTo>
                  <a:cubicBezTo>
                    <a:pt x="88" y="384"/>
                    <a:pt x="88" y="384"/>
                    <a:pt x="88" y="384"/>
                  </a:cubicBezTo>
                  <a:cubicBezTo>
                    <a:pt x="14" y="372"/>
                    <a:pt x="14" y="372"/>
                    <a:pt x="14" y="372"/>
                  </a:cubicBezTo>
                  <a:cubicBezTo>
                    <a:pt x="21" y="323"/>
                    <a:pt x="21" y="323"/>
                    <a:pt x="21" y="323"/>
                  </a:cubicBezTo>
                  <a:cubicBezTo>
                    <a:pt x="96" y="335"/>
                    <a:pt x="96" y="335"/>
                    <a:pt x="96" y="335"/>
                  </a:cubicBezTo>
                  <a:cubicBezTo>
                    <a:pt x="102" y="294"/>
                    <a:pt x="102" y="294"/>
                    <a:pt x="102" y="294"/>
                  </a:cubicBezTo>
                  <a:cubicBezTo>
                    <a:pt x="0" y="278"/>
                    <a:pt x="0" y="278"/>
                    <a:pt x="0" y="278"/>
                  </a:cubicBezTo>
                  <a:cubicBezTo>
                    <a:pt x="8" y="228"/>
                    <a:pt x="8" y="228"/>
                    <a:pt x="8" y="228"/>
                  </a:cubicBezTo>
                  <a:cubicBezTo>
                    <a:pt x="64" y="237"/>
                    <a:pt x="64" y="237"/>
                    <a:pt x="64" y="237"/>
                  </a:cubicBezTo>
                  <a:cubicBezTo>
                    <a:pt x="70" y="199"/>
                    <a:pt x="70" y="199"/>
                    <a:pt x="70" y="199"/>
                  </a:cubicBezTo>
                  <a:cubicBezTo>
                    <a:pt x="22" y="192"/>
                    <a:pt x="22" y="192"/>
                    <a:pt x="22" y="192"/>
                  </a:cubicBezTo>
                  <a:cubicBezTo>
                    <a:pt x="30" y="141"/>
                    <a:pt x="30" y="141"/>
                    <a:pt x="30" y="141"/>
                  </a:cubicBezTo>
                  <a:cubicBezTo>
                    <a:pt x="78" y="149"/>
                    <a:pt x="78" y="149"/>
                    <a:pt x="78" y="149"/>
                  </a:cubicBezTo>
                  <a:cubicBezTo>
                    <a:pt x="97" y="32"/>
                    <a:pt x="97" y="32"/>
                    <a:pt x="97" y="32"/>
                  </a:cubicBezTo>
                  <a:cubicBezTo>
                    <a:pt x="100" y="16"/>
                    <a:pt x="108" y="6"/>
                    <a:pt x="122" y="3"/>
                  </a:cubicBezTo>
                  <a:cubicBezTo>
                    <a:pt x="136" y="0"/>
                    <a:pt x="161" y="3"/>
                    <a:pt x="198" y="10"/>
                  </a:cubicBezTo>
                  <a:cubicBezTo>
                    <a:pt x="200" y="37"/>
                    <a:pt x="203" y="57"/>
                    <a:pt x="208" y="69"/>
                  </a:cubicBezTo>
                  <a:cubicBezTo>
                    <a:pt x="183" y="63"/>
                    <a:pt x="169" y="62"/>
                    <a:pt x="164" y="64"/>
                  </a:cubicBezTo>
                  <a:cubicBezTo>
                    <a:pt x="158" y="64"/>
                    <a:pt x="154" y="68"/>
                    <a:pt x="153" y="77"/>
                  </a:cubicBezTo>
                  <a:cubicBezTo>
                    <a:pt x="140" y="159"/>
                    <a:pt x="140" y="159"/>
                    <a:pt x="140" y="159"/>
                  </a:cubicBezTo>
                  <a:cubicBezTo>
                    <a:pt x="201" y="169"/>
                    <a:pt x="201" y="169"/>
                    <a:pt x="201" y="169"/>
                  </a:cubicBezTo>
                  <a:cubicBezTo>
                    <a:pt x="199" y="160"/>
                    <a:pt x="194" y="144"/>
                    <a:pt x="187" y="123"/>
                  </a:cubicBezTo>
                  <a:cubicBezTo>
                    <a:pt x="183" y="111"/>
                    <a:pt x="181" y="104"/>
                    <a:pt x="181" y="103"/>
                  </a:cubicBezTo>
                  <a:cubicBezTo>
                    <a:pt x="242" y="82"/>
                    <a:pt x="242" y="82"/>
                    <a:pt x="242" y="82"/>
                  </a:cubicBezTo>
                  <a:cubicBezTo>
                    <a:pt x="251" y="111"/>
                    <a:pt x="259" y="135"/>
                    <a:pt x="265" y="152"/>
                  </a:cubicBezTo>
                  <a:cubicBezTo>
                    <a:pt x="220" y="172"/>
                    <a:pt x="220" y="172"/>
                    <a:pt x="220" y="172"/>
                  </a:cubicBezTo>
                  <a:cubicBezTo>
                    <a:pt x="272" y="180"/>
                    <a:pt x="272" y="180"/>
                    <a:pt x="272" y="180"/>
                  </a:cubicBezTo>
                  <a:cubicBezTo>
                    <a:pt x="268" y="205"/>
                    <a:pt x="268" y="205"/>
                    <a:pt x="268" y="205"/>
                  </a:cubicBezTo>
                  <a:cubicBezTo>
                    <a:pt x="312" y="194"/>
                    <a:pt x="312" y="194"/>
                    <a:pt x="312" y="194"/>
                  </a:cubicBezTo>
                  <a:cubicBezTo>
                    <a:pt x="337" y="34"/>
                    <a:pt x="337" y="34"/>
                    <a:pt x="337" y="34"/>
                  </a:cubicBezTo>
                  <a:cubicBezTo>
                    <a:pt x="395" y="43"/>
                    <a:pt x="395" y="43"/>
                    <a:pt x="395" y="43"/>
                  </a:cubicBezTo>
                  <a:cubicBezTo>
                    <a:pt x="372" y="185"/>
                    <a:pt x="372" y="185"/>
                    <a:pt x="372" y="185"/>
                  </a:cubicBezTo>
                  <a:cubicBezTo>
                    <a:pt x="379" y="182"/>
                    <a:pt x="389" y="179"/>
                    <a:pt x="403" y="175"/>
                  </a:cubicBezTo>
                  <a:cubicBezTo>
                    <a:pt x="418" y="169"/>
                    <a:pt x="428" y="165"/>
                    <a:pt x="435" y="163"/>
                  </a:cubicBezTo>
                  <a:cubicBezTo>
                    <a:pt x="438" y="162"/>
                    <a:pt x="440" y="163"/>
                    <a:pt x="442" y="166"/>
                  </a:cubicBezTo>
                  <a:cubicBezTo>
                    <a:pt x="445" y="175"/>
                    <a:pt x="445" y="178"/>
                    <a:pt x="445" y="174"/>
                  </a:cubicBezTo>
                  <a:cubicBezTo>
                    <a:pt x="451" y="200"/>
                    <a:pt x="455" y="219"/>
                    <a:pt x="457" y="231"/>
                  </a:cubicBezTo>
                  <a:cubicBezTo>
                    <a:pt x="447" y="231"/>
                    <a:pt x="447" y="231"/>
                    <a:pt x="447" y="231"/>
                  </a:cubicBezTo>
                  <a:cubicBezTo>
                    <a:pt x="418" y="232"/>
                    <a:pt x="390" y="235"/>
                    <a:pt x="363" y="241"/>
                  </a:cubicBezTo>
                  <a:cubicBezTo>
                    <a:pt x="350" y="325"/>
                    <a:pt x="350" y="325"/>
                    <a:pt x="350" y="325"/>
                  </a:cubicBezTo>
                  <a:cubicBezTo>
                    <a:pt x="378" y="329"/>
                    <a:pt x="378" y="329"/>
                    <a:pt x="378" y="329"/>
                  </a:cubicBezTo>
                  <a:cubicBezTo>
                    <a:pt x="385" y="307"/>
                    <a:pt x="393" y="287"/>
                    <a:pt x="401" y="268"/>
                  </a:cubicBezTo>
                  <a:cubicBezTo>
                    <a:pt x="421" y="280"/>
                    <a:pt x="436" y="288"/>
                    <a:pt x="447" y="293"/>
                  </a:cubicBezTo>
                  <a:cubicBezTo>
                    <a:pt x="425" y="339"/>
                    <a:pt x="410" y="391"/>
                    <a:pt x="401" y="448"/>
                  </a:cubicBezTo>
                  <a:cubicBezTo>
                    <a:pt x="390" y="444"/>
                    <a:pt x="390" y="444"/>
                    <a:pt x="390" y="444"/>
                  </a:cubicBezTo>
                  <a:cubicBezTo>
                    <a:pt x="372" y="437"/>
                    <a:pt x="357" y="432"/>
                    <a:pt x="346" y="429"/>
                  </a:cubicBezTo>
                  <a:cubicBezTo>
                    <a:pt x="350" y="413"/>
                    <a:pt x="356" y="397"/>
                    <a:pt x="362" y="380"/>
                  </a:cubicBezTo>
                  <a:lnTo>
                    <a:pt x="342" y="377"/>
                  </a:lnTo>
                  <a:close/>
                  <a:moveTo>
                    <a:pt x="266" y="231"/>
                  </a:moveTo>
                  <a:cubicBezTo>
                    <a:pt x="131" y="209"/>
                    <a:pt x="131" y="209"/>
                    <a:pt x="131" y="209"/>
                  </a:cubicBezTo>
                  <a:cubicBezTo>
                    <a:pt x="125" y="247"/>
                    <a:pt x="125" y="247"/>
                    <a:pt x="125" y="247"/>
                  </a:cubicBezTo>
                  <a:cubicBezTo>
                    <a:pt x="265" y="269"/>
                    <a:pt x="265" y="269"/>
                    <a:pt x="265" y="269"/>
                  </a:cubicBezTo>
                  <a:cubicBezTo>
                    <a:pt x="259" y="310"/>
                    <a:pt x="259" y="310"/>
                    <a:pt x="259" y="310"/>
                  </a:cubicBezTo>
                  <a:cubicBezTo>
                    <a:pt x="292" y="315"/>
                    <a:pt x="292" y="315"/>
                    <a:pt x="292" y="315"/>
                  </a:cubicBezTo>
                  <a:cubicBezTo>
                    <a:pt x="303" y="248"/>
                    <a:pt x="303" y="248"/>
                    <a:pt x="303" y="248"/>
                  </a:cubicBezTo>
                  <a:cubicBezTo>
                    <a:pt x="265" y="256"/>
                    <a:pt x="265" y="256"/>
                    <a:pt x="265" y="256"/>
                  </a:cubicBezTo>
                  <a:lnTo>
                    <a:pt x="266" y="2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sp>
          <p:nvSpPr>
            <p:cNvPr id="52" name="Freeform 50"/>
            <p:cNvSpPr>
              <a:spLocks noEditPoints="1"/>
            </p:cNvSpPr>
            <p:nvPr/>
          </p:nvSpPr>
          <p:spPr bwMode="auto">
            <a:xfrm>
              <a:off x="3192254" y="5317284"/>
              <a:ext cx="141312" cy="136679"/>
            </a:xfrm>
            <a:custGeom>
              <a:avLst/>
              <a:gdLst>
                <a:gd name="T0" fmla="*/ 69 w 479"/>
                <a:gd name="T1" fmla="*/ 426 h 465"/>
                <a:gd name="T2" fmla="*/ 19 w 479"/>
                <a:gd name="T3" fmla="*/ 416 h 465"/>
                <a:gd name="T4" fmla="*/ 1 w 479"/>
                <a:gd name="T5" fmla="*/ 407 h 465"/>
                <a:gd name="T6" fmla="*/ 3 w 479"/>
                <a:gd name="T7" fmla="*/ 400 h 465"/>
                <a:gd name="T8" fmla="*/ 17 w 479"/>
                <a:gd name="T9" fmla="*/ 356 h 465"/>
                <a:gd name="T10" fmla="*/ 66 w 479"/>
                <a:gd name="T11" fmla="*/ 51 h 465"/>
                <a:gd name="T12" fmla="*/ 91 w 479"/>
                <a:gd name="T13" fmla="*/ 5 h 465"/>
                <a:gd name="T14" fmla="*/ 170 w 479"/>
                <a:gd name="T15" fmla="*/ 10 h 465"/>
                <a:gd name="T16" fmla="*/ 180 w 479"/>
                <a:gd name="T17" fmla="*/ 71 h 465"/>
                <a:gd name="T18" fmla="*/ 138 w 479"/>
                <a:gd name="T19" fmla="*/ 68 h 465"/>
                <a:gd name="T20" fmla="*/ 123 w 479"/>
                <a:gd name="T21" fmla="*/ 89 h 465"/>
                <a:gd name="T22" fmla="*/ 69 w 479"/>
                <a:gd name="T23" fmla="*/ 426 h 465"/>
                <a:gd name="T24" fmla="*/ 163 w 479"/>
                <a:gd name="T25" fmla="*/ 389 h 465"/>
                <a:gd name="T26" fmla="*/ 100 w 479"/>
                <a:gd name="T27" fmla="*/ 374 h 465"/>
                <a:gd name="T28" fmla="*/ 102 w 479"/>
                <a:gd name="T29" fmla="*/ 364 h 465"/>
                <a:gd name="T30" fmla="*/ 113 w 479"/>
                <a:gd name="T31" fmla="*/ 328 h 465"/>
                <a:gd name="T32" fmla="*/ 149 w 479"/>
                <a:gd name="T33" fmla="*/ 110 h 465"/>
                <a:gd name="T34" fmla="*/ 206 w 479"/>
                <a:gd name="T35" fmla="*/ 119 h 465"/>
                <a:gd name="T36" fmla="*/ 163 w 479"/>
                <a:gd name="T37" fmla="*/ 389 h 465"/>
                <a:gd name="T38" fmla="*/ 410 w 479"/>
                <a:gd name="T39" fmla="*/ 305 h 465"/>
                <a:gd name="T40" fmla="*/ 384 w 479"/>
                <a:gd name="T41" fmla="*/ 465 h 465"/>
                <a:gd name="T42" fmla="*/ 186 w 479"/>
                <a:gd name="T43" fmla="*/ 433 h 465"/>
                <a:gd name="T44" fmla="*/ 212 w 479"/>
                <a:gd name="T45" fmla="*/ 273 h 465"/>
                <a:gd name="T46" fmla="*/ 294 w 479"/>
                <a:gd name="T47" fmla="*/ 286 h 465"/>
                <a:gd name="T48" fmla="*/ 300 w 479"/>
                <a:gd name="T49" fmla="*/ 247 h 465"/>
                <a:gd name="T50" fmla="*/ 211 w 479"/>
                <a:gd name="T51" fmla="*/ 233 h 465"/>
                <a:gd name="T52" fmla="*/ 208 w 479"/>
                <a:gd name="T53" fmla="*/ 230 h 465"/>
                <a:gd name="T54" fmla="*/ 218 w 479"/>
                <a:gd name="T55" fmla="*/ 177 h 465"/>
                <a:gd name="T56" fmla="*/ 240 w 479"/>
                <a:gd name="T57" fmla="*/ 67 h 465"/>
                <a:gd name="T58" fmla="*/ 330 w 479"/>
                <a:gd name="T59" fmla="*/ 40 h 465"/>
                <a:gd name="T60" fmla="*/ 341 w 479"/>
                <a:gd name="T61" fmla="*/ 42 h 465"/>
                <a:gd name="T62" fmla="*/ 351 w 479"/>
                <a:gd name="T63" fmla="*/ 97 h 465"/>
                <a:gd name="T64" fmla="*/ 293 w 479"/>
                <a:gd name="T65" fmla="*/ 106 h 465"/>
                <a:gd name="T66" fmla="*/ 283 w 479"/>
                <a:gd name="T67" fmla="*/ 139 h 465"/>
                <a:gd name="T68" fmla="*/ 275 w 479"/>
                <a:gd name="T69" fmla="*/ 190 h 465"/>
                <a:gd name="T70" fmla="*/ 314 w 479"/>
                <a:gd name="T71" fmla="*/ 196 h 465"/>
                <a:gd name="T72" fmla="*/ 438 w 479"/>
                <a:gd name="T73" fmla="*/ 48 h 465"/>
                <a:gd name="T74" fmla="*/ 479 w 479"/>
                <a:gd name="T75" fmla="*/ 89 h 465"/>
                <a:gd name="T76" fmla="*/ 374 w 479"/>
                <a:gd name="T77" fmla="*/ 206 h 465"/>
                <a:gd name="T78" fmla="*/ 449 w 479"/>
                <a:gd name="T79" fmla="*/ 217 h 465"/>
                <a:gd name="T80" fmla="*/ 440 w 479"/>
                <a:gd name="T81" fmla="*/ 270 h 465"/>
                <a:gd name="T82" fmla="*/ 360 w 479"/>
                <a:gd name="T83" fmla="*/ 257 h 465"/>
                <a:gd name="T84" fmla="*/ 354 w 479"/>
                <a:gd name="T85" fmla="*/ 296 h 465"/>
                <a:gd name="T86" fmla="*/ 410 w 479"/>
                <a:gd name="T87" fmla="*/ 305 h 465"/>
                <a:gd name="T88" fmla="*/ 342 w 479"/>
                <a:gd name="T89" fmla="*/ 347 h 465"/>
                <a:gd name="T90" fmla="*/ 267 w 479"/>
                <a:gd name="T91" fmla="*/ 335 h 465"/>
                <a:gd name="T92" fmla="*/ 258 w 479"/>
                <a:gd name="T93" fmla="*/ 391 h 465"/>
                <a:gd name="T94" fmla="*/ 333 w 479"/>
                <a:gd name="T95" fmla="*/ 403 h 465"/>
                <a:gd name="T96" fmla="*/ 342 w 479"/>
                <a:gd name="T97" fmla="*/ 347 h 4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79" h="465">
                  <a:moveTo>
                    <a:pt x="69" y="426"/>
                  </a:moveTo>
                  <a:cubicBezTo>
                    <a:pt x="43" y="422"/>
                    <a:pt x="26" y="418"/>
                    <a:pt x="19" y="416"/>
                  </a:cubicBezTo>
                  <a:cubicBezTo>
                    <a:pt x="9" y="413"/>
                    <a:pt x="3" y="410"/>
                    <a:pt x="1" y="407"/>
                  </a:cubicBezTo>
                  <a:cubicBezTo>
                    <a:pt x="0" y="406"/>
                    <a:pt x="1" y="403"/>
                    <a:pt x="3" y="400"/>
                  </a:cubicBezTo>
                  <a:cubicBezTo>
                    <a:pt x="10" y="388"/>
                    <a:pt x="14" y="374"/>
                    <a:pt x="17" y="356"/>
                  </a:cubicBezTo>
                  <a:cubicBezTo>
                    <a:pt x="66" y="51"/>
                    <a:pt x="66" y="51"/>
                    <a:pt x="66" y="51"/>
                  </a:cubicBezTo>
                  <a:cubicBezTo>
                    <a:pt x="69" y="25"/>
                    <a:pt x="78" y="9"/>
                    <a:pt x="91" y="5"/>
                  </a:cubicBezTo>
                  <a:cubicBezTo>
                    <a:pt x="103" y="0"/>
                    <a:pt x="130" y="1"/>
                    <a:pt x="170" y="10"/>
                  </a:cubicBezTo>
                  <a:cubicBezTo>
                    <a:pt x="170" y="29"/>
                    <a:pt x="173" y="50"/>
                    <a:pt x="180" y="71"/>
                  </a:cubicBezTo>
                  <a:cubicBezTo>
                    <a:pt x="158" y="66"/>
                    <a:pt x="144" y="65"/>
                    <a:pt x="138" y="68"/>
                  </a:cubicBezTo>
                  <a:cubicBezTo>
                    <a:pt x="130" y="69"/>
                    <a:pt x="125" y="76"/>
                    <a:pt x="123" y="89"/>
                  </a:cubicBezTo>
                  <a:lnTo>
                    <a:pt x="69" y="426"/>
                  </a:lnTo>
                  <a:close/>
                  <a:moveTo>
                    <a:pt x="163" y="389"/>
                  </a:moveTo>
                  <a:cubicBezTo>
                    <a:pt x="121" y="385"/>
                    <a:pt x="101" y="380"/>
                    <a:pt x="100" y="374"/>
                  </a:cubicBezTo>
                  <a:cubicBezTo>
                    <a:pt x="99" y="372"/>
                    <a:pt x="100" y="369"/>
                    <a:pt x="102" y="364"/>
                  </a:cubicBezTo>
                  <a:cubicBezTo>
                    <a:pt x="108" y="353"/>
                    <a:pt x="112" y="340"/>
                    <a:pt x="113" y="328"/>
                  </a:cubicBezTo>
                  <a:cubicBezTo>
                    <a:pt x="149" y="110"/>
                    <a:pt x="149" y="110"/>
                    <a:pt x="149" y="110"/>
                  </a:cubicBezTo>
                  <a:cubicBezTo>
                    <a:pt x="206" y="119"/>
                    <a:pt x="206" y="119"/>
                    <a:pt x="206" y="119"/>
                  </a:cubicBezTo>
                  <a:lnTo>
                    <a:pt x="163" y="389"/>
                  </a:lnTo>
                  <a:close/>
                  <a:moveTo>
                    <a:pt x="410" y="305"/>
                  </a:moveTo>
                  <a:cubicBezTo>
                    <a:pt x="384" y="465"/>
                    <a:pt x="384" y="465"/>
                    <a:pt x="384" y="465"/>
                  </a:cubicBezTo>
                  <a:cubicBezTo>
                    <a:pt x="186" y="433"/>
                    <a:pt x="186" y="433"/>
                    <a:pt x="186" y="433"/>
                  </a:cubicBezTo>
                  <a:cubicBezTo>
                    <a:pt x="212" y="273"/>
                    <a:pt x="212" y="273"/>
                    <a:pt x="212" y="273"/>
                  </a:cubicBezTo>
                  <a:cubicBezTo>
                    <a:pt x="294" y="286"/>
                    <a:pt x="294" y="286"/>
                    <a:pt x="294" y="286"/>
                  </a:cubicBezTo>
                  <a:cubicBezTo>
                    <a:pt x="300" y="247"/>
                    <a:pt x="300" y="247"/>
                    <a:pt x="300" y="247"/>
                  </a:cubicBezTo>
                  <a:cubicBezTo>
                    <a:pt x="211" y="233"/>
                    <a:pt x="211" y="233"/>
                    <a:pt x="211" y="233"/>
                  </a:cubicBezTo>
                  <a:cubicBezTo>
                    <a:pt x="209" y="232"/>
                    <a:pt x="207" y="232"/>
                    <a:pt x="208" y="230"/>
                  </a:cubicBezTo>
                  <a:cubicBezTo>
                    <a:pt x="210" y="218"/>
                    <a:pt x="213" y="200"/>
                    <a:pt x="218" y="177"/>
                  </a:cubicBezTo>
                  <a:cubicBezTo>
                    <a:pt x="227" y="128"/>
                    <a:pt x="234" y="92"/>
                    <a:pt x="240" y="67"/>
                  </a:cubicBezTo>
                  <a:cubicBezTo>
                    <a:pt x="241" y="36"/>
                    <a:pt x="271" y="27"/>
                    <a:pt x="330" y="40"/>
                  </a:cubicBezTo>
                  <a:cubicBezTo>
                    <a:pt x="335" y="41"/>
                    <a:pt x="339" y="41"/>
                    <a:pt x="341" y="42"/>
                  </a:cubicBezTo>
                  <a:cubicBezTo>
                    <a:pt x="342" y="63"/>
                    <a:pt x="345" y="82"/>
                    <a:pt x="351" y="97"/>
                  </a:cubicBezTo>
                  <a:cubicBezTo>
                    <a:pt x="313" y="86"/>
                    <a:pt x="293" y="89"/>
                    <a:pt x="293" y="106"/>
                  </a:cubicBezTo>
                  <a:cubicBezTo>
                    <a:pt x="290" y="116"/>
                    <a:pt x="287" y="127"/>
                    <a:pt x="283" y="139"/>
                  </a:cubicBezTo>
                  <a:cubicBezTo>
                    <a:pt x="281" y="152"/>
                    <a:pt x="279" y="169"/>
                    <a:pt x="275" y="190"/>
                  </a:cubicBezTo>
                  <a:cubicBezTo>
                    <a:pt x="314" y="196"/>
                    <a:pt x="314" y="196"/>
                    <a:pt x="314" y="196"/>
                  </a:cubicBezTo>
                  <a:cubicBezTo>
                    <a:pt x="332" y="136"/>
                    <a:pt x="373" y="87"/>
                    <a:pt x="438" y="48"/>
                  </a:cubicBezTo>
                  <a:cubicBezTo>
                    <a:pt x="446" y="62"/>
                    <a:pt x="459" y="75"/>
                    <a:pt x="479" y="89"/>
                  </a:cubicBezTo>
                  <a:cubicBezTo>
                    <a:pt x="424" y="118"/>
                    <a:pt x="389" y="157"/>
                    <a:pt x="374" y="206"/>
                  </a:cubicBezTo>
                  <a:cubicBezTo>
                    <a:pt x="449" y="217"/>
                    <a:pt x="449" y="217"/>
                    <a:pt x="449" y="217"/>
                  </a:cubicBezTo>
                  <a:cubicBezTo>
                    <a:pt x="440" y="270"/>
                    <a:pt x="440" y="270"/>
                    <a:pt x="440" y="270"/>
                  </a:cubicBezTo>
                  <a:cubicBezTo>
                    <a:pt x="360" y="257"/>
                    <a:pt x="360" y="257"/>
                    <a:pt x="360" y="257"/>
                  </a:cubicBezTo>
                  <a:cubicBezTo>
                    <a:pt x="354" y="296"/>
                    <a:pt x="354" y="296"/>
                    <a:pt x="354" y="296"/>
                  </a:cubicBezTo>
                  <a:lnTo>
                    <a:pt x="410" y="305"/>
                  </a:lnTo>
                  <a:close/>
                  <a:moveTo>
                    <a:pt x="342" y="347"/>
                  </a:moveTo>
                  <a:cubicBezTo>
                    <a:pt x="267" y="335"/>
                    <a:pt x="267" y="335"/>
                    <a:pt x="267" y="335"/>
                  </a:cubicBezTo>
                  <a:cubicBezTo>
                    <a:pt x="258" y="391"/>
                    <a:pt x="258" y="391"/>
                    <a:pt x="258" y="391"/>
                  </a:cubicBezTo>
                  <a:cubicBezTo>
                    <a:pt x="333" y="403"/>
                    <a:pt x="333" y="403"/>
                    <a:pt x="333" y="403"/>
                  </a:cubicBezTo>
                  <a:lnTo>
                    <a:pt x="342" y="34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sp>
          <p:nvSpPr>
            <p:cNvPr id="53" name="Freeform 51"/>
            <p:cNvSpPr>
              <a:spLocks noEditPoints="1"/>
            </p:cNvSpPr>
            <p:nvPr/>
          </p:nvSpPr>
          <p:spPr bwMode="auto">
            <a:xfrm>
              <a:off x="3223528" y="5157440"/>
              <a:ext cx="133204" cy="128571"/>
            </a:xfrm>
            <a:custGeom>
              <a:avLst/>
              <a:gdLst>
                <a:gd name="T0" fmla="*/ 81 w 451"/>
                <a:gd name="T1" fmla="*/ 266 h 436"/>
                <a:gd name="T2" fmla="*/ 106 w 451"/>
                <a:gd name="T3" fmla="*/ 293 h 436"/>
                <a:gd name="T4" fmla="*/ 196 w 451"/>
                <a:gd name="T5" fmla="*/ 302 h 436"/>
                <a:gd name="T6" fmla="*/ 204 w 451"/>
                <a:gd name="T7" fmla="*/ 290 h 436"/>
                <a:gd name="T8" fmla="*/ 207 w 451"/>
                <a:gd name="T9" fmla="*/ 282 h 436"/>
                <a:gd name="T10" fmla="*/ 0 w 451"/>
                <a:gd name="T11" fmla="*/ 249 h 436"/>
                <a:gd name="T12" fmla="*/ 8 w 451"/>
                <a:gd name="T13" fmla="*/ 201 h 436"/>
                <a:gd name="T14" fmla="*/ 118 w 451"/>
                <a:gd name="T15" fmla="*/ 218 h 436"/>
                <a:gd name="T16" fmla="*/ 3 w 451"/>
                <a:gd name="T17" fmla="*/ 139 h 436"/>
                <a:gd name="T18" fmla="*/ 48 w 451"/>
                <a:gd name="T19" fmla="*/ 83 h 436"/>
                <a:gd name="T20" fmla="*/ 190 w 451"/>
                <a:gd name="T21" fmla="*/ 232 h 436"/>
                <a:gd name="T22" fmla="*/ 242 w 451"/>
                <a:gd name="T23" fmla="*/ 240 h 436"/>
                <a:gd name="T24" fmla="*/ 322 w 451"/>
                <a:gd name="T25" fmla="*/ 183 h 436"/>
                <a:gd name="T26" fmla="*/ 204 w 451"/>
                <a:gd name="T27" fmla="*/ 228 h 436"/>
                <a:gd name="T28" fmla="*/ 180 w 451"/>
                <a:gd name="T29" fmla="*/ 186 h 436"/>
                <a:gd name="T30" fmla="*/ 339 w 451"/>
                <a:gd name="T31" fmla="*/ 126 h 436"/>
                <a:gd name="T32" fmla="*/ 342 w 451"/>
                <a:gd name="T33" fmla="*/ 132 h 436"/>
                <a:gd name="T34" fmla="*/ 360 w 451"/>
                <a:gd name="T35" fmla="*/ 166 h 436"/>
                <a:gd name="T36" fmla="*/ 417 w 451"/>
                <a:gd name="T37" fmla="*/ 140 h 436"/>
                <a:gd name="T38" fmla="*/ 451 w 451"/>
                <a:gd name="T39" fmla="*/ 193 h 436"/>
                <a:gd name="T40" fmla="*/ 317 w 451"/>
                <a:gd name="T41" fmla="*/ 252 h 436"/>
                <a:gd name="T42" fmla="*/ 425 w 451"/>
                <a:gd name="T43" fmla="*/ 270 h 436"/>
                <a:gd name="T44" fmla="*/ 417 w 451"/>
                <a:gd name="T45" fmla="*/ 318 h 436"/>
                <a:gd name="T46" fmla="*/ 276 w 451"/>
                <a:gd name="T47" fmla="*/ 295 h 436"/>
                <a:gd name="T48" fmla="*/ 268 w 451"/>
                <a:gd name="T49" fmla="*/ 309 h 436"/>
                <a:gd name="T50" fmla="*/ 301 w 451"/>
                <a:gd name="T51" fmla="*/ 315 h 436"/>
                <a:gd name="T52" fmla="*/ 324 w 451"/>
                <a:gd name="T53" fmla="*/ 318 h 436"/>
                <a:gd name="T54" fmla="*/ 346 w 451"/>
                <a:gd name="T55" fmla="*/ 320 h 436"/>
                <a:gd name="T56" fmla="*/ 346 w 451"/>
                <a:gd name="T57" fmla="*/ 347 h 436"/>
                <a:gd name="T58" fmla="*/ 345 w 451"/>
                <a:gd name="T59" fmla="*/ 372 h 436"/>
                <a:gd name="T60" fmla="*/ 299 w 451"/>
                <a:gd name="T61" fmla="*/ 374 h 436"/>
                <a:gd name="T62" fmla="*/ 282 w 451"/>
                <a:gd name="T63" fmla="*/ 384 h 436"/>
                <a:gd name="T64" fmla="*/ 278 w 451"/>
                <a:gd name="T65" fmla="*/ 388 h 436"/>
                <a:gd name="T66" fmla="*/ 236 w 451"/>
                <a:gd name="T67" fmla="*/ 436 h 436"/>
                <a:gd name="T68" fmla="*/ 191 w 451"/>
                <a:gd name="T69" fmla="*/ 417 h 436"/>
                <a:gd name="T70" fmla="*/ 164 w 451"/>
                <a:gd name="T71" fmla="*/ 406 h 436"/>
                <a:gd name="T72" fmla="*/ 171 w 451"/>
                <a:gd name="T73" fmla="*/ 399 h 436"/>
                <a:gd name="T74" fmla="*/ 234 w 451"/>
                <a:gd name="T75" fmla="*/ 354 h 436"/>
                <a:gd name="T76" fmla="*/ 183 w 451"/>
                <a:gd name="T77" fmla="*/ 347 h 436"/>
                <a:gd name="T78" fmla="*/ 144 w 451"/>
                <a:gd name="T79" fmla="*/ 341 h 436"/>
                <a:gd name="T80" fmla="*/ 152 w 451"/>
                <a:gd name="T81" fmla="*/ 350 h 436"/>
                <a:gd name="T82" fmla="*/ 170 w 451"/>
                <a:gd name="T83" fmla="*/ 370 h 436"/>
                <a:gd name="T84" fmla="*/ 122 w 451"/>
                <a:gd name="T85" fmla="*/ 397 h 436"/>
                <a:gd name="T86" fmla="*/ 35 w 451"/>
                <a:gd name="T87" fmla="*/ 297 h 436"/>
                <a:gd name="T88" fmla="*/ 81 w 451"/>
                <a:gd name="T89" fmla="*/ 266 h 436"/>
                <a:gd name="T90" fmla="*/ 83 w 451"/>
                <a:gd name="T91" fmla="*/ 66 h 436"/>
                <a:gd name="T92" fmla="*/ 240 w 451"/>
                <a:gd name="T93" fmla="*/ 9 h 436"/>
                <a:gd name="T94" fmla="*/ 402 w 451"/>
                <a:gd name="T95" fmla="*/ 6 h 436"/>
                <a:gd name="T96" fmla="*/ 416 w 451"/>
                <a:gd name="T97" fmla="*/ 50 h 436"/>
                <a:gd name="T98" fmla="*/ 420 w 451"/>
                <a:gd name="T99" fmla="*/ 61 h 436"/>
                <a:gd name="T100" fmla="*/ 401 w 451"/>
                <a:gd name="T101" fmla="*/ 60 h 436"/>
                <a:gd name="T102" fmla="*/ 270 w 451"/>
                <a:gd name="T103" fmla="*/ 56 h 436"/>
                <a:gd name="T104" fmla="*/ 125 w 451"/>
                <a:gd name="T105" fmla="*/ 116 h 436"/>
                <a:gd name="T106" fmla="*/ 99 w 451"/>
                <a:gd name="T107" fmla="*/ 85 h 436"/>
                <a:gd name="T108" fmla="*/ 83 w 451"/>
                <a:gd name="T109" fmla="*/ 67 h 436"/>
                <a:gd name="T110" fmla="*/ 83 w 451"/>
                <a:gd name="T111" fmla="*/ 66 h 436"/>
                <a:gd name="T112" fmla="*/ 141 w 451"/>
                <a:gd name="T113" fmla="*/ 125 h 436"/>
                <a:gd name="T114" fmla="*/ 374 w 451"/>
                <a:gd name="T115" fmla="*/ 66 h 436"/>
                <a:gd name="T116" fmla="*/ 378 w 451"/>
                <a:gd name="T117" fmla="*/ 77 h 436"/>
                <a:gd name="T118" fmla="*/ 398 w 451"/>
                <a:gd name="T119" fmla="*/ 118 h 436"/>
                <a:gd name="T120" fmla="*/ 177 w 451"/>
                <a:gd name="T121" fmla="*/ 171 h 436"/>
                <a:gd name="T122" fmla="*/ 141 w 451"/>
                <a:gd name="T123" fmla="*/ 125 h 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51" h="436">
                  <a:moveTo>
                    <a:pt x="81" y="266"/>
                  </a:moveTo>
                  <a:cubicBezTo>
                    <a:pt x="87" y="273"/>
                    <a:pt x="95" y="282"/>
                    <a:pt x="106" y="293"/>
                  </a:cubicBezTo>
                  <a:cubicBezTo>
                    <a:pt x="136" y="296"/>
                    <a:pt x="166" y="299"/>
                    <a:pt x="196" y="302"/>
                  </a:cubicBezTo>
                  <a:cubicBezTo>
                    <a:pt x="198" y="298"/>
                    <a:pt x="201" y="294"/>
                    <a:pt x="204" y="290"/>
                  </a:cubicBezTo>
                  <a:cubicBezTo>
                    <a:pt x="206" y="286"/>
                    <a:pt x="207" y="284"/>
                    <a:pt x="207" y="282"/>
                  </a:cubicBezTo>
                  <a:cubicBezTo>
                    <a:pt x="0" y="249"/>
                    <a:pt x="0" y="249"/>
                    <a:pt x="0" y="249"/>
                  </a:cubicBezTo>
                  <a:cubicBezTo>
                    <a:pt x="8" y="201"/>
                    <a:pt x="8" y="201"/>
                    <a:pt x="8" y="201"/>
                  </a:cubicBezTo>
                  <a:cubicBezTo>
                    <a:pt x="118" y="218"/>
                    <a:pt x="118" y="218"/>
                    <a:pt x="118" y="218"/>
                  </a:cubicBezTo>
                  <a:cubicBezTo>
                    <a:pt x="94" y="183"/>
                    <a:pt x="56" y="156"/>
                    <a:pt x="3" y="139"/>
                  </a:cubicBezTo>
                  <a:cubicBezTo>
                    <a:pt x="19" y="122"/>
                    <a:pt x="34" y="104"/>
                    <a:pt x="48" y="83"/>
                  </a:cubicBezTo>
                  <a:cubicBezTo>
                    <a:pt x="121" y="125"/>
                    <a:pt x="169" y="175"/>
                    <a:pt x="190" y="232"/>
                  </a:cubicBezTo>
                  <a:cubicBezTo>
                    <a:pt x="242" y="240"/>
                    <a:pt x="242" y="240"/>
                    <a:pt x="242" y="240"/>
                  </a:cubicBezTo>
                  <a:cubicBezTo>
                    <a:pt x="275" y="211"/>
                    <a:pt x="302" y="192"/>
                    <a:pt x="322" y="183"/>
                  </a:cubicBezTo>
                  <a:cubicBezTo>
                    <a:pt x="279" y="196"/>
                    <a:pt x="240" y="211"/>
                    <a:pt x="204" y="228"/>
                  </a:cubicBezTo>
                  <a:cubicBezTo>
                    <a:pt x="197" y="217"/>
                    <a:pt x="189" y="203"/>
                    <a:pt x="180" y="186"/>
                  </a:cubicBezTo>
                  <a:cubicBezTo>
                    <a:pt x="233" y="160"/>
                    <a:pt x="286" y="140"/>
                    <a:pt x="339" y="126"/>
                  </a:cubicBezTo>
                  <a:cubicBezTo>
                    <a:pt x="342" y="132"/>
                    <a:pt x="343" y="133"/>
                    <a:pt x="342" y="132"/>
                  </a:cubicBezTo>
                  <a:cubicBezTo>
                    <a:pt x="348" y="145"/>
                    <a:pt x="353" y="156"/>
                    <a:pt x="360" y="166"/>
                  </a:cubicBezTo>
                  <a:cubicBezTo>
                    <a:pt x="378" y="156"/>
                    <a:pt x="397" y="147"/>
                    <a:pt x="417" y="140"/>
                  </a:cubicBezTo>
                  <a:cubicBezTo>
                    <a:pt x="426" y="158"/>
                    <a:pt x="437" y="176"/>
                    <a:pt x="451" y="193"/>
                  </a:cubicBezTo>
                  <a:cubicBezTo>
                    <a:pt x="394" y="205"/>
                    <a:pt x="349" y="224"/>
                    <a:pt x="317" y="252"/>
                  </a:cubicBezTo>
                  <a:cubicBezTo>
                    <a:pt x="425" y="270"/>
                    <a:pt x="425" y="270"/>
                    <a:pt x="425" y="270"/>
                  </a:cubicBezTo>
                  <a:cubicBezTo>
                    <a:pt x="417" y="318"/>
                    <a:pt x="417" y="318"/>
                    <a:pt x="417" y="318"/>
                  </a:cubicBezTo>
                  <a:cubicBezTo>
                    <a:pt x="276" y="295"/>
                    <a:pt x="276" y="295"/>
                    <a:pt x="276" y="295"/>
                  </a:cubicBezTo>
                  <a:cubicBezTo>
                    <a:pt x="268" y="309"/>
                    <a:pt x="268" y="309"/>
                    <a:pt x="268" y="309"/>
                  </a:cubicBezTo>
                  <a:cubicBezTo>
                    <a:pt x="301" y="315"/>
                    <a:pt x="301" y="315"/>
                    <a:pt x="301" y="315"/>
                  </a:cubicBezTo>
                  <a:cubicBezTo>
                    <a:pt x="306" y="315"/>
                    <a:pt x="314" y="317"/>
                    <a:pt x="324" y="318"/>
                  </a:cubicBezTo>
                  <a:cubicBezTo>
                    <a:pt x="334" y="319"/>
                    <a:pt x="341" y="319"/>
                    <a:pt x="346" y="320"/>
                  </a:cubicBezTo>
                  <a:cubicBezTo>
                    <a:pt x="345" y="326"/>
                    <a:pt x="345" y="335"/>
                    <a:pt x="346" y="347"/>
                  </a:cubicBezTo>
                  <a:cubicBezTo>
                    <a:pt x="347" y="357"/>
                    <a:pt x="346" y="365"/>
                    <a:pt x="345" y="372"/>
                  </a:cubicBezTo>
                  <a:cubicBezTo>
                    <a:pt x="327" y="369"/>
                    <a:pt x="311" y="369"/>
                    <a:pt x="299" y="374"/>
                  </a:cubicBezTo>
                  <a:cubicBezTo>
                    <a:pt x="295" y="376"/>
                    <a:pt x="289" y="379"/>
                    <a:pt x="282" y="384"/>
                  </a:cubicBezTo>
                  <a:cubicBezTo>
                    <a:pt x="281" y="385"/>
                    <a:pt x="279" y="386"/>
                    <a:pt x="278" y="388"/>
                  </a:cubicBezTo>
                  <a:cubicBezTo>
                    <a:pt x="261" y="400"/>
                    <a:pt x="247" y="416"/>
                    <a:pt x="236" y="436"/>
                  </a:cubicBezTo>
                  <a:cubicBezTo>
                    <a:pt x="226" y="432"/>
                    <a:pt x="211" y="426"/>
                    <a:pt x="191" y="417"/>
                  </a:cubicBezTo>
                  <a:cubicBezTo>
                    <a:pt x="172" y="409"/>
                    <a:pt x="163" y="405"/>
                    <a:pt x="164" y="406"/>
                  </a:cubicBezTo>
                  <a:cubicBezTo>
                    <a:pt x="171" y="399"/>
                    <a:pt x="171" y="399"/>
                    <a:pt x="171" y="399"/>
                  </a:cubicBezTo>
                  <a:cubicBezTo>
                    <a:pt x="191" y="387"/>
                    <a:pt x="212" y="372"/>
                    <a:pt x="234" y="354"/>
                  </a:cubicBezTo>
                  <a:cubicBezTo>
                    <a:pt x="220" y="351"/>
                    <a:pt x="203" y="349"/>
                    <a:pt x="183" y="347"/>
                  </a:cubicBezTo>
                  <a:cubicBezTo>
                    <a:pt x="166" y="344"/>
                    <a:pt x="153" y="342"/>
                    <a:pt x="144" y="341"/>
                  </a:cubicBezTo>
                  <a:cubicBezTo>
                    <a:pt x="146" y="343"/>
                    <a:pt x="149" y="346"/>
                    <a:pt x="152" y="350"/>
                  </a:cubicBezTo>
                  <a:cubicBezTo>
                    <a:pt x="154" y="354"/>
                    <a:pt x="160" y="361"/>
                    <a:pt x="170" y="370"/>
                  </a:cubicBezTo>
                  <a:cubicBezTo>
                    <a:pt x="153" y="379"/>
                    <a:pt x="137" y="388"/>
                    <a:pt x="122" y="397"/>
                  </a:cubicBezTo>
                  <a:cubicBezTo>
                    <a:pt x="88" y="361"/>
                    <a:pt x="59" y="327"/>
                    <a:pt x="35" y="297"/>
                  </a:cubicBezTo>
                  <a:lnTo>
                    <a:pt x="81" y="266"/>
                  </a:lnTo>
                  <a:close/>
                  <a:moveTo>
                    <a:pt x="83" y="66"/>
                  </a:moveTo>
                  <a:cubicBezTo>
                    <a:pt x="138" y="36"/>
                    <a:pt x="190" y="17"/>
                    <a:pt x="240" y="9"/>
                  </a:cubicBezTo>
                  <a:cubicBezTo>
                    <a:pt x="285" y="1"/>
                    <a:pt x="340" y="0"/>
                    <a:pt x="402" y="6"/>
                  </a:cubicBezTo>
                  <a:cubicBezTo>
                    <a:pt x="403" y="17"/>
                    <a:pt x="408" y="31"/>
                    <a:pt x="416" y="50"/>
                  </a:cubicBezTo>
                  <a:cubicBezTo>
                    <a:pt x="418" y="55"/>
                    <a:pt x="419" y="58"/>
                    <a:pt x="420" y="61"/>
                  </a:cubicBezTo>
                  <a:cubicBezTo>
                    <a:pt x="417" y="60"/>
                    <a:pt x="410" y="60"/>
                    <a:pt x="401" y="60"/>
                  </a:cubicBezTo>
                  <a:cubicBezTo>
                    <a:pt x="344" y="51"/>
                    <a:pt x="300" y="50"/>
                    <a:pt x="270" y="56"/>
                  </a:cubicBezTo>
                  <a:cubicBezTo>
                    <a:pt x="218" y="63"/>
                    <a:pt x="170" y="83"/>
                    <a:pt x="125" y="116"/>
                  </a:cubicBezTo>
                  <a:cubicBezTo>
                    <a:pt x="120" y="109"/>
                    <a:pt x="111" y="99"/>
                    <a:pt x="99" y="85"/>
                  </a:cubicBezTo>
                  <a:cubicBezTo>
                    <a:pt x="91" y="78"/>
                    <a:pt x="86" y="72"/>
                    <a:pt x="83" y="67"/>
                  </a:cubicBezTo>
                  <a:lnTo>
                    <a:pt x="83" y="66"/>
                  </a:lnTo>
                  <a:close/>
                  <a:moveTo>
                    <a:pt x="141" y="125"/>
                  </a:moveTo>
                  <a:cubicBezTo>
                    <a:pt x="199" y="87"/>
                    <a:pt x="277" y="68"/>
                    <a:pt x="374" y="66"/>
                  </a:cubicBezTo>
                  <a:cubicBezTo>
                    <a:pt x="374" y="69"/>
                    <a:pt x="376" y="73"/>
                    <a:pt x="378" y="77"/>
                  </a:cubicBezTo>
                  <a:cubicBezTo>
                    <a:pt x="381" y="87"/>
                    <a:pt x="388" y="101"/>
                    <a:pt x="398" y="118"/>
                  </a:cubicBezTo>
                  <a:cubicBezTo>
                    <a:pt x="299" y="111"/>
                    <a:pt x="226" y="129"/>
                    <a:pt x="177" y="171"/>
                  </a:cubicBezTo>
                  <a:cubicBezTo>
                    <a:pt x="164" y="156"/>
                    <a:pt x="152" y="140"/>
                    <a:pt x="141" y="12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sp>
          <p:nvSpPr>
            <p:cNvPr id="54" name="Freeform 52"/>
            <p:cNvSpPr>
              <a:spLocks noEditPoints="1"/>
            </p:cNvSpPr>
            <p:nvPr/>
          </p:nvSpPr>
          <p:spPr bwMode="auto">
            <a:xfrm>
              <a:off x="3252486" y="4982538"/>
              <a:ext cx="128571" cy="134362"/>
            </a:xfrm>
            <a:custGeom>
              <a:avLst/>
              <a:gdLst>
                <a:gd name="T0" fmla="*/ 340 w 437"/>
                <a:gd name="T1" fmla="*/ 238 h 456"/>
                <a:gd name="T2" fmla="*/ 291 w 437"/>
                <a:gd name="T3" fmla="*/ 456 h 456"/>
                <a:gd name="T4" fmla="*/ 265 w 437"/>
                <a:gd name="T5" fmla="*/ 452 h 456"/>
                <a:gd name="T6" fmla="*/ 234 w 437"/>
                <a:gd name="T7" fmla="*/ 445 h 456"/>
                <a:gd name="T8" fmla="*/ 226 w 437"/>
                <a:gd name="T9" fmla="*/ 438 h 456"/>
                <a:gd name="T10" fmla="*/ 243 w 437"/>
                <a:gd name="T11" fmla="*/ 391 h 456"/>
                <a:gd name="T12" fmla="*/ 0 w 437"/>
                <a:gd name="T13" fmla="*/ 352 h 456"/>
                <a:gd name="T14" fmla="*/ 9 w 437"/>
                <a:gd name="T15" fmla="*/ 296 h 456"/>
                <a:gd name="T16" fmla="*/ 257 w 437"/>
                <a:gd name="T17" fmla="*/ 336 h 456"/>
                <a:gd name="T18" fmla="*/ 267 w 437"/>
                <a:gd name="T19" fmla="*/ 286 h 456"/>
                <a:gd name="T20" fmla="*/ 29 w 437"/>
                <a:gd name="T21" fmla="*/ 247 h 456"/>
                <a:gd name="T22" fmla="*/ 44 w 437"/>
                <a:gd name="T23" fmla="*/ 175 h 456"/>
                <a:gd name="T24" fmla="*/ 67 w 437"/>
                <a:gd name="T25" fmla="*/ 66 h 456"/>
                <a:gd name="T26" fmla="*/ 101 w 437"/>
                <a:gd name="T27" fmla="*/ 10 h 456"/>
                <a:gd name="T28" fmla="*/ 196 w 437"/>
                <a:gd name="T29" fmla="*/ 3 h 456"/>
                <a:gd name="T30" fmla="*/ 199 w 437"/>
                <a:gd name="T31" fmla="*/ 19 h 456"/>
                <a:gd name="T32" fmla="*/ 210 w 437"/>
                <a:gd name="T33" fmla="*/ 72 h 456"/>
                <a:gd name="T34" fmla="*/ 150 w 437"/>
                <a:gd name="T35" fmla="*/ 66 h 456"/>
                <a:gd name="T36" fmla="*/ 131 w 437"/>
                <a:gd name="T37" fmla="*/ 98 h 456"/>
                <a:gd name="T38" fmla="*/ 107 w 437"/>
                <a:gd name="T39" fmla="*/ 201 h 456"/>
                <a:gd name="T40" fmla="*/ 340 w 437"/>
                <a:gd name="T41" fmla="*/ 238 h 456"/>
                <a:gd name="T42" fmla="*/ 429 w 437"/>
                <a:gd name="T43" fmla="*/ 208 h 456"/>
                <a:gd name="T44" fmla="*/ 151 w 437"/>
                <a:gd name="T45" fmla="*/ 164 h 456"/>
                <a:gd name="T46" fmla="*/ 160 w 437"/>
                <a:gd name="T47" fmla="*/ 110 h 456"/>
                <a:gd name="T48" fmla="*/ 437 w 437"/>
                <a:gd name="T49" fmla="*/ 155 h 456"/>
                <a:gd name="T50" fmla="*/ 429 w 437"/>
                <a:gd name="T51" fmla="*/ 208 h 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37" h="456">
                  <a:moveTo>
                    <a:pt x="340" y="238"/>
                  </a:moveTo>
                  <a:cubicBezTo>
                    <a:pt x="323" y="309"/>
                    <a:pt x="307" y="382"/>
                    <a:pt x="291" y="456"/>
                  </a:cubicBezTo>
                  <a:cubicBezTo>
                    <a:pt x="286" y="455"/>
                    <a:pt x="278" y="454"/>
                    <a:pt x="265" y="452"/>
                  </a:cubicBezTo>
                  <a:cubicBezTo>
                    <a:pt x="251" y="448"/>
                    <a:pt x="240" y="446"/>
                    <a:pt x="234" y="445"/>
                  </a:cubicBezTo>
                  <a:cubicBezTo>
                    <a:pt x="227" y="442"/>
                    <a:pt x="224" y="440"/>
                    <a:pt x="226" y="438"/>
                  </a:cubicBezTo>
                  <a:cubicBezTo>
                    <a:pt x="233" y="423"/>
                    <a:pt x="239" y="408"/>
                    <a:pt x="243" y="391"/>
                  </a:cubicBezTo>
                  <a:cubicBezTo>
                    <a:pt x="0" y="352"/>
                    <a:pt x="0" y="352"/>
                    <a:pt x="0" y="352"/>
                  </a:cubicBezTo>
                  <a:cubicBezTo>
                    <a:pt x="9" y="296"/>
                    <a:pt x="9" y="296"/>
                    <a:pt x="9" y="296"/>
                  </a:cubicBezTo>
                  <a:cubicBezTo>
                    <a:pt x="257" y="336"/>
                    <a:pt x="257" y="336"/>
                    <a:pt x="257" y="336"/>
                  </a:cubicBezTo>
                  <a:cubicBezTo>
                    <a:pt x="267" y="286"/>
                    <a:pt x="267" y="286"/>
                    <a:pt x="267" y="286"/>
                  </a:cubicBezTo>
                  <a:cubicBezTo>
                    <a:pt x="29" y="247"/>
                    <a:pt x="29" y="247"/>
                    <a:pt x="29" y="247"/>
                  </a:cubicBezTo>
                  <a:cubicBezTo>
                    <a:pt x="33" y="231"/>
                    <a:pt x="38" y="207"/>
                    <a:pt x="44" y="175"/>
                  </a:cubicBezTo>
                  <a:cubicBezTo>
                    <a:pt x="53" y="126"/>
                    <a:pt x="61" y="90"/>
                    <a:pt x="67" y="66"/>
                  </a:cubicBezTo>
                  <a:cubicBezTo>
                    <a:pt x="73" y="37"/>
                    <a:pt x="85" y="18"/>
                    <a:pt x="101" y="10"/>
                  </a:cubicBezTo>
                  <a:cubicBezTo>
                    <a:pt x="114" y="2"/>
                    <a:pt x="146" y="0"/>
                    <a:pt x="196" y="3"/>
                  </a:cubicBezTo>
                  <a:cubicBezTo>
                    <a:pt x="199" y="19"/>
                    <a:pt x="199" y="19"/>
                    <a:pt x="199" y="19"/>
                  </a:cubicBezTo>
                  <a:cubicBezTo>
                    <a:pt x="203" y="45"/>
                    <a:pt x="206" y="63"/>
                    <a:pt x="210" y="72"/>
                  </a:cubicBezTo>
                  <a:cubicBezTo>
                    <a:pt x="176" y="65"/>
                    <a:pt x="156" y="63"/>
                    <a:pt x="150" y="66"/>
                  </a:cubicBezTo>
                  <a:cubicBezTo>
                    <a:pt x="142" y="69"/>
                    <a:pt x="135" y="79"/>
                    <a:pt x="131" y="98"/>
                  </a:cubicBezTo>
                  <a:cubicBezTo>
                    <a:pt x="122" y="130"/>
                    <a:pt x="114" y="165"/>
                    <a:pt x="107" y="201"/>
                  </a:cubicBezTo>
                  <a:lnTo>
                    <a:pt x="340" y="238"/>
                  </a:lnTo>
                  <a:close/>
                  <a:moveTo>
                    <a:pt x="429" y="208"/>
                  </a:moveTo>
                  <a:cubicBezTo>
                    <a:pt x="151" y="164"/>
                    <a:pt x="151" y="164"/>
                    <a:pt x="151" y="164"/>
                  </a:cubicBezTo>
                  <a:cubicBezTo>
                    <a:pt x="160" y="110"/>
                    <a:pt x="160" y="110"/>
                    <a:pt x="160" y="110"/>
                  </a:cubicBezTo>
                  <a:cubicBezTo>
                    <a:pt x="437" y="155"/>
                    <a:pt x="437" y="155"/>
                    <a:pt x="437" y="155"/>
                  </a:cubicBezTo>
                  <a:lnTo>
                    <a:pt x="429" y="20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sp>
          <p:nvSpPr>
            <p:cNvPr id="55" name="Freeform 53"/>
            <p:cNvSpPr>
              <a:spLocks noEditPoints="1"/>
            </p:cNvSpPr>
            <p:nvPr/>
          </p:nvSpPr>
          <p:spPr bwMode="auto">
            <a:xfrm>
              <a:off x="3275651" y="4806478"/>
              <a:ext cx="136679" cy="140153"/>
            </a:xfrm>
            <a:custGeom>
              <a:avLst/>
              <a:gdLst>
                <a:gd name="T0" fmla="*/ 6 w 461"/>
                <a:gd name="T1" fmla="*/ 377 h 474"/>
                <a:gd name="T2" fmla="*/ 1 w 461"/>
                <a:gd name="T3" fmla="*/ 373 h 474"/>
                <a:gd name="T4" fmla="*/ 76 w 461"/>
                <a:gd name="T5" fmla="*/ 249 h 474"/>
                <a:gd name="T6" fmla="*/ 203 w 461"/>
                <a:gd name="T7" fmla="*/ 206 h 474"/>
                <a:gd name="T8" fmla="*/ 204 w 461"/>
                <a:gd name="T9" fmla="*/ 203 h 474"/>
                <a:gd name="T10" fmla="*/ 29 w 461"/>
                <a:gd name="T11" fmla="*/ 175 h 474"/>
                <a:gd name="T12" fmla="*/ 37 w 461"/>
                <a:gd name="T13" fmla="*/ 126 h 474"/>
                <a:gd name="T14" fmla="*/ 206 w 461"/>
                <a:gd name="T15" fmla="*/ 154 h 474"/>
                <a:gd name="T16" fmla="*/ 40 w 461"/>
                <a:gd name="T17" fmla="*/ 60 h 474"/>
                <a:gd name="T18" fmla="*/ 44 w 461"/>
                <a:gd name="T19" fmla="*/ 55 h 474"/>
                <a:gd name="T20" fmla="*/ 85 w 461"/>
                <a:gd name="T21" fmla="*/ 0 h 474"/>
                <a:gd name="T22" fmla="*/ 248 w 461"/>
                <a:gd name="T23" fmla="*/ 118 h 474"/>
                <a:gd name="T24" fmla="*/ 426 w 461"/>
                <a:gd name="T25" fmla="*/ 57 h 474"/>
                <a:gd name="T26" fmla="*/ 461 w 461"/>
                <a:gd name="T27" fmla="*/ 116 h 474"/>
                <a:gd name="T28" fmla="*/ 284 w 461"/>
                <a:gd name="T29" fmla="*/ 166 h 474"/>
                <a:gd name="T30" fmla="*/ 441 w 461"/>
                <a:gd name="T31" fmla="*/ 191 h 474"/>
                <a:gd name="T32" fmla="*/ 433 w 461"/>
                <a:gd name="T33" fmla="*/ 240 h 474"/>
                <a:gd name="T34" fmla="*/ 273 w 461"/>
                <a:gd name="T35" fmla="*/ 214 h 474"/>
                <a:gd name="T36" fmla="*/ 270 w 461"/>
                <a:gd name="T37" fmla="*/ 234 h 474"/>
                <a:gd name="T38" fmla="*/ 227 w 461"/>
                <a:gd name="T39" fmla="*/ 227 h 474"/>
                <a:gd name="T40" fmla="*/ 249 w 461"/>
                <a:gd name="T41" fmla="*/ 258 h 474"/>
                <a:gd name="T42" fmla="*/ 177 w 461"/>
                <a:gd name="T43" fmla="*/ 265 h 474"/>
                <a:gd name="T44" fmla="*/ 201 w 461"/>
                <a:gd name="T45" fmla="*/ 304 h 474"/>
                <a:gd name="T46" fmla="*/ 152 w 461"/>
                <a:gd name="T47" fmla="*/ 332 h 474"/>
                <a:gd name="T48" fmla="*/ 128 w 461"/>
                <a:gd name="T49" fmla="*/ 294 h 474"/>
                <a:gd name="T50" fmla="*/ 123 w 461"/>
                <a:gd name="T51" fmla="*/ 287 h 474"/>
                <a:gd name="T52" fmla="*/ 82 w 461"/>
                <a:gd name="T53" fmla="*/ 342 h 474"/>
                <a:gd name="T54" fmla="*/ 162 w 461"/>
                <a:gd name="T55" fmla="*/ 355 h 474"/>
                <a:gd name="T56" fmla="*/ 224 w 461"/>
                <a:gd name="T57" fmla="*/ 302 h 474"/>
                <a:gd name="T58" fmla="*/ 253 w 461"/>
                <a:gd name="T59" fmla="*/ 325 h 474"/>
                <a:gd name="T60" fmla="*/ 267 w 461"/>
                <a:gd name="T61" fmla="*/ 238 h 474"/>
                <a:gd name="T62" fmla="*/ 327 w 461"/>
                <a:gd name="T63" fmla="*/ 247 h 474"/>
                <a:gd name="T64" fmla="*/ 318 w 461"/>
                <a:gd name="T65" fmla="*/ 300 h 474"/>
                <a:gd name="T66" fmla="*/ 390 w 461"/>
                <a:gd name="T67" fmla="*/ 260 h 474"/>
                <a:gd name="T68" fmla="*/ 397 w 461"/>
                <a:gd name="T69" fmla="*/ 259 h 474"/>
                <a:gd name="T70" fmla="*/ 424 w 461"/>
                <a:gd name="T71" fmla="*/ 321 h 474"/>
                <a:gd name="T72" fmla="*/ 307 w 461"/>
                <a:gd name="T73" fmla="*/ 357 h 474"/>
                <a:gd name="T74" fmla="*/ 288 w 461"/>
                <a:gd name="T75" fmla="*/ 474 h 474"/>
                <a:gd name="T76" fmla="*/ 234 w 461"/>
                <a:gd name="T77" fmla="*/ 466 h 474"/>
                <a:gd name="T78" fmla="*/ 226 w 461"/>
                <a:gd name="T79" fmla="*/ 460 h 474"/>
                <a:gd name="T80" fmla="*/ 227 w 461"/>
                <a:gd name="T81" fmla="*/ 453 h 474"/>
                <a:gd name="T82" fmla="*/ 237 w 461"/>
                <a:gd name="T83" fmla="*/ 424 h 474"/>
                <a:gd name="T84" fmla="*/ 249 w 461"/>
                <a:gd name="T85" fmla="*/ 348 h 474"/>
                <a:gd name="T86" fmla="*/ 160 w 461"/>
                <a:gd name="T87" fmla="*/ 450 h 474"/>
                <a:gd name="T88" fmla="*/ 158 w 461"/>
                <a:gd name="T89" fmla="*/ 453 h 474"/>
                <a:gd name="T90" fmla="*/ 151 w 461"/>
                <a:gd name="T91" fmla="*/ 462 h 474"/>
                <a:gd name="T92" fmla="*/ 90 w 461"/>
                <a:gd name="T93" fmla="*/ 435 h 474"/>
                <a:gd name="T94" fmla="*/ 89 w 461"/>
                <a:gd name="T95" fmla="*/ 427 h 474"/>
                <a:gd name="T96" fmla="*/ 114 w 461"/>
                <a:gd name="T97" fmla="*/ 406 h 474"/>
                <a:gd name="T98" fmla="*/ 125 w 461"/>
                <a:gd name="T99" fmla="*/ 397 h 474"/>
                <a:gd name="T100" fmla="*/ 6 w 461"/>
                <a:gd name="T101" fmla="*/ 377 h 474"/>
                <a:gd name="T102" fmla="*/ 327 w 461"/>
                <a:gd name="T103" fmla="*/ 448 h 474"/>
                <a:gd name="T104" fmla="*/ 317 w 461"/>
                <a:gd name="T105" fmla="*/ 376 h 474"/>
                <a:gd name="T106" fmla="*/ 373 w 461"/>
                <a:gd name="T107" fmla="*/ 366 h 474"/>
                <a:gd name="T108" fmla="*/ 384 w 461"/>
                <a:gd name="T109" fmla="*/ 425 h 474"/>
                <a:gd name="T110" fmla="*/ 388 w 461"/>
                <a:gd name="T111" fmla="*/ 439 h 474"/>
                <a:gd name="T112" fmla="*/ 327 w 461"/>
                <a:gd name="T113" fmla="*/ 448 h 4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61" h="474">
                  <a:moveTo>
                    <a:pt x="6" y="377"/>
                  </a:moveTo>
                  <a:cubicBezTo>
                    <a:pt x="2" y="377"/>
                    <a:pt x="0" y="375"/>
                    <a:pt x="1" y="373"/>
                  </a:cubicBezTo>
                  <a:cubicBezTo>
                    <a:pt x="17" y="313"/>
                    <a:pt x="42" y="272"/>
                    <a:pt x="76" y="249"/>
                  </a:cubicBezTo>
                  <a:cubicBezTo>
                    <a:pt x="105" y="227"/>
                    <a:pt x="147" y="213"/>
                    <a:pt x="203" y="206"/>
                  </a:cubicBezTo>
                  <a:cubicBezTo>
                    <a:pt x="204" y="203"/>
                    <a:pt x="204" y="203"/>
                    <a:pt x="204" y="203"/>
                  </a:cubicBezTo>
                  <a:cubicBezTo>
                    <a:pt x="29" y="175"/>
                    <a:pt x="29" y="175"/>
                    <a:pt x="29" y="175"/>
                  </a:cubicBezTo>
                  <a:cubicBezTo>
                    <a:pt x="37" y="126"/>
                    <a:pt x="37" y="126"/>
                    <a:pt x="37" y="126"/>
                  </a:cubicBezTo>
                  <a:cubicBezTo>
                    <a:pt x="206" y="154"/>
                    <a:pt x="206" y="154"/>
                    <a:pt x="206" y="154"/>
                  </a:cubicBezTo>
                  <a:cubicBezTo>
                    <a:pt x="181" y="104"/>
                    <a:pt x="126" y="72"/>
                    <a:pt x="40" y="60"/>
                  </a:cubicBezTo>
                  <a:cubicBezTo>
                    <a:pt x="44" y="55"/>
                    <a:pt x="44" y="55"/>
                    <a:pt x="44" y="55"/>
                  </a:cubicBezTo>
                  <a:cubicBezTo>
                    <a:pt x="61" y="37"/>
                    <a:pt x="75" y="19"/>
                    <a:pt x="85" y="0"/>
                  </a:cubicBezTo>
                  <a:cubicBezTo>
                    <a:pt x="164" y="27"/>
                    <a:pt x="218" y="66"/>
                    <a:pt x="248" y="118"/>
                  </a:cubicBezTo>
                  <a:cubicBezTo>
                    <a:pt x="282" y="77"/>
                    <a:pt x="341" y="56"/>
                    <a:pt x="426" y="57"/>
                  </a:cubicBezTo>
                  <a:cubicBezTo>
                    <a:pt x="430" y="78"/>
                    <a:pt x="442" y="98"/>
                    <a:pt x="461" y="116"/>
                  </a:cubicBezTo>
                  <a:cubicBezTo>
                    <a:pt x="370" y="110"/>
                    <a:pt x="311" y="127"/>
                    <a:pt x="284" y="166"/>
                  </a:cubicBezTo>
                  <a:cubicBezTo>
                    <a:pt x="441" y="191"/>
                    <a:pt x="441" y="191"/>
                    <a:pt x="441" y="191"/>
                  </a:cubicBezTo>
                  <a:cubicBezTo>
                    <a:pt x="433" y="240"/>
                    <a:pt x="433" y="240"/>
                    <a:pt x="433" y="240"/>
                  </a:cubicBezTo>
                  <a:cubicBezTo>
                    <a:pt x="273" y="214"/>
                    <a:pt x="273" y="214"/>
                    <a:pt x="273" y="214"/>
                  </a:cubicBezTo>
                  <a:cubicBezTo>
                    <a:pt x="270" y="234"/>
                    <a:pt x="270" y="234"/>
                    <a:pt x="270" y="234"/>
                  </a:cubicBezTo>
                  <a:cubicBezTo>
                    <a:pt x="227" y="227"/>
                    <a:pt x="227" y="227"/>
                    <a:pt x="227" y="227"/>
                  </a:cubicBezTo>
                  <a:cubicBezTo>
                    <a:pt x="231" y="239"/>
                    <a:pt x="239" y="249"/>
                    <a:pt x="249" y="258"/>
                  </a:cubicBezTo>
                  <a:cubicBezTo>
                    <a:pt x="224" y="258"/>
                    <a:pt x="200" y="260"/>
                    <a:pt x="177" y="265"/>
                  </a:cubicBezTo>
                  <a:cubicBezTo>
                    <a:pt x="176" y="272"/>
                    <a:pt x="184" y="284"/>
                    <a:pt x="201" y="304"/>
                  </a:cubicBezTo>
                  <a:cubicBezTo>
                    <a:pt x="152" y="332"/>
                    <a:pt x="152" y="332"/>
                    <a:pt x="152" y="332"/>
                  </a:cubicBezTo>
                  <a:cubicBezTo>
                    <a:pt x="147" y="325"/>
                    <a:pt x="139" y="312"/>
                    <a:pt x="128" y="294"/>
                  </a:cubicBezTo>
                  <a:cubicBezTo>
                    <a:pt x="135" y="307"/>
                    <a:pt x="133" y="304"/>
                    <a:pt x="123" y="287"/>
                  </a:cubicBezTo>
                  <a:cubicBezTo>
                    <a:pt x="103" y="301"/>
                    <a:pt x="90" y="319"/>
                    <a:pt x="82" y="342"/>
                  </a:cubicBezTo>
                  <a:cubicBezTo>
                    <a:pt x="162" y="355"/>
                    <a:pt x="162" y="355"/>
                    <a:pt x="162" y="355"/>
                  </a:cubicBezTo>
                  <a:cubicBezTo>
                    <a:pt x="181" y="335"/>
                    <a:pt x="201" y="317"/>
                    <a:pt x="224" y="302"/>
                  </a:cubicBezTo>
                  <a:cubicBezTo>
                    <a:pt x="236" y="311"/>
                    <a:pt x="245" y="319"/>
                    <a:pt x="253" y="325"/>
                  </a:cubicBezTo>
                  <a:cubicBezTo>
                    <a:pt x="267" y="238"/>
                    <a:pt x="267" y="238"/>
                    <a:pt x="267" y="238"/>
                  </a:cubicBezTo>
                  <a:cubicBezTo>
                    <a:pt x="327" y="247"/>
                    <a:pt x="327" y="247"/>
                    <a:pt x="327" y="247"/>
                  </a:cubicBezTo>
                  <a:cubicBezTo>
                    <a:pt x="318" y="300"/>
                    <a:pt x="318" y="300"/>
                    <a:pt x="318" y="300"/>
                  </a:cubicBezTo>
                  <a:cubicBezTo>
                    <a:pt x="355" y="279"/>
                    <a:pt x="379" y="265"/>
                    <a:pt x="390" y="260"/>
                  </a:cubicBezTo>
                  <a:cubicBezTo>
                    <a:pt x="393" y="256"/>
                    <a:pt x="395" y="256"/>
                    <a:pt x="397" y="259"/>
                  </a:cubicBezTo>
                  <a:cubicBezTo>
                    <a:pt x="403" y="271"/>
                    <a:pt x="412" y="292"/>
                    <a:pt x="424" y="321"/>
                  </a:cubicBezTo>
                  <a:cubicBezTo>
                    <a:pt x="382" y="325"/>
                    <a:pt x="343" y="337"/>
                    <a:pt x="307" y="357"/>
                  </a:cubicBezTo>
                  <a:cubicBezTo>
                    <a:pt x="288" y="474"/>
                    <a:pt x="288" y="474"/>
                    <a:pt x="288" y="474"/>
                  </a:cubicBezTo>
                  <a:cubicBezTo>
                    <a:pt x="256" y="469"/>
                    <a:pt x="238" y="466"/>
                    <a:pt x="234" y="466"/>
                  </a:cubicBezTo>
                  <a:cubicBezTo>
                    <a:pt x="228" y="465"/>
                    <a:pt x="225" y="463"/>
                    <a:pt x="226" y="460"/>
                  </a:cubicBezTo>
                  <a:cubicBezTo>
                    <a:pt x="224" y="459"/>
                    <a:pt x="225" y="457"/>
                    <a:pt x="227" y="453"/>
                  </a:cubicBezTo>
                  <a:cubicBezTo>
                    <a:pt x="232" y="444"/>
                    <a:pt x="235" y="434"/>
                    <a:pt x="237" y="424"/>
                  </a:cubicBezTo>
                  <a:cubicBezTo>
                    <a:pt x="249" y="348"/>
                    <a:pt x="249" y="348"/>
                    <a:pt x="249" y="348"/>
                  </a:cubicBezTo>
                  <a:cubicBezTo>
                    <a:pt x="215" y="372"/>
                    <a:pt x="185" y="406"/>
                    <a:pt x="160" y="450"/>
                  </a:cubicBezTo>
                  <a:cubicBezTo>
                    <a:pt x="160" y="451"/>
                    <a:pt x="159" y="452"/>
                    <a:pt x="158" y="453"/>
                  </a:cubicBezTo>
                  <a:cubicBezTo>
                    <a:pt x="156" y="459"/>
                    <a:pt x="153" y="462"/>
                    <a:pt x="151" y="462"/>
                  </a:cubicBezTo>
                  <a:cubicBezTo>
                    <a:pt x="135" y="457"/>
                    <a:pt x="115" y="448"/>
                    <a:pt x="90" y="435"/>
                  </a:cubicBezTo>
                  <a:cubicBezTo>
                    <a:pt x="88" y="432"/>
                    <a:pt x="88" y="429"/>
                    <a:pt x="89" y="427"/>
                  </a:cubicBezTo>
                  <a:cubicBezTo>
                    <a:pt x="95" y="423"/>
                    <a:pt x="103" y="416"/>
                    <a:pt x="114" y="406"/>
                  </a:cubicBezTo>
                  <a:cubicBezTo>
                    <a:pt x="118" y="402"/>
                    <a:pt x="122" y="399"/>
                    <a:pt x="125" y="397"/>
                  </a:cubicBezTo>
                  <a:lnTo>
                    <a:pt x="6" y="377"/>
                  </a:lnTo>
                  <a:close/>
                  <a:moveTo>
                    <a:pt x="327" y="448"/>
                  </a:moveTo>
                  <a:cubicBezTo>
                    <a:pt x="317" y="376"/>
                    <a:pt x="317" y="376"/>
                    <a:pt x="317" y="376"/>
                  </a:cubicBezTo>
                  <a:cubicBezTo>
                    <a:pt x="373" y="366"/>
                    <a:pt x="373" y="366"/>
                    <a:pt x="373" y="366"/>
                  </a:cubicBezTo>
                  <a:cubicBezTo>
                    <a:pt x="375" y="385"/>
                    <a:pt x="378" y="405"/>
                    <a:pt x="384" y="425"/>
                  </a:cubicBezTo>
                  <a:cubicBezTo>
                    <a:pt x="387" y="433"/>
                    <a:pt x="388" y="438"/>
                    <a:pt x="388" y="439"/>
                  </a:cubicBezTo>
                  <a:lnTo>
                    <a:pt x="327" y="44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sp>
          <p:nvSpPr>
            <p:cNvPr id="56" name="Freeform 54"/>
            <p:cNvSpPr>
              <a:spLocks noEditPoints="1"/>
            </p:cNvSpPr>
            <p:nvPr/>
          </p:nvSpPr>
          <p:spPr bwMode="auto">
            <a:xfrm>
              <a:off x="4007693" y="5330025"/>
              <a:ext cx="148261" cy="148261"/>
            </a:xfrm>
            <a:custGeom>
              <a:avLst/>
              <a:gdLst>
                <a:gd name="T0" fmla="*/ 458 w 501"/>
                <a:gd name="T1" fmla="*/ 384 h 500"/>
                <a:gd name="T2" fmla="*/ 404 w 501"/>
                <a:gd name="T3" fmla="*/ 411 h 500"/>
                <a:gd name="T4" fmla="*/ 381 w 501"/>
                <a:gd name="T5" fmla="*/ 365 h 500"/>
                <a:gd name="T6" fmla="*/ 322 w 501"/>
                <a:gd name="T7" fmla="*/ 343 h 500"/>
                <a:gd name="T8" fmla="*/ 226 w 501"/>
                <a:gd name="T9" fmla="*/ 348 h 500"/>
                <a:gd name="T10" fmla="*/ 309 w 501"/>
                <a:gd name="T11" fmla="*/ 350 h 500"/>
                <a:gd name="T12" fmla="*/ 271 w 501"/>
                <a:gd name="T13" fmla="*/ 427 h 500"/>
                <a:gd name="T14" fmla="*/ 253 w 501"/>
                <a:gd name="T15" fmla="*/ 494 h 500"/>
                <a:gd name="T16" fmla="*/ 229 w 501"/>
                <a:gd name="T17" fmla="*/ 488 h 500"/>
                <a:gd name="T18" fmla="*/ 214 w 501"/>
                <a:gd name="T19" fmla="*/ 457 h 500"/>
                <a:gd name="T20" fmla="*/ 124 w 501"/>
                <a:gd name="T21" fmla="*/ 449 h 500"/>
                <a:gd name="T22" fmla="*/ 171 w 501"/>
                <a:gd name="T23" fmla="*/ 377 h 500"/>
                <a:gd name="T24" fmla="*/ 56 w 501"/>
                <a:gd name="T25" fmla="*/ 381 h 500"/>
                <a:gd name="T26" fmla="*/ 88 w 501"/>
                <a:gd name="T27" fmla="*/ 321 h 500"/>
                <a:gd name="T28" fmla="*/ 21 w 501"/>
                <a:gd name="T29" fmla="*/ 299 h 500"/>
                <a:gd name="T30" fmla="*/ 8 w 501"/>
                <a:gd name="T31" fmla="*/ 171 h 500"/>
                <a:gd name="T32" fmla="*/ 75 w 501"/>
                <a:gd name="T33" fmla="*/ 93 h 500"/>
                <a:gd name="T34" fmla="*/ 81 w 501"/>
                <a:gd name="T35" fmla="*/ 156 h 500"/>
                <a:gd name="T36" fmla="*/ 119 w 501"/>
                <a:gd name="T37" fmla="*/ 247 h 500"/>
                <a:gd name="T38" fmla="*/ 135 w 501"/>
                <a:gd name="T39" fmla="*/ 189 h 500"/>
                <a:gd name="T40" fmla="*/ 153 w 501"/>
                <a:gd name="T41" fmla="*/ 123 h 500"/>
                <a:gd name="T42" fmla="*/ 190 w 501"/>
                <a:gd name="T43" fmla="*/ 208 h 500"/>
                <a:gd name="T44" fmla="*/ 249 w 501"/>
                <a:gd name="T45" fmla="*/ 205 h 500"/>
                <a:gd name="T46" fmla="*/ 201 w 501"/>
                <a:gd name="T47" fmla="*/ 28 h 500"/>
                <a:gd name="T48" fmla="*/ 320 w 501"/>
                <a:gd name="T49" fmla="*/ 126 h 500"/>
                <a:gd name="T50" fmla="*/ 356 w 501"/>
                <a:gd name="T51" fmla="*/ 71 h 500"/>
                <a:gd name="T52" fmla="*/ 371 w 501"/>
                <a:gd name="T53" fmla="*/ 73 h 500"/>
                <a:gd name="T54" fmla="*/ 407 w 501"/>
                <a:gd name="T55" fmla="*/ 118 h 500"/>
                <a:gd name="T56" fmla="*/ 387 w 501"/>
                <a:gd name="T57" fmla="*/ 251 h 500"/>
                <a:gd name="T58" fmla="*/ 393 w 501"/>
                <a:gd name="T59" fmla="*/ 175 h 500"/>
                <a:gd name="T60" fmla="*/ 501 w 501"/>
                <a:gd name="T61" fmla="*/ 318 h 500"/>
                <a:gd name="T62" fmla="*/ 447 w 501"/>
                <a:gd name="T63" fmla="*/ 336 h 500"/>
                <a:gd name="T64" fmla="*/ 412 w 501"/>
                <a:gd name="T65" fmla="*/ 298 h 500"/>
                <a:gd name="T66" fmla="*/ 143 w 501"/>
                <a:gd name="T67" fmla="*/ 292 h 500"/>
                <a:gd name="T68" fmla="*/ 285 w 501"/>
                <a:gd name="T69" fmla="*/ 258 h 500"/>
                <a:gd name="T70" fmla="*/ 335 w 501"/>
                <a:gd name="T71" fmla="*/ 279 h 500"/>
                <a:gd name="T72" fmla="*/ 278 w 501"/>
                <a:gd name="T73" fmla="*/ 247 h 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01" h="500">
                  <a:moveTo>
                    <a:pt x="412" y="298"/>
                  </a:moveTo>
                  <a:cubicBezTo>
                    <a:pt x="458" y="384"/>
                    <a:pt x="458" y="384"/>
                    <a:pt x="458" y="384"/>
                  </a:cubicBezTo>
                  <a:cubicBezTo>
                    <a:pt x="433" y="397"/>
                    <a:pt x="420" y="405"/>
                    <a:pt x="416" y="407"/>
                  </a:cubicBezTo>
                  <a:cubicBezTo>
                    <a:pt x="411" y="410"/>
                    <a:pt x="407" y="411"/>
                    <a:pt x="404" y="411"/>
                  </a:cubicBezTo>
                  <a:cubicBezTo>
                    <a:pt x="401" y="411"/>
                    <a:pt x="398" y="408"/>
                    <a:pt x="396" y="400"/>
                  </a:cubicBezTo>
                  <a:cubicBezTo>
                    <a:pt x="392" y="388"/>
                    <a:pt x="387" y="376"/>
                    <a:pt x="381" y="365"/>
                  </a:cubicBezTo>
                  <a:cubicBezTo>
                    <a:pt x="359" y="324"/>
                    <a:pt x="359" y="324"/>
                    <a:pt x="359" y="324"/>
                  </a:cubicBezTo>
                  <a:cubicBezTo>
                    <a:pt x="322" y="343"/>
                    <a:pt x="322" y="343"/>
                    <a:pt x="322" y="343"/>
                  </a:cubicBezTo>
                  <a:cubicBezTo>
                    <a:pt x="303" y="307"/>
                    <a:pt x="303" y="307"/>
                    <a:pt x="303" y="307"/>
                  </a:cubicBezTo>
                  <a:cubicBezTo>
                    <a:pt x="226" y="348"/>
                    <a:pt x="226" y="348"/>
                    <a:pt x="226" y="348"/>
                  </a:cubicBezTo>
                  <a:cubicBezTo>
                    <a:pt x="246" y="384"/>
                    <a:pt x="246" y="384"/>
                    <a:pt x="246" y="384"/>
                  </a:cubicBezTo>
                  <a:cubicBezTo>
                    <a:pt x="309" y="350"/>
                    <a:pt x="309" y="350"/>
                    <a:pt x="309" y="350"/>
                  </a:cubicBezTo>
                  <a:cubicBezTo>
                    <a:pt x="332" y="394"/>
                    <a:pt x="332" y="394"/>
                    <a:pt x="332" y="394"/>
                  </a:cubicBezTo>
                  <a:cubicBezTo>
                    <a:pt x="271" y="427"/>
                    <a:pt x="271" y="427"/>
                    <a:pt x="271" y="427"/>
                  </a:cubicBezTo>
                  <a:cubicBezTo>
                    <a:pt x="295" y="472"/>
                    <a:pt x="295" y="472"/>
                    <a:pt x="295" y="472"/>
                  </a:cubicBezTo>
                  <a:cubicBezTo>
                    <a:pt x="273" y="483"/>
                    <a:pt x="259" y="491"/>
                    <a:pt x="253" y="494"/>
                  </a:cubicBezTo>
                  <a:cubicBezTo>
                    <a:pt x="246" y="497"/>
                    <a:pt x="242" y="499"/>
                    <a:pt x="239" y="499"/>
                  </a:cubicBezTo>
                  <a:cubicBezTo>
                    <a:pt x="235" y="500"/>
                    <a:pt x="232" y="496"/>
                    <a:pt x="229" y="488"/>
                  </a:cubicBezTo>
                  <a:cubicBezTo>
                    <a:pt x="225" y="479"/>
                    <a:pt x="222" y="472"/>
                    <a:pt x="219" y="465"/>
                  </a:cubicBezTo>
                  <a:cubicBezTo>
                    <a:pt x="214" y="457"/>
                    <a:pt x="214" y="457"/>
                    <a:pt x="214" y="457"/>
                  </a:cubicBezTo>
                  <a:cubicBezTo>
                    <a:pt x="148" y="492"/>
                    <a:pt x="148" y="492"/>
                    <a:pt x="148" y="492"/>
                  </a:cubicBezTo>
                  <a:cubicBezTo>
                    <a:pt x="124" y="449"/>
                    <a:pt x="124" y="449"/>
                    <a:pt x="124" y="449"/>
                  </a:cubicBezTo>
                  <a:cubicBezTo>
                    <a:pt x="191" y="414"/>
                    <a:pt x="191" y="414"/>
                    <a:pt x="191" y="414"/>
                  </a:cubicBezTo>
                  <a:cubicBezTo>
                    <a:pt x="171" y="377"/>
                    <a:pt x="171" y="377"/>
                    <a:pt x="171" y="377"/>
                  </a:cubicBezTo>
                  <a:cubicBezTo>
                    <a:pt x="80" y="426"/>
                    <a:pt x="80" y="426"/>
                    <a:pt x="80" y="426"/>
                  </a:cubicBezTo>
                  <a:cubicBezTo>
                    <a:pt x="56" y="381"/>
                    <a:pt x="56" y="381"/>
                    <a:pt x="56" y="381"/>
                  </a:cubicBezTo>
                  <a:cubicBezTo>
                    <a:pt x="106" y="354"/>
                    <a:pt x="106" y="354"/>
                    <a:pt x="106" y="354"/>
                  </a:cubicBezTo>
                  <a:cubicBezTo>
                    <a:pt x="88" y="321"/>
                    <a:pt x="88" y="321"/>
                    <a:pt x="88" y="321"/>
                  </a:cubicBezTo>
                  <a:cubicBezTo>
                    <a:pt x="45" y="344"/>
                    <a:pt x="45" y="344"/>
                    <a:pt x="45" y="344"/>
                  </a:cubicBezTo>
                  <a:cubicBezTo>
                    <a:pt x="21" y="299"/>
                    <a:pt x="21" y="299"/>
                    <a:pt x="21" y="299"/>
                  </a:cubicBezTo>
                  <a:cubicBezTo>
                    <a:pt x="64" y="276"/>
                    <a:pt x="64" y="276"/>
                    <a:pt x="64" y="276"/>
                  </a:cubicBezTo>
                  <a:cubicBezTo>
                    <a:pt x="8" y="171"/>
                    <a:pt x="8" y="171"/>
                    <a:pt x="8" y="171"/>
                  </a:cubicBezTo>
                  <a:cubicBezTo>
                    <a:pt x="0" y="157"/>
                    <a:pt x="1" y="144"/>
                    <a:pt x="11" y="133"/>
                  </a:cubicBezTo>
                  <a:cubicBezTo>
                    <a:pt x="20" y="123"/>
                    <a:pt x="41" y="109"/>
                    <a:pt x="75" y="93"/>
                  </a:cubicBezTo>
                  <a:cubicBezTo>
                    <a:pt x="93" y="113"/>
                    <a:pt x="108" y="127"/>
                    <a:pt x="118" y="134"/>
                  </a:cubicBezTo>
                  <a:cubicBezTo>
                    <a:pt x="96" y="144"/>
                    <a:pt x="83" y="152"/>
                    <a:pt x="81" y="156"/>
                  </a:cubicBezTo>
                  <a:cubicBezTo>
                    <a:pt x="76" y="160"/>
                    <a:pt x="76" y="166"/>
                    <a:pt x="80" y="174"/>
                  </a:cubicBezTo>
                  <a:cubicBezTo>
                    <a:pt x="119" y="247"/>
                    <a:pt x="119" y="247"/>
                    <a:pt x="119" y="247"/>
                  </a:cubicBezTo>
                  <a:cubicBezTo>
                    <a:pt x="174" y="217"/>
                    <a:pt x="174" y="217"/>
                    <a:pt x="174" y="217"/>
                  </a:cubicBezTo>
                  <a:cubicBezTo>
                    <a:pt x="166" y="211"/>
                    <a:pt x="153" y="202"/>
                    <a:pt x="135" y="189"/>
                  </a:cubicBezTo>
                  <a:cubicBezTo>
                    <a:pt x="124" y="182"/>
                    <a:pt x="118" y="178"/>
                    <a:pt x="118" y="177"/>
                  </a:cubicBezTo>
                  <a:cubicBezTo>
                    <a:pt x="153" y="123"/>
                    <a:pt x="153" y="123"/>
                    <a:pt x="153" y="123"/>
                  </a:cubicBezTo>
                  <a:cubicBezTo>
                    <a:pt x="179" y="141"/>
                    <a:pt x="199" y="155"/>
                    <a:pt x="215" y="166"/>
                  </a:cubicBezTo>
                  <a:cubicBezTo>
                    <a:pt x="190" y="208"/>
                    <a:pt x="190" y="208"/>
                    <a:pt x="190" y="208"/>
                  </a:cubicBezTo>
                  <a:cubicBezTo>
                    <a:pt x="237" y="184"/>
                    <a:pt x="237" y="184"/>
                    <a:pt x="237" y="184"/>
                  </a:cubicBezTo>
                  <a:cubicBezTo>
                    <a:pt x="249" y="205"/>
                    <a:pt x="249" y="205"/>
                    <a:pt x="249" y="205"/>
                  </a:cubicBezTo>
                  <a:cubicBezTo>
                    <a:pt x="277" y="171"/>
                    <a:pt x="277" y="171"/>
                    <a:pt x="277" y="171"/>
                  </a:cubicBezTo>
                  <a:cubicBezTo>
                    <a:pt x="201" y="28"/>
                    <a:pt x="201" y="28"/>
                    <a:pt x="201" y="28"/>
                  </a:cubicBezTo>
                  <a:cubicBezTo>
                    <a:pt x="252" y="0"/>
                    <a:pt x="252" y="0"/>
                    <a:pt x="252" y="0"/>
                  </a:cubicBezTo>
                  <a:cubicBezTo>
                    <a:pt x="320" y="126"/>
                    <a:pt x="320" y="126"/>
                    <a:pt x="320" y="126"/>
                  </a:cubicBezTo>
                  <a:cubicBezTo>
                    <a:pt x="324" y="120"/>
                    <a:pt x="330" y="111"/>
                    <a:pt x="338" y="100"/>
                  </a:cubicBezTo>
                  <a:cubicBezTo>
                    <a:pt x="346" y="87"/>
                    <a:pt x="353" y="77"/>
                    <a:pt x="356" y="71"/>
                  </a:cubicBezTo>
                  <a:cubicBezTo>
                    <a:pt x="358" y="68"/>
                    <a:pt x="360" y="68"/>
                    <a:pt x="364" y="69"/>
                  </a:cubicBezTo>
                  <a:cubicBezTo>
                    <a:pt x="371" y="75"/>
                    <a:pt x="374" y="76"/>
                    <a:pt x="371" y="73"/>
                  </a:cubicBezTo>
                  <a:cubicBezTo>
                    <a:pt x="392" y="91"/>
                    <a:pt x="406" y="104"/>
                    <a:pt x="415" y="112"/>
                  </a:cubicBezTo>
                  <a:cubicBezTo>
                    <a:pt x="407" y="118"/>
                    <a:pt x="407" y="118"/>
                    <a:pt x="407" y="118"/>
                  </a:cubicBezTo>
                  <a:cubicBezTo>
                    <a:pt x="384" y="136"/>
                    <a:pt x="364" y="156"/>
                    <a:pt x="346" y="176"/>
                  </a:cubicBezTo>
                  <a:cubicBezTo>
                    <a:pt x="387" y="251"/>
                    <a:pt x="387" y="251"/>
                    <a:pt x="387" y="251"/>
                  </a:cubicBezTo>
                  <a:cubicBezTo>
                    <a:pt x="412" y="238"/>
                    <a:pt x="412" y="238"/>
                    <a:pt x="412" y="238"/>
                  </a:cubicBezTo>
                  <a:cubicBezTo>
                    <a:pt x="404" y="216"/>
                    <a:pt x="398" y="195"/>
                    <a:pt x="393" y="175"/>
                  </a:cubicBezTo>
                  <a:cubicBezTo>
                    <a:pt x="416" y="173"/>
                    <a:pt x="433" y="170"/>
                    <a:pt x="444" y="167"/>
                  </a:cubicBezTo>
                  <a:cubicBezTo>
                    <a:pt x="455" y="217"/>
                    <a:pt x="474" y="267"/>
                    <a:pt x="501" y="318"/>
                  </a:cubicBezTo>
                  <a:cubicBezTo>
                    <a:pt x="491" y="322"/>
                    <a:pt x="491" y="322"/>
                    <a:pt x="491" y="322"/>
                  </a:cubicBezTo>
                  <a:cubicBezTo>
                    <a:pt x="472" y="327"/>
                    <a:pt x="458" y="332"/>
                    <a:pt x="447" y="336"/>
                  </a:cubicBezTo>
                  <a:cubicBezTo>
                    <a:pt x="441" y="322"/>
                    <a:pt x="435" y="305"/>
                    <a:pt x="430" y="288"/>
                  </a:cubicBezTo>
                  <a:lnTo>
                    <a:pt x="412" y="298"/>
                  </a:lnTo>
                  <a:close/>
                  <a:moveTo>
                    <a:pt x="263" y="228"/>
                  </a:moveTo>
                  <a:cubicBezTo>
                    <a:pt x="143" y="292"/>
                    <a:pt x="143" y="292"/>
                    <a:pt x="143" y="292"/>
                  </a:cubicBezTo>
                  <a:cubicBezTo>
                    <a:pt x="161" y="325"/>
                    <a:pt x="161" y="325"/>
                    <a:pt x="161" y="325"/>
                  </a:cubicBezTo>
                  <a:cubicBezTo>
                    <a:pt x="285" y="258"/>
                    <a:pt x="285" y="258"/>
                    <a:pt x="285" y="258"/>
                  </a:cubicBezTo>
                  <a:cubicBezTo>
                    <a:pt x="305" y="295"/>
                    <a:pt x="305" y="295"/>
                    <a:pt x="305" y="295"/>
                  </a:cubicBezTo>
                  <a:cubicBezTo>
                    <a:pt x="335" y="279"/>
                    <a:pt x="335" y="279"/>
                    <a:pt x="335" y="279"/>
                  </a:cubicBezTo>
                  <a:cubicBezTo>
                    <a:pt x="303" y="219"/>
                    <a:pt x="303" y="219"/>
                    <a:pt x="303" y="219"/>
                  </a:cubicBezTo>
                  <a:cubicBezTo>
                    <a:pt x="278" y="247"/>
                    <a:pt x="278" y="247"/>
                    <a:pt x="278" y="247"/>
                  </a:cubicBezTo>
                  <a:lnTo>
                    <a:pt x="263" y="2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sp>
          <p:nvSpPr>
            <p:cNvPr id="57" name="Freeform 55"/>
            <p:cNvSpPr>
              <a:spLocks noEditPoints="1"/>
            </p:cNvSpPr>
            <p:nvPr/>
          </p:nvSpPr>
          <p:spPr bwMode="auto">
            <a:xfrm>
              <a:off x="3920821" y="5173656"/>
              <a:ext cx="152895" cy="162161"/>
            </a:xfrm>
            <a:custGeom>
              <a:avLst/>
              <a:gdLst>
                <a:gd name="T0" fmla="*/ 246 w 520"/>
                <a:gd name="T1" fmla="*/ 524 h 551"/>
                <a:gd name="T2" fmla="*/ 200 w 520"/>
                <a:gd name="T3" fmla="*/ 546 h 551"/>
                <a:gd name="T4" fmla="*/ 181 w 520"/>
                <a:gd name="T5" fmla="*/ 550 h 551"/>
                <a:gd name="T6" fmla="*/ 177 w 520"/>
                <a:gd name="T7" fmla="*/ 543 h 551"/>
                <a:gd name="T8" fmla="*/ 162 w 520"/>
                <a:gd name="T9" fmla="*/ 500 h 551"/>
                <a:gd name="T10" fmla="*/ 17 w 520"/>
                <a:gd name="T11" fmla="*/ 227 h 551"/>
                <a:gd name="T12" fmla="*/ 8 w 520"/>
                <a:gd name="T13" fmla="*/ 176 h 551"/>
                <a:gd name="T14" fmla="*/ 75 w 520"/>
                <a:gd name="T15" fmla="*/ 132 h 551"/>
                <a:gd name="T16" fmla="*/ 119 w 520"/>
                <a:gd name="T17" fmla="*/ 174 h 551"/>
                <a:gd name="T18" fmla="*/ 84 w 520"/>
                <a:gd name="T19" fmla="*/ 197 h 551"/>
                <a:gd name="T20" fmla="*/ 85 w 520"/>
                <a:gd name="T21" fmla="*/ 223 h 551"/>
                <a:gd name="T22" fmla="*/ 246 w 520"/>
                <a:gd name="T23" fmla="*/ 524 h 551"/>
                <a:gd name="T24" fmla="*/ 298 w 520"/>
                <a:gd name="T25" fmla="*/ 438 h 551"/>
                <a:gd name="T26" fmla="*/ 239 w 520"/>
                <a:gd name="T27" fmla="*/ 463 h 551"/>
                <a:gd name="T28" fmla="*/ 235 w 520"/>
                <a:gd name="T29" fmla="*/ 455 h 551"/>
                <a:gd name="T30" fmla="*/ 222 w 520"/>
                <a:gd name="T31" fmla="*/ 419 h 551"/>
                <a:gd name="T32" fmla="*/ 118 w 520"/>
                <a:gd name="T33" fmla="*/ 224 h 551"/>
                <a:gd name="T34" fmla="*/ 169 w 520"/>
                <a:gd name="T35" fmla="*/ 197 h 551"/>
                <a:gd name="T36" fmla="*/ 298 w 520"/>
                <a:gd name="T37" fmla="*/ 438 h 551"/>
                <a:gd name="T38" fmla="*/ 443 w 520"/>
                <a:gd name="T39" fmla="*/ 221 h 551"/>
                <a:gd name="T40" fmla="*/ 520 w 520"/>
                <a:gd name="T41" fmla="*/ 364 h 551"/>
                <a:gd name="T42" fmla="*/ 344 w 520"/>
                <a:gd name="T43" fmla="*/ 459 h 551"/>
                <a:gd name="T44" fmla="*/ 267 w 520"/>
                <a:gd name="T45" fmla="*/ 315 h 551"/>
                <a:gd name="T46" fmla="*/ 340 w 520"/>
                <a:gd name="T47" fmla="*/ 276 h 551"/>
                <a:gd name="T48" fmla="*/ 322 w 520"/>
                <a:gd name="T49" fmla="*/ 241 h 551"/>
                <a:gd name="T50" fmla="*/ 242 w 520"/>
                <a:gd name="T51" fmla="*/ 284 h 551"/>
                <a:gd name="T52" fmla="*/ 238 w 520"/>
                <a:gd name="T53" fmla="*/ 284 h 551"/>
                <a:gd name="T54" fmla="*/ 213 w 520"/>
                <a:gd name="T55" fmla="*/ 235 h 551"/>
                <a:gd name="T56" fmla="*/ 164 w 520"/>
                <a:gd name="T57" fmla="*/ 135 h 551"/>
                <a:gd name="T58" fmla="*/ 219 w 520"/>
                <a:gd name="T59" fmla="*/ 59 h 551"/>
                <a:gd name="T60" fmla="*/ 230 w 520"/>
                <a:gd name="T61" fmla="*/ 53 h 551"/>
                <a:gd name="T62" fmla="*/ 271 w 520"/>
                <a:gd name="T63" fmla="*/ 91 h 551"/>
                <a:gd name="T64" fmla="*/ 230 w 520"/>
                <a:gd name="T65" fmla="*/ 134 h 551"/>
                <a:gd name="T66" fmla="*/ 243 w 520"/>
                <a:gd name="T67" fmla="*/ 166 h 551"/>
                <a:gd name="T68" fmla="*/ 267 w 520"/>
                <a:gd name="T69" fmla="*/ 211 h 551"/>
                <a:gd name="T70" fmla="*/ 302 w 520"/>
                <a:gd name="T71" fmla="*/ 192 h 551"/>
                <a:gd name="T72" fmla="*/ 310 w 520"/>
                <a:gd name="T73" fmla="*/ 0 h 551"/>
                <a:gd name="T74" fmla="*/ 367 w 520"/>
                <a:gd name="T75" fmla="*/ 7 h 551"/>
                <a:gd name="T76" fmla="*/ 355 w 520"/>
                <a:gd name="T77" fmla="*/ 164 h 551"/>
                <a:gd name="T78" fmla="*/ 421 w 520"/>
                <a:gd name="T79" fmla="*/ 128 h 551"/>
                <a:gd name="T80" fmla="*/ 446 w 520"/>
                <a:gd name="T81" fmla="*/ 175 h 551"/>
                <a:gd name="T82" fmla="*/ 375 w 520"/>
                <a:gd name="T83" fmla="*/ 213 h 551"/>
                <a:gd name="T84" fmla="*/ 394 w 520"/>
                <a:gd name="T85" fmla="*/ 248 h 551"/>
                <a:gd name="T86" fmla="*/ 443 w 520"/>
                <a:gd name="T87" fmla="*/ 221 h 551"/>
                <a:gd name="T88" fmla="*/ 415 w 520"/>
                <a:gd name="T89" fmla="*/ 296 h 551"/>
                <a:gd name="T90" fmla="*/ 349 w 520"/>
                <a:gd name="T91" fmla="*/ 332 h 551"/>
                <a:gd name="T92" fmla="*/ 375 w 520"/>
                <a:gd name="T93" fmla="*/ 382 h 551"/>
                <a:gd name="T94" fmla="*/ 442 w 520"/>
                <a:gd name="T95" fmla="*/ 346 h 551"/>
                <a:gd name="T96" fmla="*/ 415 w 520"/>
                <a:gd name="T97" fmla="*/ 296 h 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20" h="551">
                  <a:moveTo>
                    <a:pt x="246" y="524"/>
                  </a:moveTo>
                  <a:cubicBezTo>
                    <a:pt x="223" y="536"/>
                    <a:pt x="207" y="544"/>
                    <a:pt x="200" y="546"/>
                  </a:cubicBezTo>
                  <a:cubicBezTo>
                    <a:pt x="191" y="550"/>
                    <a:pt x="184" y="551"/>
                    <a:pt x="181" y="550"/>
                  </a:cubicBezTo>
                  <a:cubicBezTo>
                    <a:pt x="179" y="549"/>
                    <a:pt x="178" y="547"/>
                    <a:pt x="177" y="543"/>
                  </a:cubicBezTo>
                  <a:cubicBezTo>
                    <a:pt x="176" y="530"/>
                    <a:pt x="171" y="515"/>
                    <a:pt x="162" y="500"/>
                  </a:cubicBezTo>
                  <a:cubicBezTo>
                    <a:pt x="17" y="227"/>
                    <a:pt x="17" y="227"/>
                    <a:pt x="17" y="227"/>
                  </a:cubicBezTo>
                  <a:cubicBezTo>
                    <a:pt x="3" y="204"/>
                    <a:pt x="0" y="187"/>
                    <a:pt x="8" y="176"/>
                  </a:cubicBezTo>
                  <a:cubicBezTo>
                    <a:pt x="15" y="164"/>
                    <a:pt x="37" y="149"/>
                    <a:pt x="75" y="132"/>
                  </a:cubicBezTo>
                  <a:cubicBezTo>
                    <a:pt x="86" y="147"/>
                    <a:pt x="100" y="161"/>
                    <a:pt x="119" y="174"/>
                  </a:cubicBezTo>
                  <a:cubicBezTo>
                    <a:pt x="98" y="184"/>
                    <a:pt x="87" y="192"/>
                    <a:pt x="84" y="197"/>
                  </a:cubicBezTo>
                  <a:cubicBezTo>
                    <a:pt x="79" y="203"/>
                    <a:pt x="79" y="212"/>
                    <a:pt x="85" y="223"/>
                  </a:cubicBezTo>
                  <a:lnTo>
                    <a:pt x="246" y="524"/>
                  </a:lnTo>
                  <a:close/>
                  <a:moveTo>
                    <a:pt x="298" y="438"/>
                  </a:moveTo>
                  <a:cubicBezTo>
                    <a:pt x="263" y="460"/>
                    <a:pt x="243" y="468"/>
                    <a:pt x="239" y="463"/>
                  </a:cubicBezTo>
                  <a:cubicBezTo>
                    <a:pt x="237" y="463"/>
                    <a:pt x="236" y="460"/>
                    <a:pt x="235" y="455"/>
                  </a:cubicBezTo>
                  <a:cubicBezTo>
                    <a:pt x="232" y="442"/>
                    <a:pt x="228" y="430"/>
                    <a:pt x="222" y="419"/>
                  </a:cubicBezTo>
                  <a:cubicBezTo>
                    <a:pt x="118" y="224"/>
                    <a:pt x="118" y="224"/>
                    <a:pt x="118" y="224"/>
                  </a:cubicBezTo>
                  <a:cubicBezTo>
                    <a:pt x="169" y="197"/>
                    <a:pt x="169" y="197"/>
                    <a:pt x="169" y="197"/>
                  </a:cubicBezTo>
                  <a:lnTo>
                    <a:pt x="298" y="438"/>
                  </a:lnTo>
                  <a:close/>
                  <a:moveTo>
                    <a:pt x="443" y="221"/>
                  </a:moveTo>
                  <a:cubicBezTo>
                    <a:pt x="520" y="364"/>
                    <a:pt x="520" y="364"/>
                    <a:pt x="520" y="364"/>
                  </a:cubicBezTo>
                  <a:cubicBezTo>
                    <a:pt x="344" y="459"/>
                    <a:pt x="344" y="459"/>
                    <a:pt x="344" y="459"/>
                  </a:cubicBezTo>
                  <a:cubicBezTo>
                    <a:pt x="267" y="315"/>
                    <a:pt x="267" y="315"/>
                    <a:pt x="267" y="315"/>
                  </a:cubicBezTo>
                  <a:cubicBezTo>
                    <a:pt x="340" y="276"/>
                    <a:pt x="340" y="276"/>
                    <a:pt x="340" y="276"/>
                  </a:cubicBezTo>
                  <a:cubicBezTo>
                    <a:pt x="322" y="241"/>
                    <a:pt x="322" y="241"/>
                    <a:pt x="322" y="241"/>
                  </a:cubicBezTo>
                  <a:cubicBezTo>
                    <a:pt x="242" y="284"/>
                    <a:pt x="242" y="284"/>
                    <a:pt x="242" y="284"/>
                  </a:cubicBezTo>
                  <a:cubicBezTo>
                    <a:pt x="240" y="285"/>
                    <a:pt x="238" y="285"/>
                    <a:pt x="238" y="284"/>
                  </a:cubicBezTo>
                  <a:cubicBezTo>
                    <a:pt x="232" y="273"/>
                    <a:pt x="224" y="257"/>
                    <a:pt x="213" y="235"/>
                  </a:cubicBezTo>
                  <a:cubicBezTo>
                    <a:pt x="191" y="191"/>
                    <a:pt x="175" y="158"/>
                    <a:pt x="164" y="135"/>
                  </a:cubicBezTo>
                  <a:cubicBezTo>
                    <a:pt x="146" y="109"/>
                    <a:pt x="165" y="84"/>
                    <a:pt x="219" y="59"/>
                  </a:cubicBezTo>
                  <a:cubicBezTo>
                    <a:pt x="224" y="56"/>
                    <a:pt x="227" y="54"/>
                    <a:pt x="230" y="53"/>
                  </a:cubicBezTo>
                  <a:cubicBezTo>
                    <a:pt x="243" y="70"/>
                    <a:pt x="257" y="83"/>
                    <a:pt x="271" y="91"/>
                  </a:cubicBezTo>
                  <a:cubicBezTo>
                    <a:pt x="233" y="105"/>
                    <a:pt x="219" y="120"/>
                    <a:pt x="230" y="134"/>
                  </a:cubicBezTo>
                  <a:cubicBezTo>
                    <a:pt x="234" y="144"/>
                    <a:pt x="238" y="154"/>
                    <a:pt x="243" y="166"/>
                  </a:cubicBezTo>
                  <a:cubicBezTo>
                    <a:pt x="249" y="177"/>
                    <a:pt x="257" y="192"/>
                    <a:pt x="267" y="211"/>
                  </a:cubicBezTo>
                  <a:cubicBezTo>
                    <a:pt x="302" y="192"/>
                    <a:pt x="302" y="192"/>
                    <a:pt x="302" y="192"/>
                  </a:cubicBezTo>
                  <a:cubicBezTo>
                    <a:pt x="279" y="134"/>
                    <a:pt x="282" y="70"/>
                    <a:pt x="310" y="0"/>
                  </a:cubicBezTo>
                  <a:cubicBezTo>
                    <a:pt x="325" y="6"/>
                    <a:pt x="344" y="8"/>
                    <a:pt x="367" y="7"/>
                  </a:cubicBezTo>
                  <a:cubicBezTo>
                    <a:pt x="342" y="64"/>
                    <a:pt x="338" y="116"/>
                    <a:pt x="355" y="164"/>
                  </a:cubicBezTo>
                  <a:cubicBezTo>
                    <a:pt x="421" y="128"/>
                    <a:pt x="421" y="128"/>
                    <a:pt x="421" y="128"/>
                  </a:cubicBezTo>
                  <a:cubicBezTo>
                    <a:pt x="446" y="175"/>
                    <a:pt x="446" y="175"/>
                    <a:pt x="446" y="175"/>
                  </a:cubicBezTo>
                  <a:cubicBezTo>
                    <a:pt x="375" y="213"/>
                    <a:pt x="375" y="213"/>
                    <a:pt x="375" y="213"/>
                  </a:cubicBezTo>
                  <a:cubicBezTo>
                    <a:pt x="394" y="248"/>
                    <a:pt x="394" y="248"/>
                    <a:pt x="394" y="248"/>
                  </a:cubicBezTo>
                  <a:lnTo>
                    <a:pt x="443" y="221"/>
                  </a:lnTo>
                  <a:close/>
                  <a:moveTo>
                    <a:pt x="415" y="296"/>
                  </a:moveTo>
                  <a:cubicBezTo>
                    <a:pt x="349" y="332"/>
                    <a:pt x="349" y="332"/>
                    <a:pt x="349" y="332"/>
                  </a:cubicBezTo>
                  <a:cubicBezTo>
                    <a:pt x="375" y="382"/>
                    <a:pt x="375" y="382"/>
                    <a:pt x="375" y="382"/>
                  </a:cubicBezTo>
                  <a:cubicBezTo>
                    <a:pt x="442" y="346"/>
                    <a:pt x="442" y="346"/>
                    <a:pt x="442" y="346"/>
                  </a:cubicBezTo>
                  <a:lnTo>
                    <a:pt x="415" y="29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sp>
          <p:nvSpPr>
            <p:cNvPr id="58" name="Freeform 56"/>
            <p:cNvSpPr>
              <a:spLocks noEditPoints="1"/>
            </p:cNvSpPr>
            <p:nvPr/>
          </p:nvSpPr>
          <p:spPr bwMode="auto">
            <a:xfrm>
              <a:off x="3854798" y="5024236"/>
              <a:ext cx="129729" cy="142470"/>
            </a:xfrm>
            <a:custGeom>
              <a:avLst/>
              <a:gdLst>
                <a:gd name="T0" fmla="*/ 140 w 439"/>
                <a:gd name="T1" fmla="*/ 401 h 481"/>
                <a:gd name="T2" fmla="*/ 176 w 439"/>
                <a:gd name="T3" fmla="*/ 408 h 481"/>
                <a:gd name="T4" fmla="*/ 253 w 439"/>
                <a:gd name="T5" fmla="*/ 360 h 481"/>
                <a:gd name="T6" fmla="*/ 252 w 439"/>
                <a:gd name="T7" fmla="*/ 346 h 481"/>
                <a:gd name="T8" fmla="*/ 250 w 439"/>
                <a:gd name="T9" fmla="*/ 338 h 481"/>
                <a:gd name="T10" fmla="*/ 65 w 439"/>
                <a:gd name="T11" fmla="*/ 437 h 481"/>
                <a:gd name="T12" fmla="*/ 42 w 439"/>
                <a:gd name="T13" fmla="*/ 394 h 481"/>
                <a:gd name="T14" fmla="*/ 140 w 439"/>
                <a:gd name="T15" fmla="*/ 341 h 481"/>
                <a:gd name="T16" fmla="*/ 0 w 439"/>
                <a:gd name="T17" fmla="*/ 348 h 481"/>
                <a:gd name="T18" fmla="*/ 2 w 439"/>
                <a:gd name="T19" fmla="*/ 276 h 481"/>
                <a:gd name="T20" fmla="*/ 206 w 439"/>
                <a:gd name="T21" fmla="*/ 308 h 481"/>
                <a:gd name="T22" fmla="*/ 252 w 439"/>
                <a:gd name="T23" fmla="*/ 283 h 481"/>
                <a:gd name="T24" fmla="*/ 281 w 439"/>
                <a:gd name="T25" fmla="*/ 189 h 481"/>
                <a:gd name="T26" fmla="*/ 215 w 439"/>
                <a:gd name="T27" fmla="*/ 297 h 481"/>
                <a:gd name="T28" fmla="*/ 170 w 439"/>
                <a:gd name="T29" fmla="*/ 278 h 481"/>
                <a:gd name="T30" fmla="*/ 260 w 439"/>
                <a:gd name="T31" fmla="*/ 134 h 481"/>
                <a:gd name="T32" fmla="*/ 266 w 439"/>
                <a:gd name="T33" fmla="*/ 137 h 481"/>
                <a:gd name="T34" fmla="*/ 300 w 439"/>
                <a:gd name="T35" fmla="*/ 153 h 481"/>
                <a:gd name="T36" fmla="*/ 331 w 439"/>
                <a:gd name="T37" fmla="*/ 98 h 481"/>
                <a:gd name="T38" fmla="*/ 390 w 439"/>
                <a:gd name="T39" fmla="*/ 120 h 481"/>
                <a:gd name="T40" fmla="*/ 319 w 439"/>
                <a:gd name="T41" fmla="*/ 248 h 481"/>
                <a:gd name="T42" fmla="*/ 415 w 439"/>
                <a:gd name="T43" fmla="*/ 196 h 481"/>
                <a:gd name="T44" fmla="*/ 439 w 439"/>
                <a:gd name="T45" fmla="*/ 239 h 481"/>
                <a:gd name="T46" fmla="*/ 312 w 439"/>
                <a:gd name="T47" fmla="*/ 307 h 481"/>
                <a:gd name="T48" fmla="*/ 314 w 439"/>
                <a:gd name="T49" fmla="*/ 323 h 481"/>
                <a:gd name="T50" fmla="*/ 344 w 439"/>
                <a:gd name="T51" fmla="*/ 307 h 481"/>
                <a:gd name="T52" fmla="*/ 364 w 439"/>
                <a:gd name="T53" fmla="*/ 296 h 481"/>
                <a:gd name="T54" fmla="*/ 383 w 439"/>
                <a:gd name="T55" fmla="*/ 284 h 481"/>
                <a:gd name="T56" fmla="*/ 399 w 439"/>
                <a:gd name="T57" fmla="*/ 305 h 481"/>
                <a:gd name="T58" fmla="*/ 414 w 439"/>
                <a:gd name="T59" fmla="*/ 325 h 481"/>
                <a:gd name="T60" fmla="*/ 379 w 439"/>
                <a:gd name="T61" fmla="*/ 355 h 481"/>
                <a:gd name="T62" fmla="*/ 371 w 439"/>
                <a:gd name="T63" fmla="*/ 374 h 481"/>
                <a:gd name="T64" fmla="*/ 370 w 439"/>
                <a:gd name="T65" fmla="*/ 379 h 481"/>
                <a:gd name="T66" fmla="*/ 366 w 439"/>
                <a:gd name="T67" fmla="*/ 443 h 481"/>
                <a:gd name="T68" fmla="*/ 319 w 439"/>
                <a:gd name="T69" fmla="*/ 455 h 481"/>
                <a:gd name="T70" fmla="*/ 290 w 439"/>
                <a:gd name="T71" fmla="*/ 462 h 481"/>
                <a:gd name="T72" fmla="*/ 292 w 439"/>
                <a:gd name="T73" fmla="*/ 453 h 481"/>
                <a:gd name="T74" fmla="*/ 314 w 439"/>
                <a:gd name="T75" fmla="*/ 379 h 481"/>
                <a:gd name="T76" fmla="*/ 270 w 439"/>
                <a:gd name="T77" fmla="*/ 404 h 481"/>
                <a:gd name="T78" fmla="*/ 235 w 439"/>
                <a:gd name="T79" fmla="*/ 423 h 481"/>
                <a:gd name="T80" fmla="*/ 247 w 439"/>
                <a:gd name="T81" fmla="*/ 425 h 481"/>
                <a:gd name="T82" fmla="*/ 273 w 439"/>
                <a:gd name="T83" fmla="*/ 430 h 481"/>
                <a:gd name="T84" fmla="*/ 251 w 439"/>
                <a:gd name="T85" fmla="*/ 481 h 481"/>
                <a:gd name="T86" fmla="*/ 121 w 439"/>
                <a:gd name="T87" fmla="*/ 454 h 481"/>
                <a:gd name="T88" fmla="*/ 140 w 439"/>
                <a:gd name="T89" fmla="*/ 401 h 481"/>
                <a:gd name="T90" fmla="*/ 20 w 439"/>
                <a:gd name="T91" fmla="*/ 241 h 481"/>
                <a:gd name="T92" fmla="*/ 110 w 439"/>
                <a:gd name="T93" fmla="*/ 101 h 481"/>
                <a:gd name="T94" fmla="*/ 238 w 439"/>
                <a:gd name="T95" fmla="*/ 0 h 481"/>
                <a:gd name="T96" fmla="*/ 276 w 439"/>
                <a:gd name="T97" fmla="*/ 27 h 481"/>
                <a:gd name="T98" fmla="*/ 285 w 439"/>
                <a:gd name="T99" fmla="*/ 33 h 481"/>
                <a:gd name="T100" fmla="*/ 270 w 439"/>
                <a:gd name="T101" fmla="*/ 43 h 481"/>
                <a:gd name="T102" fmla="*/ 163 w 439"/>
                <a:gd name="T103" fmla="*/ 119 h 481"/>
                <a:gd name="T104" fmla="*/ 84 w 439"/>
                <a:gd name="T105" fmla="*/ 256 h 481"/>
                <a:gd name="T106" fmla="*/ 45 w 439"/>
                <a:gd name="T107" fmla="*/ 247 h 481"/>
                <a:gd name="T108" fmla="*/ 21 w 439"/>
                <a:gd name="T109" fmla="*/ 242 h 481"/>
                <a:gd name="T110" fmla="*/ 20 w 439"/>
                <a:gd name="T111" fmla="*/ 241 h 481"/>
                <a:gd name="T112" fmla="*/ 101 w 439"/>
                <a:gd name="T113" fmla="*/ 253 h 481"/>
                <a:gd name="T114" fmla="*/ 251 w 439"/>
                <a:gd name="T115" fmla="*/ 66 h 481"/>
                <a:gd name="T116" fmla="*/ 261 w 439"/>
                <a:gd name="T117" fmla="*/ 71 h 481"/>
                <a:gd name="T118" fmla="*/ 302 w 439"/>
                <a:gd name="T119" fmla="*/ 92 h 481"/>
                <a:gd name="T120" fmla="*/ 158 w 439"/>
                <a:gd name="T121" fmla="*/ 267 h 481"/>
                <a:gd name="T122" fmla="*/ 101 w 439"/>
                <a:gd name="T123" fmla="*/ 253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39" h="481">
                  <a:moveTo>
                    <a:pt x="140" y="401"/>
                  </a:moveTo>
                  <a:cubicBezTo>
                    <a:pt x="149" y="404"/>
                    <a:pt x="160" y="406"/>
                    <a:pt x="176" y="408"/>
                  </a:cubicBezTo>
                  <a:cubicBezTo>
                    <a:pt x="202" y="392"/>
                    <a:pt x="227" y="376"/>
                    <a:pt x="253" y="360"/>
                  </a:cubicBezTo>
                  <a:cubicBezTo>
                    <a:pt x="252" y="356"/>
                    <a:pt x="252" y="351"/>
                    <a:pt x="252" y="346"/>
                  </a:cubicBezTo>
                  <a:cubicBezTo>
                    <a:pt x="251" y="342"/>
                    <a:pt x="250" y="339"/>
                    <a:pt x="250" y="338"/>
                  </a:cubicBezTo>
                  <a:cubicBezTo>
                    <a:pt x="65" y="437"/>
                    <a:pt x="65" y="437"/>
                    <a:pt x="65" y="437"/>
                  </a:cubicBezTo>
                  <a:cubicBezTo>
                    <a:pt x="42" y="394"/>
                    <a:pt x="42" y="394"/>
                    <a:pt x="42" y="394"/>
                  </a:cubicBezTo>
                  <a:cubicBezTo>
                    <a:pt x="140" y="341"/>
                    <a:pt x="140" y="341"/>
                    <a:pt x="140" y="341"/>
                  </a:cubicBezTo>
                  <a:cubicBezTo>
                    <a:pt x="100" y="327"/>
                    <a:pt x="53" y="329"/>
                    <a:pt x="0" y="348"/>
                  </a:cubicBezTo>
                  <a:cubicBezTo>
                    <a:pt x="3" y="324"/>
                    <a:pt x="4" y="301"/>
                    <a:pt x="2" y="276"/>
                  </a:cubicBezTo>
                  <a:cubicBezTo>
                    <a:pt x="86" y="265"/>
                    <a:pt x="154" y="276"/>
                    <a:pt x="206" y="308"/>
                  </a:cubicBezTo>
                  <a:cubicBezTo>
                    <a:pt x="252" y="283"/>
                    <a:pt x="252" y="283"/>
                    <a:pt x="252" y="283"/>
                  </a:cubicBezTo>
                  <a:cubicBezTo>
                    <a:pt x="261" y="240"/>
                    <a:pt x="270" y="209"/>
                    <a:pt x="281" y="189"/>
                  </a:cubicBezTo>
                  <a:cubicBezTo>
                    <a:pt x="255" y="225"/>
                    <a:pt x="233" y="262"/>
                    <a:pt x="215" y="297"/>
                  </a:cubicBezTo>
                  <a:cubicBezTo>
                    <a:pt x="202" y="292"/>
                    <a:pt x="188" y="286"/>
                    <a:pt x="170" y="278"/>
                  </a:cubicBezTo>
                  <a:cubicBezTo>
                    <a:pt x="197" y="225"/>
                    <a:pt x="227" y="177"/>
                    <a:pt x="260" y="134"/>
                  </a:cubicBezTo>
                  <a:cubicBezTo>
                    <a:pt x="266" y="136"/>
                    <a:pt x="268" y="137"/>
                    <a:pt x="266" y="137"/>
                  </a:cubicBezTo>
                  <a:cubicBezTo>
                    <a:pt x="278" y="143"/>
                    <a:pt x="290" y="149"/>
                    <a:pt x="300" y="153"/>
                  </a:cubicBezTo>
                  <a:cubicBezTo>
                    <a:pt x="309" y="134"/>
                    <a:pt x="319" y="116"/>
                    <a:pt x="331" y="98"/>
                  </a:cubicBezTo>
                  <a:cubicBezTo>
                    <a:pt x="349" y="107"/>
                    <a:pt x="368" y="114"/>
                    <a:pt x="390" y="120"/>
                  </a:cubicBezTo>
                  <a:cubicBezTo>
                    <a:pt x="352" y="163"/>
                    <a:pt x="328" y="206"/>
                    <a:pt x="319" y="248"/>
                  </a:cubicBezTo>
                  <a:cubicBezTo>
                    <a:pt x="415" y="196"/>
                    <a:pt x="415" y="196"/>
                    <a:pt x="415" y="196"/>
                  </a:cubicBezTo>
                  <a:cubicBezTo>
                    <a:pt x="439" y="239"/>
                    <a:pt x="439" y="239"/>
                    <a:pt x="439" y="239"/>
                  </a:cubicBezTo>
                  <a:cubicBezTo>
                    <a:pt x="312" y="307"/>
                    <a:pt x="312" y="307"/>
                    <a:pt x="312" y="307"/>
                  </a:cubicBezTo>
                  <a:cubicBezTo>
                    <a:pt x="314" y="323"/>
                    <a:pt x="314" y="323"/>
                    <a:pt x="314" y="323"/>
                  </a:cubicBezTo>
                  <a:cubicBezTo>
                    <a:pt x="344" y="307"/>
                    <a:pt x="344" y="307"/>
                    <a:pt x="344" y="307"/>
                  </a:cubicBezTo>
                  <a:cubicBezTo>
                    <a:pt x="349" y="304"/>
                    <a:pt x="355" y="301"/>
                    <a:pt x="364" y="296"/>
                  </a:cubicBezTo>
                  <a:cubicBezTo>
                    <a:pt x="373" y="290"/>
                    <a:pt x="379" y="286"/>
                    <a:pt x="383" y="284"/>
                  </a:cubicBezTo>
                  <a:cubicBezTo>
                    <a:pt x="386" y="289"/>
                    <a:pt x="392" y="297"/>
                    <a:pt x="399" y="305"/>
                  </a:cubicBezTo>
                  <a:cubicBezTo>
                    <a:pt x="406" y="313"/>
                    <a:pt x="411" y="320"/>
                    <a:pt x="414" y="325"/>
                  </a:cubicBezTo>
                  <a:cubicBezTo>
                    <a:pt x="397" y="334"/>
                    <a:pt x="385" y="344"/>
                    <a:pt x="379" y="355"/>
                  </a:cubicBezTo>
                  <a:cubicBezTo>
                    <a:pt x="376" y="359"/>
                    <a:pt x="374" y="365"/>
                    <a:pt x="371" y="374"/>
                  </a:cubicBezTo>
                  <a:cubicBezTo>
                    <a:pt x="371" y="375"/>
                    <a:pt x="370" y="377"/>
                    <a:pt x="370" y="379"/>
                  </a:cubicBezTo>
                  <a:cubicBezTo>
                    <a:pt x="364" y="399"/>
                    <a:pt x="362" y="421"/>
                    <a:pt x="366" y="443"/>
                  </a:cubicBezTo>
                  <a:cubicBezTo>
                    <a:pt x="356" y="446"/>
                    <a:pt x="340" y="450"/>
                    <a:pt x="319" y="455"/>
                  </a:cubicBezTo>
                  <a:cubicBezTo>
                    <a:pt x="299" y="460"/>
                    <a:pt x="289" y="463"/>
                    <a:pt x="290" y="462"/>
                  </a:cubicBezTo>
                  <a:cubicBezTo>
                    <a:pt x="292" y="453"/>
                    <a:pt x="292" y="453"/>
                    <a:pt x="292" y="453"/>
                  </a:cubicBezTo>
                  <a:cubicBezTo>
                    <a:pt x="300" y="431"/>
                    <a:pt x="308" y="406"/>
                    <a:pt x="314" y="379"/>
                  </a:cubicBezTo>
                  <a:cubicBezTo>
                    <a:pt x="302" y="385"/>
                    <a:pt x="287" y="394"/>
                    <a:pt x="270" y="404"/>
                  </a:cubicBezTo>
                  <a:cubicBezTo>
                    <a:pt x="255" y="413"/>
                    <a:pt x="243" y="419"/>
                    <a:pt x="235" y="423"/>
                  </a:cubicBezTo>
                  <a:cubicBezTo>
                    <a:pt x="238" y="423"/>
                    <a:pt x="242" y="424"/>
                    <a:pt x="247" y="425"/>
                  </a:cubicBezTo>
                  <a:cubicBezTo>
                    <a:pt x="251" y="427"/>
                    <a:pt x="260" y="429"/>
                    <a:pt x="273" y="430"/>
                  </a:cubicBezTo>
                  <a:cubicBezTo>
                    <a:pt x="265" y="447"/>
                    <a:pt x="258" y="464"/>
                    <a:pt x="251" y="481"/>
                  </a:cubicBezTo>
                  <a:cubicBezTo>
                    <a:pt x="202" y="473"/>
                    <a:pt x="159" y="464"/>
                    <a:pt x="121" y="454"/>
                  </a:cubicBezTo>
                  <a:lnTo>
                    <a:pt x="140" y="401"/>
                  </a:lnTo>
                  <a:close/>
                  <a:moveTo>
                    <a:pt x="20" y="241"/>
                  </a:moveTo>
                  <a:cubicBezTo>
                    <a:pt x="45" y="184"/>
                    <a:pt x="75" y="138"/>
                    <a:pt x="110" y="101"/>
                  </a:cubicBezTo>
                  <a:cubicBezTo>
                    <a:pt x="142" y="67"/>
                    <a:pt x="184" y="33"/>
                    <a:pt x="238" y="0"/>
                  </a:cubicBezTo>
                  <a:cubicBezTo>
                    <a:pt x="245" y="8"/>
                    <a:pt x="257" y="17"/>
                    <a:pt x="276" y="27"/>
                  </a:cubicBezTo>
                  <a:cubicBezTo>
                    <a:pt x="280" y="29"/>
                    <a:pt x="283" y="31"/>
                    <a:pt x="285" y="33"/>
                  </a:cubicBezTo>
                  <a:cubicBezTo>
                    <a:pt x="282" y="34"/>
                    <a:pt x="277" y="38"/>
                    <a:pt x="270" y="43"/>
                  </a:cubicBezTo>
                  <a:cubicBezTo>
                    <a:pt x="219" y="71"/>
                    <a:pt x="183" y="97"/>
                    <a:pt x="163" y="119"/>
                  </a:cubicBezTo>
                  <a:cubicBezTo>
                    <a:pt x="125" y="157"/>
                    <a:pt x="99" y="202"/>
                    <a:pt x="84" y="256"/>
                  </a:cubicBezTo>
                  <a:cubicBezTo>
                    <a:pt x="75" y="253"/>
                    <a:pt x="62" y="250"/>
                    <a:pt x="45" y="247"/>
                  </a:cubicBezTo>
                  <a:cubicBezTo>
                    <a:pt x="34" y="245"/>
                    <a:pt x="26" y="244"/>
                    <a:pt x="21" y="242"/>
                  </a:cubicBezTo>
                  <a:lnTo>
                    <a:pt x="20" y="241"/>
                  </a:lnTo>
                  <a:close/>
                  <a:moveTo>
                    <a:pt x="101" y="253"/>
                  </a:moveTo>
                  <a:cubicBezTo>
                    <a:pt x="125" y="187"/>
                    <a:pt x="175" y="125"/>
                    <a:pt x="251" y="66"/>
                  </a:cubicBezTo>
                  <a:cubicBezTo>
                    <a:pt x="254" y="67"/>
                    <a:pt x="257" y="69"/>
                    <a:pt x="261" y="71"/>
                  </a:cubicBezTo>
                  <a:cubicBezTo>
                    <a:pt x="270" y="78"/>
                    <a:pt x="284" y="85"/>
                    <a:pt x="302" y="92"/>
                  </a:cubicBezTo>
                  <a:cubicBezTo>
                    <a:pt x="220" y="146"/>
                    <a:pt x="172" y="204"/>
                    <a:pt x="158" y="267"/>
                  </a:cubicBezTo>
                  <a:cubicBezTo>
                    <a:pt x="139" y="263"/>
                    <a:pt x="120" y="258"/>
                    <a:pt x="101" y="25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sp>
          <p:nvSpPr>
            <p:cNvPr id="59" name="Freeform 57"/>
            <p:cNvSpPr>
              <a:spLocks noEditPoints="1"/>
            </p:cNvSpPr>
            <p:nvPr/>
          </p:nvSpPr>
          <p:spPr bwMode="auto">
            <a:xfrm>
              <a:off x="3769084" y="4896825"/>
              <a:ext cx="126254" cy="123937"/>
            </a:xfrm>
            <a:custGeom>
              <a:avLst/>
              <a:gdLst>
                <a:gd name="T0" fmla="*/ 336 w 430"/>
                <a:gd name="T1" fmla="*/ 126 h 422"/>
                <a:gd name="T2" fmla="*/ 430 w 430"/>
                <a:gd name="T3" fmla="*/ 328 h 422"/>
                <a:gd name="T4" fmla="*/ 406 w 430"/>
                <a:gd name="T5" fmla="*/ 341 h 422"/>
                <a:gd name="T6" fmla="*/ 377 w 430"/>
                <a:gd name="T7" fmla="*/ 354 h 422"/>
                <a:gd name="T8" fmla="*/ 366 w 430"/>
                <a:gd name="T9" fmla="*/ 354 h 422"/>
                <a:gd name="T10" fmla="*/ 351 w 430"/>
                <a:gd name="T11" fmla="*/ 306 h 422"/>
                <a:gd name="T12" fmla="*/ 135 w 430"/>
                <a:gd name="T13" fmla="*/ 422 h 422"/>
                <a:gd name="T14" fmla="*/ 108 w 430"/>
                <a:gd name="T15" fmla="*/ 372 h 422"/>
                <a:gd name="T16" fmla="*/ 330 w 430"/>
                <a:gd name="T17" fmla="*/ 253 h 422"/>
                <a:gd name="T18" fmla="*/ 307 w 430"/>
                <a:gd name="T19" fmla="*/ 208 h 422"/>
                <a:gd name="T20" fmla="*/ 94 w 430"/>
                <a:gd name="T21" fmla="*/ 321 h 422"/>
                <a:gd name="T22" fmla="*/ 63 w 430"/>
                <a:gd name="T23" fmla="*/ 255 h 422"/>
                <a:gd name="T24" fmla="*/ 15 w 430"/>
                <a:gd name="T25" fmla="*/ 154 h 422"/>
                <a:gd name="T26" fmla="*/ 8 w 430"/>
                <a:gd name="T27" fmla="*/ 89 h 422"/>
                <a:gd name="T28" fmla="*/ 79 w 430"/>
                <a:gd name="T29" fmla="*/ 26 h 422"/>
                <a:gd name="T30" fmla="*/ 91 w 430"/>
                <a:gd name="T31" fmla="*/ 36 h 422"/>
                <a:gd name="T32" fmla="*/ 132 w 430"/>
                <a:gd name="T33" fmla="*/ 72 h 422"/>
                <a:gd name="T34" fmla="*/ 81 w 430"/>
                <a:gd name="T35" fmla="*/ 104 h 422"/>
                <a:gd name="T36" fmla="*/ 85 w 430"/>
                <a:gd name="T37" fmla="*/ 140 h 422"/>
                <a:gd name="T38" fmla="*/ 128 w 430"/>
                <a:gd name="T39" fmla="*/ 237 h 422"/>
                <a:gd name="T40" fmla="*/ 336 w 430"/>
                <a:gd name="T41" fmla="*/ 126 h 422"/>
                <a:gd name="T42" fmla="*/ 389 w 430"/>
                <a:gd name="T43" fmla="*/ 48 h 422"/>
                <a:gd name="T44" fmla="*/ 141 w 430"/>
                <a:gd name="T45" fmla="*/ 181 h 422"/>
                <a:gd name="T46" fmla="*/ 115 w 430"/>
                <a:gd name="T47" fmla="*/ 133 h 422"/>
                <a:gd name="T48" fmla="*/ 363 w 430"/>
                <a:gd name="T49" fmla="*/ 0 h 422"/>
                <a:gd name="T50" fmla="*/ 389 w 430"/>
                <a:gd name="T51" fmla="*/ 48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30" h="422">
                  <a:moveTo>
                    <a:pt x="336" y="126"/>
                  </a:moveTo>
                  <a:cubicBezTo>
                    <a:pt x="366" y="192"/>
                    <a:pt x="397" y="260"/>
                    <a:pt x="430" y="328"/>
                  </a:cubicBezTo>
                  <a:cubicBezTo>
                    <a:pt x="425" y="331"/>
                    <a:pt x="417" y="335"/>
                    <a:pt x="406" y="341"/>
                  </a:cubicBezTo>
                  <a:cubicBezTo>
                    <a:pt x="392" y="347"/>
                    <a:pt x="383" y="351"/>
                    <a:pt x="377" y="354"/>
                  </a:cubicBezTo>
                  <a:cubicBezTo>
                    <a:pt x="370" y="357"/>
                    <a:pt x="366" y="356"/>
                    <a:pt x="366" y="354"/>
                  </a:cubicBezTo>
                  <a:cubicBezTo>
                    <a:pt x="363" y="338"/>
                    <a:pt x="359" y="322"/>
                    <a:pt x="351" y="306"/>
                  </a:cubicBezTo>
                  <a:cubicBezTo>
                    <a:pt x="135" y="422"/>
                    <a:pt x="135" y="422"/>
                    <a:pt x="135" y="422"/>
                  </a:cubicBezTo>
                  <a:cubicBezTo>
                    <a:pt x="108" y="372"/>
                    <a:pt x="108" y="372"/>
                    <a:pt x="108" y="372"/>
                  </a:cubicBezTo>
                  <a:cubicBezTo>
                    <a:pt x="330" y="253"/>
                    <a:pt x="330" y="253"/>
                    <a:pt x="330" y="253"/>
                  </a:cubicBezTo>
                  <a:cubicBezTo>
                    <a:pt x="307" y="208"/>
                    <a:pt x="307" y="208"/>
                    <a:pt x="307" y="208"/>
                  </a:cubicBezTo>
                  <a:cubicBezTo>
                    <a:pt x="94" y="321"/>
                    <a:pt x="94" y="321"/>
                    <a:pt x="94" y="321"/>
                  </a:cubicBezTo>
                  <a:cubicBezTo>
                    <a:pt x="88" y="306"/>
                    <a:pt x="77" y="284"/>
                    <a:pt x="63" y="255"/>
                  </a:cubicBezTo>
                  <a:cubicBezTo>
                    <a:pt x="40" y="210"/>
                    <a:pt x="24" y="176"/>
                    <a:pt x="15" y="154"/>
                  </a:cubicBezTo>
                  <a:cubicBezTo>
                    <a:pt x="2" y="127"/>
                    <a:pt x="0" y="105"/>
                    <a:pt x="8" y="89"/>
                  </a:cubicBezTo>
                  <a:cubicBezTo>
                    <a:pt x="14" y="75"/>
                    <a:pt x="37" y="54"/>
                    <a:pt x="79" y="26"/>
                  </a:cubicBezTo>
                  <a:cubicBezTo>
                    <a:pt x="91" y="36"/>
                    <a:pt x="91" y="36"/>
                    <a:pt x="91" y="36"/>
                  </a:cubicBezTo>
                  <a:cubicBezTo>
                    <a:pt x="110" y="55"/>
                    <a:pt x="124" y="67"/>
                    <a:pt x="132" y="72"/>
                  </a:cubicBezTo>
                  <a:cubicBezTo>
                    <a:pt x="102" y="87"/>
                    <a:pt x="84" y="98"/>
                    <a:pt x="81" y="104"/>
                  </a:cubicBezTo>
                  <a:cubicBezTo>
                    <a:pt x="76" y="111"/>
                    <a:pt x="77" y="123"/>
                    <a:pt x="85" y="140"/>
                  </a:cubicBezTo>
                  <a:cubicBezTo>
                    <a:pt x="98" y="172"/>
                    <a:pt x="112" y="204"/>
                    <a:pt x="128" y="237"/>
                  </a:cubicBezTo>
                  <a:lnTo>
                    <a:pt x="336" y="126"/>
                  </a:lnTo>
                  <a:close/>
                  <a:moveTo>
                    <a:pt x="389" y="48"/>
                  </a:moveTo>
                  <a:cubicBezTo>
                    <a:pt x="141" y="181"/>
                    <a:pt x="141" y="181"/>
                    <a:pt x="141" y="181"/>
                  </a:cubicBezTo>
                  <a:cubicBezTo>
                    <a:pt x="115" y="133"/>
                    <a:pt x="115" y="133"/>
                    <a:pt x="115" y="133"/>
                  </a:cubicBezTo>
                  <a:cubicBezTo>
                    <a:pt x="363" y="0"/>
                    <a:pt x="363" y="0"/>
                    <a:pt x="363" y="0"/>
                  </a:cubicBezTo>
                  <a:lnTo>
                    <a:pt x="389" y="4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sp>
          <p:nvSpPr>
            <p:cNvPr id="60" name="Freeform 58"/>
            <p:cNvSpPr>
              <a:spLocks noEditPoints="1"/>
            </p:cNvSpPr>
            <p:nvPr/>
          </p:nvSpPr>
          <p:spPr bwMode="auto">
            <a:xfrm>
              <a:off x="3677579" y="4721922"/>
              <a:ext cx="149420" cy="150578"/>
            </a:xfrm>
            <a:custGeom>
              <a:avLst/>
              <a:gdLst>
                <a:gd name="T0" fmla="*/ 165 w 507"/>
                <a:gd name="T1" fmla="*/ 510 h 512"/>
                <a:gd name="T2" fmla="*/ 159 w 507"/>
                <a:gd name="T3" fmla="*/ 509 h 512"/>
                <a:gd name="T4" fmla="*/ 144 w 507"/>
                <a:gd name="T5" fmla="*/ 365 h 512"/>
                <a:gd name="T6" fmla="*/ 219 w 507"/>
                <a:gd name="T7" fmla="*/ 254 h 512"/>
                <a:gd name="T8" fmla="*/ 217 w 507"/>
                <a:gd name="T9" fmla="*/ 251 h 512"/>
                <a:gd name="T10" fmla="*/ 61 w 507"/>
                <a:gd name="T11" fmla="*/ 335 h 512"/>
                <a:gd name="T12" fmla="*/ 38 w 507"/>
                <a:gd name="T13" fmla="*/ 291 h 512"/>
                <a:gd name="T14" fmla="*/ 189 w 507"/>
                <a:gd name="T15" fmla="*/ 210 h 512"/>
                <a:gd name="T16" fmla="*/ 0 w 507"/>
                <a:gd name="T17" fmla="*/ 237 h 512"/>
                <a:gd name="T18" fmla="*/ 1 w 507"/>
                <a:gd name="T19" fmla="*/ 230 h 512"/>
                <a:gd name="T20" fmla="*/ 1 w 507"/>
                <a:gd name="T21" fmla="*/ 162 h 512"/>
                <a:gd name="T22" fmla="*/ 201 w 507"/>
                <a:gd name="T23" fmla="*/ 157 h 512"/>
                <a:gd name="T24" fmla="*/ 306 w 507"/>
                <a:gd name="T25" fmla="*/ 0 h 512"/>
                <a:gd name="T26" fmla="*/ 369 w 507"/>
                <a:gd name="T27" fmla="*/ 26 h 512"/>
                <a:gd name="T28" fmla="*/ 259 w 507"/>
                <a:gd name="T29" fmla="*/ 173 h 512"/>
                <a:gd name="T30" fmla="*/ 399 w 507"/>
                <a:gd name="T31" fmla="*/ 98 h 512"/>
                <a:gd name="T32" fmla="*/ 422 w 507"/>
                <a:gd name="T33" fmla="*/ 142 h 512"/>
                <a:gd name="T34" fmla="*/ 279 w 507"/>
                <a:gd name="T35" fmla="*/ 218 h 512"/>
                <a:gd name="T36" fmla="*/ 289 w 507"/>
                <a:gd name="T37" fmla="*/ 236 h 512"/>
                <a:gd name="T38" fmla="*/ 251 w 507"/>
                <a:gd name="T39" fmla="*/ 257 h 512"/>
                <a:gd name="T40" fmla="*/ 286 w 507"/>
                <a:gd name="T41" fmla="*/ 268 h 512"/>
                <a:gd name="T42" fmla="*/ 234 w 507"/>
                <a:gd name="T43" fmla="*/ 317 h 512"/>
                <a:gd name="T44" fmla="*/ 276 w 507"/>
                <a:gd name="T45" fmla="*/ 333 h 512"/>
                <a:gd name="T46" fmla="*/ 255 w 507"/>
                <a:gd name="T47" fmla="*/ 385 h 512"/>
                <a:gd name="T48" fmla="*/ 212 w 507"/>
                <a:gd name="T49" fmla="*/ 369 h 512"/>
                <a:gd name="T50" fmla="*/ 205 w 507"/>
                <a:gd name="T51" fmla="*/ 367 h 512"/>
                <a:gd name="T52" fmla="*/ 205 w 507"/>
                <a:gd name="T53" fmla="*/ 435 h 512"/>
                <a:gd name="T54" fmla="*/ 276 w 507"/>
                <a:gd name="T55" fmla="*/ 397 h 512"/>
                <a:gd name="T56" fmla="*/ 294 w 507"/>
                <a:gd name="T57" fmla="*/ 317 h 512"/>
                <a:gd name="T58" fmla="*/ 331 w 507"/>
                <a:gd name="T59" fmla="*/ 319 h 512"/>
                <a:gd name="T60" fmla="*/ 289 w 507"/>
                <a:gd name="T61" fmla="*/ 241 h 512"/>
                <a:gd name="T62" fmla="*/ 342 w 507"/>
                <a:gd name="T63" fmla="*/ 212 h 512"/>
                <a:gd name="T64" fmla="*/ 367 w 507"/>
                <a:gd name="T65" fmla="*/ 259 h 512"/>
                <a:gd name="T66" fmla="*/ 400 w 507"/>
                <a:gd name="T67" fmla="*/ 183 h 512"/>
                <a:gd name="T68" fmla="*/ 405 w 507"/>
                <a:gd name="T69" fmla="*/ 178 h 512"/>
                <a:gd name="T70" fmla="*/ 464 w 507"/>
                <a:gd name="T71" fmla="*/ 211 h 512"/>
                <a:gd name="T72" fmla="*/ 393 w 507"/>
                <a:gd name="T73" fmla="*/ 311 h 512"/>
                <a:gd name="T74" fmla="*/ 449 w 507"/>
                <a:gd name="T75" fmla="*/ 416 h 512"/>
                <a:gd name="T76" fmla="*/ 401 w 507"/>
                <a:gd name="T77" fmla="*/ 442 h 512"/>
                <a:gd name="T78" fmla="*/ 391 w 507"/>
                <a:gd name="T79" fmla="*/ 443 h 512"/>
                <a:gd name="T80" fmla="*/ 387 w 507"/>
                <a:gd name="T81" fmla="*/ 436 h 512"/>
                <a:gd name="T82" fmla="*/ 378 w 507"/>
                <a:gd name="T83" fmla="*/ 407 h 512"/>
                <a:gd name="T84" fmla="*/ 341 w 507"/>
                <a:gd name="T85" fmla="*/ 339 h 512"/>
                <a:gd name="T86" fmla="*/ 333 w 507"/>
                <a:gd name="T87" fmla="*/ 474 h 512"/>
                <a:gd name="T88" fmla="*/ 333 w 507"/>
                <a:gd name="T89" fmla="*/ 478 h 512"/>
                <a:gd name="T90" fmla="*/ 332 w 507"/>
                <a:gd name="T91" fmla="*/ 489 h 512"/>
                <a:gd name="T92" fmla="*/ 267 w 507"/>
                <a:gd name="T93" fmla="*/ 505 h 512"/>
                <a:gd name="T94" fmla="*/ 262 w 507"/>
                <a:gd name="T95" fmla="*/ 499 h 512"/>
                <a:gd name="T96" fmla="*/ 269 w 507"/>
                <a:gd name="T97" fmla="*/ 467 h 512"/>
                <a:gd name="T98" fmla="*/ 272 w 507"/>
                <a:gd name="T99" fmla="*/ 453 h 512"/>
                <a:gd name="T100" fmla="*/ 165 w 507"/>
                <a:gd name="T101" fmla="*/ 510 h 512"/>
                <a:gd name="T102" fmla="*/ 464 w 507"/>
                <a:gd name="T103" fmla="*/ 372 h 512"/>
                <a:gd name="T104" fmla="*/ 413 w 507"/>
                <a:gd name="T105" fmla="*/ 320 h 512"/>
                <a:gd name="T106" fmla="*/ 450 w 507"/>
                <a:gd name="T107" fmla="*/ 278 h 512"/>
                <a:gd name="T108" fmla="*/ 495 w 507"/>
                <a:gd name="T109" fmla="*/ 318 h 512"/>
                <a:gd name="T110" fmla="*/ 507 w 507"/>
                <a:gd name="T111" fmla="*/ 328 h 512"/>
                <a:gd name="T112" fmla="*/ 464 w 507"/>
                <a:gd name="T113" fmla="*/ 372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07" h="512">
                  <a:moveTo>
                    <a:pt x="165" y="510"/>
                  </a:moveTo>
                  <a:cubicBezTo>
                    <a:pt x="162" y="512"/>
                    <a:pt x="160" y="511"/>
                    <a:pt x="159" y="509"/>
                  </a:cubicBezTo>
                  <a:cubicBezTo>
                    <a:pt x="135" y="452"/>
                    <a:pt x="130" y="404"/>
                    <a:pt x="144" y="365"/>
                  </a:cubicBezTo>
                  <a:cubicBezTo>
                    <a:pt x="154" y="330"/>
                    <a:pt x="179" y="293"/>
                    <a:pt x="219" y="254"/>
                  </a:cubicBezTo>
                  <a:cubicBezTo>
                    <a:pt x="217" y="251"/>
                    <a:pt x="217" y="251"/>
                    <a:pt x="217" y="251"/>
                  </a:cubicBezTo>
                  <a:cubicBezTo>
                    <a:pt x="61" y="335"/>
                    <a:pt x="61" y="335"/>
                    <a:pt x="61" y="335"/>
                  </a:cubicBezTo>
                  <a:cubicBezTo>
                    <a:pt x="38" y="291"/>
                    <a:pt x="38" y="291"/>
                    <a:pt x="38" y="291"/>
                  </a:cubicBezTo>
                  <a:cubicBezTo>
                    <a:pt x="189" y="210"/>
                    <a:pt x="189" y="210"/>
                    <a:pt x="189" y="210"/>
                  </a:cubicBezTo>
                  <a:cubicBezTo>
                    <a:pt x="139" y="186"/>
                    <a:pt x="76" y="195"/>
                    <a:pt x="0" y="237"/>
                  </a:cubicBezTo>
                  <a:cubicBezTo>
                    <a:pt x="1" y="230"/>
                    <a:pt x="1" y="230"/>
                    <a:pt x="1" y="230"/>
                  </a:cubicBezTo>
                  <a:cubicBezTo>
                    <a:pt x="4" y="206"/>
                    <a:pt x="3" y="183"/>
                    <a:pt x="1" y="162"/>
                  </a:cubicBezTo>
                  <a:cubicBezTo>
                    <a:pt x="79" y="135"/>
                    <a:pt x="146" y="134"/>
                    <a:pt x="201" y="157"/>
                  </a:cubicBezTo>
                  <a:cubicBezTo>
                    <a:pt x="203" y="103"/>
                    <a:pt x="238" y="51"/>
                    <a:pt x="306" y="0"/>
                  </a:cubicBezTo>
                  <a:cubicBezTo>
                    <a:pt x="322" y="15"/>
                    <a:pt x="343" y="23"/>
                    <a:pt x="369" y="26"/>
                  </a:cubicBezTo>
                  <a:cubicBezTo>
                    <a:pt x="293" y="77"/>
                    <a:pt x="257" y="126"/>
                    <a:pt x="259" y="173"/>
                  </a:cubicBezTo>
                  <a:cubicBezTo>
                    <a:pt x="399" y="98"/>
                    <a:pt x="399" y="98"/>
                    <a:pt x="399" y="98"/>
                  </a:cubicBezTo>
                  <a:cubicBezTo>
                    <a:pt x="422" y="142"/>
                    <a:pt x="422" y="142"/>
                    <a:pt x="422" y="142"/>
                  </a:cubicBezTo>
                  <a:cubicBezTo>
                    <a:pt x="279" y="218"/>
                    <a:pt x="279" y="218"/>
                    <a:pt x="279" y="218"/>
                  </a:cubicBezTo>
                  <a:cubicBezTo>
                    <a:pt x="289" y="236"/>
                    <a:pt x="289" y="236"/>
                    <a:pt x="289" y="236"/>
                  </a:cubicBezTo>
                  <a:cubicBezTo>
                    <a:pt x="251" y="257"/>
                    <a:pt x="251" y="257"/>
                    <a:pt x="251" y="257"/>
                  </a:cubicBezTo>
                  <a:cubicBezTo>
                    <a:pt x="261" y="263"/>
                    <a:pt x="273" y="266"/>
                    <a:pt x="286" y="268"/>
                  </a:cubicBezTo>
                  <a:cubicBezTo>
                    <a:pt x="267" y="282"/>
                    <a:pt x="249" y="299"/>
                    <a:pt x="234" y="317"/>
                  </a:cubicBezTo>
                  <a:cubicBezTo>
                    <a:pt x="237" y="323"/>
                    <a:pt x="251" y="328"/>
                    <a:pt x="276" y="333"/>
                  </a:cubicBezTo>
                  <a:cubicBezTo>
                    <a:pt x="255" y="385"/>
                    <a:pt x="255" y="385"/>
                    <a:pt x="255" y="385"/>
                  </a:cubicBezTo>
                  <a:cubicBezTo>
                    <a:pt x="246" y="382"/>
                    <a:pt x="232" y="377"/>
                    <a:pt x="212" y="369"/>
                  </a:cubicBezTo>
                  <a:cubicBezTo>
                    <a:pt x="225" y="375"/>
                    <a:pt x="223" y="374"/>
                    <a:pt x="205" y="367"/>
                  </a:cubicBezTo>
                  <a:cubicBezTo>
                    <a:pt x="197" y="390"/>
                    <a:pt x="197" y="413"/>
                    <a:pt x="205" y="435"/>
                  </a:cubicBezTo>
                  <a:cubicBezTo>
                    <a:pt x="276" y="397"/>
                    <a:pt x="276" y="397"/>
                    <a:pt x="276" y="397"/>
                  </a:cubicBezTo>
                  <a:cubicBezTo>
                    <a:pt x="279" y="370"/>
                    <a:pt x="285" y="343"/>
                    <a:pt x="294" y="317"/>
                  </a:cubicBezTo>
                  <a:cubicBezTo>
                    <a:pt x="308" y="318"/>
                    <a:pt x="321" y="318"/>
                    <a:pt x="331" y="319"/>
                  </a:cubicBezTo>
                  <a:cubicBezTo>
                    <a:pt x="289" y="241"/>
                    <a:pt x="289" y="241"/>
                    <a:pt x="289" y="241"/>
                  </a:cubicBezTo>
                  <a:cubicBezTo>
                    <a:pt x="342" y="212"/>
                    <a:pt x="342" y="212"/>
                    <a:pt x="342" y="212"/>
                  </a:cubicBezTo>
                  <a:cubicBezTo>
                    <a:pt x="367" y="259"/>
                    <a:pt x="367" y="259"/>
                    <a:pt x="367" y="259"/>
                  </a:cubicBezTo>
                  <a:cubicBezTo>
                    <a:pt x="384" y="220"/>
                    <a:pt x="394" y="195"/>
                    <a:pt x="400" y="183"/>
                  </a:cubicBezTo>
                  <a:cubicBezTo>
                    <a:pt x="400" y="179"/>
                    <a:pt x="402" y="177"/>
                    <a:pt x="405" y="178"/>
                  </a:cubicBezTo>
                  <a:cubicBezTo>
                    <a:pt x="417" y="185"/>
                    <a:pt x="437" y="196"/>
                    <a:pt x="464" y="211"/>
                  </a:cubicBezTo>
                  <a:cubicBezTo>
                    <a:pt x="434" y="240"/>
                    <a:pt x="410" y="273"/>
                    <a:pt x="393" y="311"/>
                  </a:cubicBezTo>
                  <a:cubicBezTo>
                    <a:pt x="449" y="416"/>
                    <a:pt x="449" y="416"/>
                    <a:pt x="449" y="416"/>
                  </a:cubicBezTo>
                  <a:cubicBezTo>
                    <a:pt x="420" y="431"/>
                    <a:pt x="404" y="440"/>
                    <a:pt x="401" y="442"/>
                  </a:cubicBezTo>
                  <a:cubicBezTo>
                    <a:pt x="395" y="445"/>
                    <a:pt x="392" y="445"/>
                    <a:pt x="391" y="443"/>
                  </a:cubicBezTo>
                  <a:cubicBezTo>
                    <a:pt x="389" y="442"/>
                    <a:pt x="388" y="440"/>
                    <a:pt x="387" y="436"/>
                  </a:cubicBezTo>
                  <a:cubicBezTo>
                    <a:pt x="386" y="426"/>
                    <a:pt x="383" y="416"/>
                    <a:pt x="378" y="407"/>
                  </a:cubicBezTo>
                  <a:cubicBezTo>
                    <a:pt x="341" y="339"/>
                    <a:pt x="341" y="339"/>
                    <a:pt x="341" y="339"/>
                  </a:cubicBezTo>
                  <a:cubicBezTo>
                    <a:pt x="328" y="378"/>
                    <a:pt x="326" y="423"/>
                    <a:pt x="333" y="474"/>
                  </a:cubicBezTo>
                  <a:cubicBezTo>
                    <a:pt x="333" y="475"/>
                    <a:pt x="333" y="477"/>
                    <a:pt x="333" y="478"/>
                  </a:cubicBezTo>
                  <a:cubicBezTo>
                    <a:pt x="334" y="484"/>
                    <a:pt x="334" y="488"/>
                    <a:pt x="332" y="489"/>
                  </a:cubicBezTo>
                  <a:cubicBezTo>
                    <a:pt x="316" y="495"/>
                    <a:pt x="295" y="500"/>
                    <a:pt x="267" y="505"/>
                  </a:cubicBezTo>
                  <a:cubicBezTo>
                    <a:pt x="264" y="503"/>
                    <a:pt x="262" y="502"/>
                    <a:pt x="262" y="499"/>
                  </a:cubicBezTo>
                  <a:cubicBezTo>
                    <a:pt x="264" y="492"/>
                    <a:pt x="267" y="481"/>
                    <a:pt x="269" y="467"/>
                  </a:cubicBezTo>
                  <a:cubicBezTo>
                    <a:pt x="270" y="461"/>
                    <a:pt x="271" y="456"/>
                    <a:pt x="272" y="453"/>
                  </a:cubicBezTo>
                  <a:lnTo>
                    <a:pt x="165" y="510"/>
                  </a:lnTo>
                  <a:close/>
                  <a:moveTo>
                    <a:pt x="464" y="372"/>
                  </a:moveTo>
                  <a:cubicBezTo>
                    <a:pt x="413" y="320"/>
                    <a:pt x="413" y="320"/>
                    <a:pt x="413" y="320"/>
                  </a:cubicBezTo>
                  <a:cubicBezTo>
                    <a:pt x="450" y="278"/>
                    <a:pt x="450" y="278"/>
                    <a:pt x="450" y="278"/>
                  </a:cubicBezTo>
                  <a:cubicBezTo>
                    <a:pt x="464" y="293"/>
                    <a:pt x="479" y="306"/>
                    <a:pt x="495" y="318"/>
                  </a:cubicBezTo>
                  <a:cubicBezTo>
                    <a:pt x="502" y="323"/>
                    <a:pt x="506" y="326"/>
                    <a:pt x="507" y="328"/>
                  </a:cubicBezTo>
                  <a:lnTo>
                    <a:pt x="464" y="37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sp>
          <p:nvSpPr>
            <p:cNvPr id="61" name="Freeform 59"/>
            <p:cNvSpPr>
              <a:spLocks noEditPoints="1"/>
            </p:cNvSpPr>
            <p:nvPr/>
          </p:nvSpPr>
          <p:spPr bwMode="auto">
            <a:xfrm>
              <a:off x="4325065" y="5104159"/>
              <a:ext cx="156370" cy="148261"/>
            </a:xfrm>
            <a:custGeom>
              <a:avLst/>
              <a:gdLst>
                <a:gd name="T0" fmla="*/ 505 w 529"/>
                <a:gd name="T1" fmla="*/ 312 h 502"/>
                <a:gd name="T2" fmla="*/ 461 w 529"/>
                <a:gd name="T3" fmla="*/ 353 h 502"/>
                <a:gd name="T4" fmla="*/ 427 w 529"/>
                <a:gd name="T5" fmla="*/ 315 h 502"/>
                <a:gd name="T6" fmla="*/ 364 w 529"/>
                <a:gd name="T7" fmla="*/ 310 h 502"/>
                <a:gd name="T8" fmla="*/ 273 w 529"/>
                <a:gd name="T9" fmla="*/ 341 h 502"/>
                <a:gd name="T10" fmla="*/ 353 w 529"/>
                <a:gd name="T11" fmla="*/ 321 h 502"/>
                <a:gd name="T12" fmla="*/ 337 w 529"/>
                <a:gd name="T13" fmla="*/ 405 h 502"/>
                <a:gd name="T14" fmla="*/ 339 w 529"/>
                <a:gd name="T15" fmla="*/ 474 h 502"/>
                <a:gd name="T16" fmla="*/ 314 w 529"/>
                <a:gd name="T17" fmla="*/ 475 h 502"/>
                <a:gd name="T18" fmla="*/ 291 w 529"/>
                <a:gd name="T19" fmla="*/ 450 h 502"/>
                <a:gd name="T20" fmla="*/ 203 w 529"/>
                <a:gd name="T21" fmla="*/ 467 h 502"/>
                <a:gd name="T22" fmla="*/ 228 w 529"/>
                <a:gd name="T23" fmla="*/ 385 h 502"/>
                <a:gd name="T24" fmla="*/ 118 w 529"/>
                <a:gd name="T25" fmla="*/ 421 h 502"/>
                <a:gd name="T26" fmla="*/ 133 w 529"/>
                <a:gd name="T27" fmla="*/ 354 h 502"/>
                <a:gd name="T28" fmla="*/ 62 w 529"/>
                <a:gd name="T29" fmla="*/ 352 h 502"/>
                <a:gd name="T30" fmla="*/ 14 w 529"/>
                <a:gd name="T31" fmla="*/ 232 h 502"/>
                <a:gd name="T32" fmla="*/ 57 w 529"/>
                <a:gd name="T33" fmla="*/ 138 h 502"/>
                <a:gd name="T34" fmla="*/ 80 w 529"/>
                <a:gd name="T35" fmla="*/ 197 h 502"/>
                <a:gd name="T36" fmla="*/ 142 w 529"/>
                <a:gd name="T37" fmla="*/ 274 h 502"/>
                <a:gd name="T38" fmla="*/ 141 w 529"/>
                <a:gd name="T39" fmla="*/ 214 h 502"/>
                <a:gd name="T40" fmla="*/ 141 w 529"/>
                <a:gd name="T41" fmla="*/ 146 h 502"/>
                <a:gd name="T42" fmla="*/ 200 w 529"/>
                <a:gd name="T43" fmla="*/ 218 h 502"/>
                <a:gd name="T44" fmla="*/ 255 w 529"/>
                <a:gd name="T45" fmla="*/ 198 h 502"/>
                <a:gd name="T46" fmla="*/ 159 w 529"/>
                <a:gd name="T47" fmla="*/ 41 h 502"/>
                <a:gd name="T48" fmla="*/ 302 w 529"/>
                <a:gd name="T49" fmla="*/ 103 h 502"/>
                <a:gd name="T50" fmla="*/ 321 w 529"/>
                <a:gd name="T51" fmla="*/ 39 h 502"/>
                <a:gd name="T52" fmla="*/ 336 w 529"/>
                <a:gd name="T53" fmla="*/ 38 h 502"/>
                <a:gd name="T54" fmla="*/ 383 w 529"/>
                <a:gd name="T55" fmla="*/ 71 h 502"/>
                <a:gd name="T56" fmla="*/ 400 w 529"/>
                <a:gd name="T57" fmla="*/ 204 h 502"/>
                <a:gd name="T58" fmla="*/ 385 w 529"/>
                <a:gd name="T59" fmla="*/ 129 h 502"/>
                <a:gd name="T60" fmla="*/ 529 w 529"/>
                <a:gd name="T61" fmla="*/ 237 h 502"/>
                <a:gd name="T62" fmla="*/ 482 w 529"/>
                <a:gd name="T63" fmla="*/ 270 h 502"/>
                <a:gd name="T64" fmla="*/ 437 w 529"/>
                <a:gd name="T65" fmla="*/ 242 h 502"/>
                <a:gd name="T66" fmla="*/ 177 w 529"/>
                <a:gd name="T67" fmla="*/ 311 h 502"/>
                <a:gd name="T68" fmla="*/ 305 w 529"/>
                <a:gd name="T69" fmla="*/ 239 h 502"/>
                <a:gd name="T70" fmla="*/ 358 w 529"/>
                <a:gd name="T71" fmla="*/ 245 h 502"/>
                <a:gd name="T72" fmla="*/ 295 w 529"/>
                <a:gd name="T73" fmla="*/ 231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29" h="502">
                  <a:moveTo>
                    <a:pt x="437" y="242"/>
                  </a:moveTo>
                  <a:cubicBezTo>
                    <a:pt x="505" y="312"/>
                    <a:pt x="505" y="312"/>
                    <a:pt x="505" y="312"/>
                  </a:cubicBezTo>
                  <a:cubicBezTo>
                    <a:pt x="486" y="332"/>
                    <a:pt x="474" y="343"/>
                    <a:pt x="472" y="345"/>
                  </a:cubicBezTo>
                  <a:cubicBezTo>
                    <a:pt x="467" y="350"/>
                    <a:pt x="464" y="352"/>
                    <a:pt x="461" y="353"/>
                  </a:cubicBezTo>
                  <a:cubicBezTo>
                    <a:pt x="458" y="354"/>
                    <a:pt x="455" y="351"/>
                    <a:pt x="450" y="345"/>
                  </a:cubicBezTo>
                  <a:cubicBezTo>
                    <a:pt x="443" y="334"/>
                    <a:pt x="436" y="324"/>
                    <a:pt x="427" y="315"/>
                  </a:cubicBezTo>
                  <a:cubicBezTo>
                    <a:pt x="394" y="282"/>
                    <a:pt x="394" y="282"/>
                    <a:pt x="394" y="282"/>
                  </a:cubicBezTo>
                  <a:cubicBezTo>
                    <a:pt x="364" y="310"/>
                    <a:pt x="364" y="310"/>
                    <a:pt x="364" y="310"/>
                  </a:cubicBezTo>
                  <a:cubicBezTo>
                    <a:pt x="335" y="281"/>
                    <a:pt x="335" y="281"/>
                    <a:pt x="335" y="281"/>
                  </a:cubicBezTo>
                  <a:cubicBezTo>
                    <a:pt x="273" y="341"/>
                    <a:pt x="273" y="341"/>
                    <a:pt x="273" y="341"/>
                  </a:cubicBezTo>
                  <a:cubicBezTo>
                    <a:pt x="302" y="371"/>
                    <a:pt x="302" y="371"/>
                    <a:pt x="302" y="371"/>
                  </a:cubicBezTo>
                  <a:cubicBezTo>
                    <a:pt x="353" y="321"/>
                    <a:pt x="353" y="321"/>
                    <a:pt x="353" y="321"/>
                  </a:cubicBezTo>
                  <a:cubicBezTo>
                    <a:pt x="387" y="356"/>
                    <a:pt x="387" y="356"/>
                    <a:pt x="387" y="356"/>
                  </a:cubicBezTo>
                  <a:cubicBezTo>
                    <a:pt x="337" y="405"/>
                    <a:pt x="337" y="405"/>
                    <a:pt x="337" y="405"/>
                  </a:cubicBezTo>
                  <a:cubicBezTo>
                    <a:pt x="373" y="441"/>
                    <a:pt x="373" y="441"/>
                    <a:pt x="373" y="441"/>
                  </a:cubicBezTo>
                  <a:cubicBezTo>
                    <a:pt x="355" y="459"/>
                    <a:pt x="344" y="470"/>
                    <a:pt x="339" y="474"/>
                  </a:cubicBezTo>
                  <a:cubicBezTo>
                    <a:pt x="334" y="480"/>
                    <a:pt x="330" y="483"/>
                    <a:pt x="327" y="484"/>
                  </a:cubicBezTo>
                  <a:cubicBezTo>
                    <a:pt x="323" y="485"/>
                    <a:pt x="319" y="482"/>
                    <a:pt x="314" y="475"/>
                  </a:cubicBezTo>
                  <a:cubicBezTo>
                    <a:pt x="309" y="468"/>
                    <a:pt x="303" y="462"/>
                    <a:pt x="298" y="456"/>
                  </a:cubicBezTo>
                  <a:cubicBezTo>
                    <a:pt x="291" y="450"/>
                    <a:pt x="291" y="450"/>
                    <a:pt x="291" y="450"/>
                  </a:cubicBezTo>
                  <a:cubicBezTo>
                    <a:pt x="237" y="502"/>
                    <a:pt x="237" y="502"/>
                    <a:pt x="237" y="502"/>
                  </a:cubicBezTo>
                  <a:cubicBezTo>
                    <a:pt x="203" y="467"/>
                    <a:pt x="203" y="467"/>
                    <a:pt x="203" y="467"/>
                  </a:cubicBezTo>
                  <a:cubicBezTo>
                    <a:pt x="257" y="414"/>
                    <a:pt x="257" y="414"/>
                    <a:pt x="257" y="414"/>
                  </a:cubicBezTo>
                  <a:cubicBezTo>
                    <a:pt x="228" y="385"/>
                    <a:pt x="228" y="385"/>
                    <a:pt x="228" y="385"/>
                  </a:cubicBezTo>
                  <a:cubicBezTo>
                    <a:pt x="154" y="457"/>
                    <a:pt x="154" y="457"/>
                    <a:pt x="154" y="457"/>
                  </a:cubicBezTo>
                  <a:cubicBezTo>
                    <a:pt x="118" y="421"/>
                    <a:pt x="118" y="421"/>
                    <a:pt x="118" y="421"/>
                  </a:cubicBezTo>
                  <a:cubicBezTo>
                    <a:pt x="159" y="381"/>
                    <a:pt x="159" y="381"/>
                    <a:pt x="159" y="381"/>
                  </a:cubicBezTo>
                  <a:cubicBezTo>
                    <a:pt x="133" y="354"/>
                    <a:pt x="133" y="354"/>
                    <a:pt x="133" y="354"/>
                  </a:cubicBezTo>
                  <a:cubicBezTo>
                    <a:pt x="98" y="388"/>
                    <a:pt x="98" y="388"/>
                    <a:pt x="98" y="388"/>
                  </a:cubicBezTo>
                  <a:cubicBezTo>
                    <a:pt x="62" y="352"/>
                    <a:pt x="62" y="352"/>
                    <a:pt x="62" y="352"/>
                  </a:cubicBezTo>
                  <a:cubicBezTo>
                    <a:pt x="97" y="318"/>
                    <a:pt x="97" y="318"/>
                    <a:pt x="97" y="318"/>
                  </a:cubicBezTo>
                  <a:cubicBezTo>
                    <a:pt x="14" y="232"/>
                    <a:pt x="14" y="232"/>
                    <a:pt x="14" y="232"/>
                  </a:cubicBezTo>
                  <a:cubicBezTo>
                    <a:pt x="3" y="221"/>
                    <a:pt x="0" y="208"/>
                    <a:pt x="7" y="195"/>
                  </a:cubicBezTo>
                  <a:cubicBezTo>
                    <a:pt x="12" y="183"/>
                    <a:pt x="29" y="164"/>
                    <a:pt x="57" y="138"/>
                  </a:cubicBezTo>
                  <a:cubicBezTo>
                    <a:pt x="80" y="153"/>
                    <a:pt x="98" y="162"/>
                    <a:pt x="110" y="166"/>
                  </a:cubicBezTo>
                  <a:cubicBezTo>
                    <a:pt x="91" y="182"/>
                    <a:pt x="81" y="193"/>
                    <a:pt x="80" y="197"/>
                  </a:cubicBezTo>
                  <a:cubicBezTo>
                    <a:pt x="76" y="203"/>
                    <a:pt x="78" y="208"/>
                    <a:pt x="84" y="215"/>
                  </a:cubicBezTo>
                  <a:cubicBezTo>
                    <a:pt x="142" y="274"/>
                    <a:pt x="142" y="274"/>
                    <a:pt x="142" y="274"/>
                  </a:cubicBezTo>
                  <a:cubicBezTo>
                    <a:pt x="186" y="231"/>
                    <a:pt x="186" y="231"/>
                    <a:pt x="186" y="231"/>
                  </a:cubicBezTo>
                  <a:cubicBezTo>
                    <a:pt x="178" y="227"/>
                    <a:pt x="162" y="222"/>
                    <a:pt x="141" y="214"/>
                  </a:cubicBezTo>
                  <a:cubicBezTo>
                    <a:pt x="129" y="210"/>
                    <a:pt x="122" y="208"/>
                    <a:pt x="121" y="207"/>
                  </a:cubicBezTo>
                  <a:cubicBezTo>
                    <a:pt x="141" y="146"/>
                    <a:pt x="141" y="146"/>
                    <a:pt x="141" y="146"/>
                  </a:cubicBezTo>
                  <a:cubicBezTo>
                    <a:pt x="170" y="156"/>
                    <a:pt x="193" y="164"/>
                    <a:pt x="211" y="170"/>
                  </a:cubicBezTo>
                  <a:cubicBezTo>
                    <a:pt x="200" y="218"/>
                    <a:pt x="200" y="218"/>
                    <a:pt x="200" y="218"/>
                  </a:cubicBezTo>
                  <a:cubicBezTo>
                    <a:pt x="238" y="181"/>
                    <a:pt x="238" y="181"/>
                    <a:pt x="238" y="181"/>
                  </a:cubicBezTo>
                  <a:cubicBezTo>
                    <a:pt x="255" y="198"/>
                    <a:pt x="255" y="198"/>
                    <a:pt x="255" y="198"/>
                  </a:cubicBezTo>
                  <a:cubicBezTo>
                    <a:pt x="273" y="157"/>
                    <a:pt x="273" y="157"/>
                    <a:pt x="273" y="157"/>
                  </a:cubicBezTo>
                  <a:cubicBezTo>
                    <a:pt x="159" y="41"/>
                    <a:pt x="159" y="41"/>
                    <a:pt x="159" y="41"/>
                  </a:cubicBezTo>
                  <a:cubicBezTo>
                    <a:pt x="201" y="0"/>
                    <a:pt x="201" y="0"/>
                    <a:pt x="201" y="0"/>
                  </a:cubicBezTo>
                  <a:cubicBezTo>
                    <a:pt x="302" y="103"/>
                    <a:pt x="302" y="103"/>
                    <a:pt x="302" y="103"/>
                  </a:cubicBezTo>
                  <a:cubicBezTo>
                    <a:pt x="303" y="96"/>
                    <a:pt x="307" y="86"/>
                    <a:pt x="311" y="72"/>
                  </a:cubicBezTo>
                  <a:cubicBezTo>
                    <a:pt x="316" y="57"/>
                    <a:pt x="319" y="46"/>
                    <a:pt x="321" y="39"/>
                  </a:cubicBezTo>
                  <a:cubicBezTo>
                    <a:pt x="322" y="36"/>
                    <a:pt x="324" y="35"/>
                    <a:pt x="328" y="35"/>
                  </a:cubicBezTo>
                  <a:cubicBezTo>
                    <a:pt x="337" y="39"/>
                    <a:pt x="339" y="40"/>
                    <a:pt x="336" y="38"/>
                  </a:cubicBezTo>
                  <a:cubicBezTo>
                    <a:pt x="361" y="49"/>
                    <a:pt x="378" y="57"/>
                    <a:pt x="389" y="63"/>
                  </a:cubicBezTo>
                  <a:cubicBezTo>
                    <a:pt x="383" y="71"/>
                    <a:pt x="383" y="71"/>
                    <a:pt x="383" y="71"/>
                  </a:cubicBezTo>
                  <a:cubicBezTo>
                    <a:pt x="366" y="94"/>
                    <a:pt x="352" y="119"/>
                    <a:pt x="341" y="143"/>
                  </a:cubicBezTo>
                  <a:cubicBezTo>
                    <a:pt x="400" y="204"/>
                    <a:pt x="400" y="204"/>
                    <a:pt x="400" y="204"/>
                  </a:cubicBezTo>
                  <a:cubicBezTo>
                    <a:pt x="420" y="185"/>
                    <a:pt x="420" y="185"/>
                    <a:pt x="420" y="185"/>
                  </a:cubicBezTo>
                  <a:cubicBezTo>
                    <a:pt x="407" y="166"/>
                    <a:pt x="396" y="147"/>
                    <a:pt x="385" y="129"/>
                  </a:cubicBezTo>
                  <a:cubicBezTo>
                    <a:pt x="407" y="121"/>
                    <a:pt x="422" y="113"/>
                    <a:pt x="432" y="107"/>
                  </a:cubicBezTo>
                  <a:cubicBezTo>
                    <a:pt x="456" y="152"/>
                    <a:pt x="489" y="195"/>
                    <a:pt x="529" y="237"/>
                  </a:cubicBezTo>
                  <a:cubicBezTo>
                    <a:pt x="520" y="243"/>
                    <a:pt x="520" y="243"/>
                    <a:pt x="520" y="243"/>
                  </a:cubicBezTo>
                  <a:cubicBezTo>
                    <a:pt x="504" y="254"/>
                    <a:pt x="491" y="262"/>
                    <a:pt x="482" y="270"/>
                  </a:cubicBezTo>
                  <a:cubicBezTo>
                    <a:pt x="472" y="257"/>
                    <a:pt x="462" y="243"/>
                    <a:pt x="452" y="228"/>
                  </a:cubicBezTo>
                  <a:lnTo>
                    <a:pt x="437" y="242"/>
                  </a:lnTo>
                  <a:close/>
                  <a:moveTo>
                    <a:pt x="275" y="216"/>
                  </a:moveTo>
                  <a:cubicBezTo>
                    <a:pt x="177" y="311"/>
                    <a:pt x="177" y="311"/>
                    <a:pt x="177" y="311"/>
                  </a:cubicBezTo>
                  <a:cubicBezTo>
                    <a:pt x="204" y="338"/>
                    <a:pt x="204" y="338"/>
                    <a:pt x="204" y="338"/>
                  </a:cubicBezTo>
                  <a:cubicBezTo>
                    <a:pt x="305" y="239"/>
                    <a:pt x="305" y="239"/>
                    <a:pt x="305" y="239"/>
                  </a:cubicBezTo>
                  <a:cubicBezTo>
                    <a:pt x="334" y="269"/>
                    <a:pt x="334" y="269"/>
                    <a:pt x="334" y="269"/>
                  </a:cubicBezTo>
                  <a:cubicBezTo>
                    <a:pt x="358" y="245"/>
                    <a:pt x="358" y="245"/>
                    <a:pt x="358" y="245"/>
                  </a:cubicBezTo>
                  <a:cubicBezTo>
                    <a:pt x="311" y="196"/>
                    <a:pt x="311" y="196"/>
                    <a:pt x="311" y="196"/>
                  </a:cubicBezTo>
                  <a:cubicBezTo>
                    <a:pt x="295" y="231"/>
                    <a:pt x="295" y="231"/>
                    <a:pt x="295" y="231"/>
                  </a:cubicBezTo>
                  <a:lnTo>
                    <a:pt x="275" y="21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sp>
          <p:nvSpPr>
            <p:cNvPr id="62" name="Freeform 60"/>
            <p:cNvSpPr>
              <a:spLocks noEditPoints="1"/>
            </p:cNvSpPr>
            <p:nvPr/>
          </p:nvSpPr>
          <p:spPr bwMode="auto">
            <a:xfrm>
              <a:off x="4201128" y="4970955"/>
              <a:ext cx="161003" cy="169110"/>
            </a:xfrm>
            <a:custGeom>
              <a:avLst/>
              <a:gdLst>
                <a:gd name="T0" fmla="*/ 329 w 548"/>
                <a:gd name="T1" fmla="*/ 530 h 574"/>
                <a:gd name="T2" fmla="*/ 291 w 548"/>
                <a:gd name="T3" fmla="*/ 565 h 574"/>
                <a:gd name="T4" fmla="*/ 274 w 548"/>
                <a:gd name="T5" fmla="*/ 574 h 574"/>
                <a:gd name="T6" fmla="*/ 268 w 548"/>
                <a:gd name="T7" fmla="*/ 568 h 574"/>
                <a:gd name="T8" fmla="*/ 242 w 548"/>
                <a:gd name="T9" fmla="*/ 530 h 574"/>
                <a:gd name="T10" fmla="*/ 26 w 548"/>
                <a:gd name="T11" fmla="*/ 309 h 574"/>
                <a:gd name="T12" fmla="*/ 4 w 548"/>
                <a:gd name="T13" fmla="*/ 262 h 574"/>
                <a:gd name="T14" fmla="*/ 56 w 548"/>
                <a:gd name="T15" fmla="*/ 201 h 574"/>
                <a:gd name="T16" fmla="*/ 110 w 548"/>
                <a:gd name="T17" fmla="*/ 230 h 574"/>
                <a:gd name="T18" fmla="*/ 83 w 548"/>
                <a:gd name="T19" fmla="*/ 262 h 574"/>
                <a:gd name="T20" fmla="*/ 91 w 548"/>
                <a:gd name="T21" fmla="*/ 286 h 574"/>
                <a:gd name="T22" fmla="*/ 329 w 548"/>
                <a:gd name="T23" fmla="*/ 530 h 574"/>
                <a:gd name="T24" fmla="*/ 355 w 548"/>
                <a:gd name="T25" fmla="*/ 433 h 574"/>
                <a:gd name="T26" fmla="*/ 306 w 548"/>
                <a:gd name="T27" fmla="*/ 474 h 574"/>
                <a:gd name="T28" fmla="*/ 299 w 548"/>
                <a:gd name="T29" fmla="*/ 467 h 574"/>
                <a:gd name="T30" fmla="*/ 277 w 548"/>
                <a:gd name="T31" fmla="*/ 436 h 574"/>
                <a:gd name="T32" fmla="*/ 123 w 548"/>
                <a:gd name="T33" fmla="*/ 278 h 574"/>
                <a:gd name="T34" fmla="*/ 165 w 548"/>
                <a:gd name="T35" fmla="*/ 237 h 574"/>
                <a:gd name="T36" fmla="*/ 355 w 548"/>
                <a:gd name="T37" fmla="*/ 433 h 574"/>
                <a:gd name="T38" fmla="*/ 435 w 548"/>
                <a:gd name="T39" fmla="*/ 185 h 574"/>
                <a:gd name="T40" fmla="*/ 548 w 548"/>
                <a:gd name="T41" fmla="*/ 301 h 574"/>
                <a:gd name="T42" fmla="*/ 405 w 548"/>
                <a:gd name="T43" fmla="*/ 441 h 574"/>
                <a:gd name="T44" fmla="*/ 292 w 548"/>
                <a:gd name="T45" fmla="*/ 324 h 574"/>
                <a:gd name="T46" fmla="*/ 351 w 548"/>
                <a:gd name="T47" fmla="*/ 266 h 574"/>
                <a:gd name="T48" fmla="*/ 323 w 548"/>
                <a:gd name="T49" fmla="*/ 238 h 574"/>
                <a:gd name="T50" fmla="*/ 259 w 548"/>
                <a:gd name="T51" fmla="*/ 301 h 574"/>
                <a:gd name="T52" fmla="*/ 255 w 548"/>
                <a:gd name="T53" fmla="*/ 302 h 574"/>
                <a:gd name="T54" fmla="*/ 218 w 548"/>
                <a:gd name="T55" fmla="*/ 262 h 574"/>
                <a:gd name="T56" fmla="*/ 143 w 548"/>
                <a:gd name="T57" fmla="*/ 180 h 574"/>
                <a:gd name="T58" fmla="*/ 175 w 548"/>
                <a:gd name="T59" fmla="*/ 91 h 574"/>
                <a:gd name="T60" fmla="*/ 183 w 548"/>
                <a:gd name="T61" fmla="*/ 83 h 574"/>
                <a:gd name="T62" fmla="*/ 233 w 548"/>
                <a:gd name="T63" fmla="*/ 107 h 574"/>
                <a:gd name="T64" fmla="*/ 206 w 548"/>
                <a:gd name="T65" fmla="*/ 160 h 574"/>
                <a:gd name="T66" fmla="*/ 227 w 548"/>
                <a:gd name="T67" fmla="*/ 187 h 574"/>
                <a:gd name="T68" fmla="*/ 262 w 548"/>
                <a:gd name="T69" fmla="*/ 224 h 574"/>
                <a:gd name="T70" fmla="*/ 291 w 548"/>
                <a:gd name="T71" fmla="*/ 196 h 574"/>
                <a:gd name="T72" fmla="*/ 245 w 548"/>
                <a:gd name="T73" fmla="*/ 9 h 574"/>
                <a:gd name="T74" fmla="*/ 303 w 548"/>
                <a:gd name="T75" fmla="*/ 0 h 574"/>
                <a:gd name="T76" fmla="*/ 334 w 548"/>
                <a:gd name="T77" fmla="*/ 154 h 574"/>
                <a:gd name="T78" fmla="*/ 388 w 548"/>
                <a:gd name="T79" fmla="*/ 102 h 574"/>
                <a:gd name="T80" fmla="*/ 425 w 548"/>
                <a:gd name="T81" fmla="*/ 139 h 574"/>
                <a:gd name="T82" fmla="*/ 367 w 548"/>
                <a:gd name="T83" fmla="*/ 196 h 574"/>
                <a:gd name="T84" fmla="*/ 394 w 548"/>
                <a:gd name="T85" fmla="*/ 224 h 574"/>
                <a:gd name="T86" fmla="*/ 435 w 548"/>
                <a:gd name="T87" fmla="*/ 185 h 574"/>
                <a:gd name="T88" fmla="*/ 429 w 548"/>
                <a:gd name="T89" fmla="*/ 265 h 574"/>
                <a:gd name="T90" fmla="*/ 375 w 548"/>
                <a:gd name="T91" fmla="*/ 317 h 574"/>
                <a:gd name="T92" fmla="*/ 414 w 548"/>
                <a:gd name="T93" fmla="*/ 358 h 574"/>
                <a:gd name="T94" fmla="*/ 468 w 548"/>
                <a:gd name="T95" fmla="*/ 305 h 574"/>
                <a:gd name="T96" fmla="*/ 429 w 548"/>
                <a:gd name="T97" fmla="*/ 265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48" h="574">
                  <a:moveTo>
                    <a:pt x="329" y="530"/>
                  </a:moveTo>
                  <a:cubicBezTo>
                    <a:pt x="310" y="549"/>
                    <a:pt x="297" y="560"/>
                    <a:pt x="291" y="565"/>
                  </a:cubicBezTo>
                  <a:cubicBezTo>
                    <a:pt x="283" y="571"/>
                    <a:pt x="277" y="574"/>
                    <a:pt x="274" y="574"/>
                  </a:cubicBezTo>
                  <a:cubicBezTo>
                    <a:pt x="272" y="573"/>
                    <a:pt x="270" y="572"/>
                    <a:pt x="268" y="568"/>
                  </a:cubicBezTo>
                  <a:cubicBezTo>
                    <a:pt x="263" y="556"/>
                    <a:pt x="254" y="543"/>
                    <a:pt x="242" y="530"/>
                  </a:cubicBezTo>
                  <a:cubicBezTo>
                    <a:pt x="26" y="309"/>
                    <a:pt x="26" y="309"/>
                    <a:pt x="26" y="309"/>
                  </a:cubicBezTo>
                  <a:cubicBezTo>
                    <a:pt x="7" y="291"/>
                    <a:pt x="0" y="275"/>
                    <a:pt x="4" y="262"/>
                  </a:cubicBezTo>
                  <a:cubicBezTo>
                    <a:pt x="7" y="248"/>
                    <a:pt x="24" y="228"/>
                    <a:pt x="56" y="201"/>
                  </a:cubicBezTo>
                  <a:cubicBezTo>
                    <a:pt x="71" y="213"/>
                    <a:pt x="89" y="222"/>
                    <a:pt x="110" y="230"/>
                  </a:cubicBezTo>
                  <a:cubicBezTo>
                    <a:pt x="93" y="245"/>
                    <a:pt x="84" y="255"/>
                    <a:pt x="83" y="262"/>
                  </a:cubicBezTo>
                  <a:cubicBezTo>
                    <a:pt x="79" y="268"/>
                    <a:pt x="82" y="277"/>
                    <a:pt x="91" y="286"/>
                  </a:cubicBezTo>
                  <a:lnTo>
                    <a:pt x="329" y="530"/>
                  </a:lnTo>
                  <a:close/>
                  <a:moveTo>
                    <a:pt x="355" y="433"/>
                  </a:moveTo>
                  <a:cubicBezTo>
                    <a:pt x="328" y="464"/>
                    <a:pt x="311" y="478"/>
                    <a:pt x="306" y="474"/>
                  </a:cubicBezTo>
                  <a:cubicBezTo>
                    <a:pt x="304" y="474"/>
                    <a:pt x="302" y="472"/>
                    <a:pt x="299" y="467"/>
                  </a:cubicBezTo>
                  <a:cubicBezTo>
                    <a:pt x="293" y="456"/>
                    <a:pt x="286" y="445"/>
                    <a:pt x="277" y="436"/>
                  </a:cubicBezTo>
                  <a:cubicBezTo>
                    <a:pt x="123" y="278"/>
                    <a:pt x="123" y="278"/>
                    <a:pt x="123" y="278"/>
                  </a:cubicBezTo>
                  <a:cubicBezTo>
                    <a:pt x="165" y="237"/>
                    <a:pt x="165" y="237"/>
                    <a:pt x="165" y="237"/>
                  </a:cubicBezTo>
                  <a:lnTo>
                    <a:pt x="355" y="433"/>
                  </a:lnTo>
                  <a:close/>
                  <a:moveTo>
                    <a:pt x="435" y="185"/>
                  </a:moveTo>
                  <a:cubicBezTo>
                    <a:pt x="548" y="301"/>
                    <a:pt x="548" y="301"/>
                    <a:pt x="548" y="301"/>
                  </a:cubicBezTo>
                  <a:cubicBezTo>
                    <a:pt x="405" y="441"/>
                    <a:pt x="405" y="441"/>
                    <a:pt x="405" y="441"/>
                  </a:cubicBezTo>
                  <a:cubicBezTo>
                    <a:pt x="292" y="324"/>
                    <a:pt x="292" y="324"/>
                    <a:pt x="292" y="324"/>
                  </a:cubicBezTo>
                  <a:cubicBezTo>
                    <a:pt x="351" y="266"/>
                    <a:pt x="351" y="266"/>
                    <a:pt x="351" y="266"/>
                  </a:cubicBezTo>
                  <a:cubicBezTo>
                    <a:pt x="323" y="238"/>
                    <a:pt x="323" y="238"/>
                    <a:pt x="323" y="238"/>
                  </a:cubicBezTo>
                  <a:cubicBezTo>
                    <a:pt x="259" y="301"/>
                    <a:pt x="259" y="301"/>
                    <a:pt x="259" y="301"/>
                  </a:cubicBezTo>
                  <a:cubicBezTo>
                    <a:pt x="257" y="303"/>
                    <a:pt x="255" y="303"/>
                    <a:pt x="255" y="302"/>
                  </a:cubicBezTo>
                  <a:cubicBezTo>
                    <a:pt x="246" y="293"/>
                    <a:pt x="234" y="280"/>
                    <a:pt x="218" y="262"/>
                  </a:cubicBezTo>
                  <a:cubicBezTo>
                    <a:pt x="184" y="226"/>
                    <a:pt x="160" y="198"/>
                    <a:pt x="143" y="180"/>
                  </a:cubicBezTo>
                  <a:cubicBezTo>
                    <a:pt x="118" y="160"/>
                    <a:pt x="129" y="130"/>
                    <a:pt x="175" y="91"/>
                  </a:cubicBezTo>
                  <a:cubicBezTo>
                    <a:pt x="178" y="87"/>
                    <a:pt x="181" y="84"/>
                    <a:pt x="183" y="83"/>
                  </a:cubicBezTo>
                  <a:cubicBezTo>
                    <a:pt x="200" y="95"/>
                    <a:pt x="217" y="104"/>
                    <a:pt x="233" y="107"/>
                  </a:cubicBezTo>
                  <a:cubicBezTo>
                    <a:pt x="201" y="132"/>
                    <a:pt x="192" y="149"/>
                    <a:pt x="206" y="160"/>
                  </a:cubicBezTo>
                  <a:cubicBezTo>
                    <a:pt x="212" y="169"/>
                    <a:pt x="219" y="177"/>
                    <a:pt x="227" y="187"/>
                  </a:cubicBezTo>
                  <a:cubicBezTo>
                    <a:pt x="235" y="196"/>
                    <a:pt x="247" y="209"/>
                    <a:pt x="262" y="224"/>
                  </a:cubicBezTo>
                  <a:cubicBezTo>
                    <a:pt x="291" y="196"/>
                    <a:pt x="291" y="196"/>
                    <a:pt x="291" y="196"/>
                  </a:cubicBezTo>
                  <a:cubicBezTo>
                    <a:pt x="253" y="147"/>
                    <a:pt x="238" y="84"/>
                    <a:pt x="245" y="9"/>
                  </a:cubicBezTo>
                  <a:cubicBezTo>
                    <a:pt x="261" y="11"/>
                    <a:pt x="280" y="8"/>
                    <a:pt x="303" y="0"/>
                  </a:cubicBezTo>
                  <a:cubicBezTo>
                    <a:pt x="294" y="61"/>
                    <a:pt x="304" y="113"/>
                    <a:pt x="334" y="154"/>
                  </a:cubicBezTo>
                  <a:cubicBezTo>
                    <a:pt x="388" y="102"/>
                    <a:pt x="388" y="102"/>
                    <a:pt x="388" y="102"/>
                  </a:cubicBezTo>
                  <a:cubicBezTo>
                    <a:pt x="425" y="139"/>
                    <a:pt x="425" y="139"/>
                    <a:pt x="425" y="139"/>
                  </a:cubicBezTo>
                  <a:cubicBezTo>
                    <a:pt x="367" y="196"/>
                    <a:pt x="367" y="196"/>
                    <a:pt x="367" y="196"/>
                  </a:cubicBezTo>
                  <a:cubicBezTo>
                    <a:pt x="394" y="224"/>
                    <a:pt x="394" y="224"/>
                    <a:pt x="394" y="224"/>
                  </a:cubicBezTo>
                  <a:lnTo>
                    <a:pt x="435" y="185"/>
                  </a:lnTo>
                  <a:close/>
                  <a:moveTo>
                    <a:pt x="429" y="265"/>
                  </a:moveTo>
                  <a:cubicBezTo>
                    <a:pt x="375" y="317"/>
                    <a:pt x="375" y="317"/>
                    <a:pt x="375" y="317"/>
                  </a:cubicBezTo>
                  <a:cubicBezTo>
                    <a:pt x="414" y="358"/>
                    <a:pt x="414" y="358"/>
                    <a:pt x="414" y="358"/>
                  </a:cubicBezTo>
                  <a:cubicBezTo>
                    <a:pt x="468" y="305"/>
                    <a:pt x="468" y="305"/>
                    <a:pt x="468" y="305"/>
                  </a:cubicBezTo>
                  <a:lnTo>
                    <a:pt x="429" y="26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sp>
          <p:nvSpPr>
            <p:cNvPr id="63" name="Freeform 61"/>
            <p:cNvSpPr>
              <a:spLocks noEditPoints="1"/>
            </p:cNvSpPr>
            <p:nvPr/>
          </p:nvSpPr>
          <p:spPr bwMode="auto">
            <a:xfrm>
              <a:off x="4103831" y="4855126"/>
              <a:ext cx="120463" cy="137837"/>
            </a:xfrm>
            <a:custGeom>
              <a:avLst/>
              <a:gdLst>
                <a:gd name="T0" fmla="*/ 167 w 409"/>
                <a:gd name="T1" fmla="*/ 413 h 469"/>
                <a:gd name="T2" fmla="*/ 203 w 409"/>
                <a:gd name="T3" fmla="*/ 409 h 469"/>
                <a:gd name="T4" fmla="*/ 264 w 409"/>
                <a:gd name="T5" fmla="*/ 342 h 469"/>
                <a:gd name="T6" fmla="*/ 259 w 409"/>
                <a:gd name="T7" fmla="*/ 329 h 469"/>
                <a:gd name="T8" fmla="*/ 255 w 409"/>
                <a:gd name="T9" fmla="*/ 322 h 469"/>
                <a:gd name="T10" fmla="*/ 105 w 409"/>
                <a:gd name="T11" fmla="*/ 468 h 469"/>
                <a:gd name="T12" fmla="*/ 70 w 409"/>
                <a:gd name="T13" fmla="*/ 433 h 469"/>
                <a:gd name="T14" fmla="*/ 150 w 409"/>
                <a:gd name="T15" fmla="*/ 355 h 469"/>
                <a:gd name="T16" fmla="*/ 18 w 409"/>
                <a:gd name="T17" fmla="*/ 400 h 469"/>
                <a:gd name="T18" fmla="*/ 0 w 409"/>
                <a:gd name="T19" fmla="*/ 330 h 469"/>
                <a:gd name="T20" fmla="*/ 204 w 409"/>
                <a:gd name="T21" fmla="*/ 305 h 469"/>
                <a:gd name="T22" fmla="*/ 242 w 409"/>
                <a:gd name="T23" fmla="*/ 268 h 469"/>
                <a:gd name="T24" fmla="*/ 244 w 409"/>
                <a:gd name="T25" fmla="*/ 170 h 469"/>
                <a:gd name="T26" fmla="*/ 210 w 409"/>
                <a:gd name="T27" fmla="*/ 292 h 469"/>
                <a:gd name="T28" fmla="*/ 162 w 409"/>
                <a:gd name="T29" fmla="*/ 286 h 469"/>
                <a:gd name="T30" fmla="*/ 208 w 409"/>
                <a:gd name="T31" fmla="*/ 122 h 469"/>
                <a:gd name="T32" fmla="*/ 215 w 409"/>
                <a:gd name="T33" fmla="*/ 124 h 469"/>
                <a:gd name="T34" fmla="*/ 252 w 409"/>
                <a:gd name="T35" fmla="*/ 130 h 469"/>
                <a:gd name="T36" fmla="*/ 266 w 409"/>
                <a:gd name="T37" fmla="*/ 69 h 469"/>
                <a:gd name="T38" fmla="*/ 329 w 409"/>
                <a:gd name="T39" fmla="*/ 73 h 469"/>
                <a:gd name="T40" fmla="*/ 296 w 409"/>
                <a:gd name="T41" fmla="*/ 216 h 469"/>
                <a:gd name="T42" fmla="*/ 375 w 409"/>
                <a:gd name="T43" fmla="*/ 139 h 469"/>
                <a:gd name="T44" fmla="*/ 409 w 409"/>
                <a:gd name="T45" fmla="*/ 174 h 469"/>
                <a:gd name="T46" fmla="*/ 306 w 409"/>
                <a:gd name="T47" fmla="*/ 275 h 469"/>
                <a:gd name="T48" fmla="*/ 313 w 409"/>
                <a:gd name="T49" fmla="*/ 289 h 469"/>
                <a:gd name="T50" fmla="*/ 337 w 409"/>
                <a:gd name="T51" fmla="*/ 266 h 469"/>
                <a:gd name="T52" fmla="*/ 353 w 409"/>
                <a:gd name="T53" fmla="*/ 250 h 469"/>
                <a:gd name="T54" fmla="*/ 368 w 409"/>
                <a:gd name="T55" fmla="*/ 233 h 469"/>
                <a:gd name="T56" fmla="*/ 389 w 409"/>
                <a:gd name="T57" fmla="*/ 249 h 469"/>
                <a:gd name="T58" fmla="*/ 409 w 409"/>
                <a:gd name="T59" fmla="*/ 264 h 469"/>
                <a:gd name="T60" fmla="*/ 383 w 409"/>
                <a:gd name="T61" fmla="*/ 302 h 469"/>
                <a:gd name="T62" fmla="*/ 382 w 409"/>
                <a:gd name="T63" fmla="*/ 322 h 469"/>
                <a:gd name="T64" fmla="*/ 382 w 409"/>
                <a:gd name="T65" fmla="*/ 328 h 469"/>
                <a:gd name="T66" fmla="*/ 395 w 409"/>
                <a:gd name="T67" fmla="*/ 390 h 469"/>
                <a:gd name="T68" fmla="*/ 354 w 409"/>
                <a:gd name="T69" fmla="*/ 415 h 469"/>
                <a:gd name="T70" fmla="*/ 328 w 409"/>
                <a:gd name="T71" fmla="*/ 430 h 469"/>
                <a:gd name="T72" fmla="*/ 327 w 409"/>
                <a:gd name="T73" fmla="*/ 420 h 469"/>
                <a:gd name="T74" fmla="*/ 328 w 409"/>
                <a:gd name="T75" fmla="*/ 343 h 469"/>
                <a:gd name="T76" fmla="*/ 293 w 409"/>
                <a:gd name="T77" fmla="*/ 380 h 469"/>
                <a:gd name="T78" fmla="*/ 264 w 409"/>
                <a:gd name="T79" fmla="*/ 407 h 469"/>
                <a:gd name="T80" fmla="*/ 276 w 409"/>
                <a:gd name="T81" fmla="*/ 406 h 469"/>
                <a:gd name="T82" fmla="*/ 303 w 409"/>
                <a:gd name="T83" fmla="*/ 404 h 469"/>
                <a:gd name="T84" fmla="*/ 296 w 409"/>
                <a:gd name="T85" fmla="*/ 458 h 469"/>
                <a:gd name="T86" fmla="*/ 164 w 409"/>
                <a:gd name="T87" fmla="*/ 469 h 469"/>
                <a:gd name="T88" fmla="*/ 167 w 409"/>
                <a:gd name="T89" fmla="*/ 413 h 469"/>
                <a:gd name="T90" fmla="*/ 7 w 409"/>
                <a:gd name="T91" fmla="*/ 292 h 469"/>
                <a:gd name="T92" fmla="*/ 55 w 409"/>
                <a:gd name="T93" fmla="*/ 132 h 469"/>
                <a:gd name="T94" fmla="*/ 150 w 409"/>
                <a:gd name="T95" fmla="*/ 0 h 469"/>
                <a:gd name="T96" fmla="*/ 194 w 409"/>
                <a:gd name="T97" fmla="*/ 15 h 469"/>
                <a:gd name="T98" fmla="*/ 204 w 409"/>
                <a:gd name="T99" fmla="*/ 18 h 469"/>
                <a:gd name="T100" fmla="*/ 192 w 409"/>
                <a:gd name="T101" fmla="*/ 33 h 469"/>
                <a:gd name="T102" fmla="*/ 111 w 409"/>
                <a:gd name="T103" fmla="*/ 136 h 469"/>
                <a:gd name="T104" fmla="*/ 72 w 409"/>
                <a:gd name="T105" fmla="*/ 289 h 469"/>
                <a:gd name="T106" fmla="*/ 32 w 409"/>
                <a:gd name="T107" fmla="*/ 291 h 469"/>
                <a:gd name="T108" fmla="*/ 8 w 409"/>
                <a:gd name="T109" fmla="*/ 293 h 469"/>
                <a:gd name="T110" fmla="*/ 7 w 409"/>
                <a:gd name="T111" fmla="*/ 292 h 469"/>
                <a:gd name="T112" fmla="*/ 89 w 409"/>
                <a:gd name="T113" fmla="*/ 281 h 469"/>
                <a:gd name="T114" fmla="*/ 181 w 409"/>
                <a:gd name="T115" fmla="*/ 59 h 469"/>
                <a:gd name="T116" fmla="*/ 192 w 409"/>
                <a:gd name="T117" fmla="*/ 62 h 469"/>
                <a:gd name="T118" fmla="*/ 237 w 409"/>
                <a:gd name="T119" fmla="*/ 71 h 469"/>
                <a:gd name="T120" fmla="*/ 147 w 409"/>
                <a:gd name="T121" fmla="*/ 279 h 469"/>
                <a:gd name="T122" fmla="*/ 89 w 409"/>
                <a:gd name="T123" fmla="*/ 281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09" h="469">
                  <a:moveTo>
                    <a:pt x="167" y="413"/>
                  </a:moveTo>
                  <a:cubicBezTo>
                    <a:pt x="176" y="413"/>
                    <a:pt x="188" y="412"/>
                    <a:pt x="203" y="409"/>
                  </a:cubicBezTo>
                  <a:cubicBezTo>
                    <a:pt x="224" y="387"/>
                    <a:pt x="244" y="365"/>
                    <a:pt x="264" y="342"/>
                  </a:cubicBezTo>
                  <a:cubicBezTo>
                    <a:pt x="262" y="338"/>
                    <a:pt x="260" y="334"/>
                    <a:pt x="259" y="329"/>
                  </a:cubicBezTo>
                  <a:cubicBezTo>
                    <a:pt x="257" y="325"/>
                    <a:pt x="256" y="323"/>
                    <a:pt x="255" y="322"/>
                  </a:cubicBezTo>
                  <a:cubicBezTo>
                    <a:pt x="105" y="468"/>
                    <a:pt x="105" y="468"/>
                    <a:pt x="105" y="468"/>
                  </a:cubicBezTo>
                  <a:cubicBezTo>
                    <a:pt x="70" y="433"/>
                    <a:pt x="70" y="433"/>
                    <a:pt x="70" y="433"/>
                  </a:cubicBezTo>
                  <a:cubicBezTo>
                    <a:pt x="150" y="355"/>
                    <a:pt x="150" y="355"/>
                    <a:pt x="150" y="355"/>
                  </a:cubicBezTo>
                  <a:cubicBezTo>
                    <a:pt x="108" y="353"/>
                    <a:pt x="63" y="368"/>
                    <a:pt x="18" y="400"/>
                  </a:cubicBezTo>
                  <a:cubicBezTo>
                    <a:pt x="14" y="377"/>
                    <a:pt x="8" y="354"/>
                    <a:pt x="0" y="330"/>
                  </a:cubicBezTo>
                  <a:cubicBezTo>
                    <a:pt x="78" y="297"/>
                    <a:pt x="146" y="288"/>
                    <a:pt x="204" y="305"/>
                  </a:cubicBezTo>
                  <a:cubicBezTo>
                    <a:pt x="242" y="268"/>
                    <a:pt x="242" y="268"/>
                    <a:pt x="242" y="268"/>
                  </a:cubicBezTo>
                  <a:cubicBezTo>
                    <a:pt x="238" y="225"/>
                    <a:pt x="239" y="192"/>
                    <a:pt x="244" y="170"/>
                  </a:cubicBezTo>
                  <a:cubicBezTo>
                    <a:pt x="229" y="212"/>
                    <a:pt x="217" y="253"/>
                    <a:pt x="210" y="292"/>
                  </a:cubicBezTo>
                  <a:cubicBezTo>
                    <a:pt x="196" y="291"/>
                    <a:pt x="181" y="289"/>
                    <a:pt x="162" y="286"/>
                  </a:cubicBezTo>
                  <a:cubicBezTo>
                    <a:pt x="172" y="228"/>
                    <a:pt x="188" y="174"/>
                    <a:pt x="208" y="122"/>
                  </a:cubicBezTo>
                  <a:cubicBezTo>
                    <a:pt x="214" y="123"/>
                    <a:pt x="217" y="124"/>
                    <a:pt x="215" y="124"/>
                  </a:cubicBezTo>
                  <a:cubicBezTo>
                    <a:pt x="228" y="127"/>
                    <a:pt x="241" y="129"/>
                    <a:pt x="252" y="130"/>
                  </a:cubicBezTo>
                  <a:cubicBezTo>
                    <a:pt x="255" y="109"/>
                    <a:pt x="260" y="89"/>
                    <a:pt x="266" y="69"/>
                  </a:cubicBezTo>
                  <a:cubicBezTo>
                    <a:pt x="286" y="72"/>
                    <a:pt x="307" y="74"/>
                    <a:pt x="329" y="73"/>
                  </a:cubicBezTo>
                  <a:cubicBezTo>
                    <a:pt x="304" y="125"/>
                    <a:pt x="293" y="173"/>
                    <a:pt x="296" y="216"/>
                  </a:cubicBezTo>
                  <a:cubicBezTo>
                    <a:pt x="375" y="139"/>
                    <a:pt x="375" y="139"/>
                    <a:pt x="375" y="139"/>
                  </a:cubicBezTo>
                  <a:cubicBezTo>
                    <a:pt x="409" y="174"/>
                    <a:pt x="409" y="174"/>
                    <a:pt x="409" y="174"/>
                  </a:cubicBezTo>
                  <a:cubicBezTo>
                    <a:pt x="306" y="275"/>
                    <a:pt x="306" y="275"/>
                    <a:pt x="306" y="275"/>
                  </a:cubicBezTo>
                  <a:cubicBezTo>
                    <a:pt x="313" y="289"/>
                    <a:pt x="313" y="289"/>
                    <a:pt x="313" y="289"/>
                  </a:cubicBezTo>
                  <a:cubicBezTo>
                    <a:pt x="337" y="266"/>
                    <a:pt x="337" y="266"/>
                    <a:pt x="337" y="266"/>
                  </a:cubicBezTo>
                  <a:cubicBezTo>
                    <a:pt x="341" y="262"/>
                    <a:pt x="346" y="257"/>
                    <a:pt x="353" y="250"/>
                  </a:cubicBezTo>
                  <a:cubicBezTo>
                    <a:pt x="359" y="242"/>
                    <a:pt x="364" y="236"/>
                    <a:pt x="368" y="233"/>
                  </a:cubicBezTo>
                  <a:cubicBezTo>
                    <a:pt x="372" y="237"/>
                    <a:pt x="380" y="243"/>
                    <a:pt x="389" y="249"/>
                  </a:cubicBezTo>
                  <a:cubicBezTo>
                    <a:pt x="398" y="254"/>
                    <a:pt x="405" y="259"/>
                    <a:pt x="409" y="264"/>
                  </a:cubicBezTo>
                  <a:cubicBezTo>
                    <a:pt x="395" y="277"/>
                    <a:pt x="387" y="290"/>
                    <a:pt x="383" y="302"/>
                  </a:cubicBezTo>
                  <a:cubicBezTo>
                    <a:pt x="382" y="307"/>
                    <a:pt x="382" y="313"/>
                    <a:pt x="382" y="322"/>
                  </a:cubicBezTo>
                  <a:cubicBezTo>
                    <a:pt x="382" y="328"/>
                    <a:pt x="382" y="328"/>
                    <a:pt x="382" y="328"/>
                  </a:cubicBezTo>
                  <a:cubicBezTo>
                    <a:pt x="381" y="349"/>
                    <a:pt x="386" y="370"/>
                    <a:pt x="395" y="390"/>
                  </a:cubicBezTo>
                  <a:cubicBezTo>
                    <a:pt x="386" y="396"/>
                    <a:pt x="372" y="404"/>
                    <a:pt x="354" y="415"/>
                  </a:cubicBezTo>
                  <a:cubicBezTo>
                    <a:pt x="336" y="426"/>
                    <a:pt x="327" y="430"/>
                    <a:pt x="328" y="430"/>
                  </a:cubicBezTo>
                  <a:cubicBezTo>
                    <a:pt x="327" y="420"/>
                    <a:pt x="327" y="420"/>
                    <a:pt x="327" y="420"/>
                  </a:cubicBezTo>
                  <a:cubicBezTo>
                    <a:pt x="329" y="397"/>
                    <a:pt x="329" y="371"/>
                    <a:pt x="328" y="343"/>
                  </a:cubicBezTo>
                  <a:cubicBezTo>
                    <a:pt x="318" y="352"/>
                    <a:pt x="306" y="365"/>
                    <a:pt x="293" y="380"/>
                  </a:cubicBezTo>
                  <a:cubicBezTo>
                    <a:pt x="280" y="392"/>
                    <a:pt x="271" y="401"/>
                    <a:pt x="264" y="407"/>
                  </a:cubicBezTo>
                  <a:cubicBezTo>
                    <a:pt x="267" y="406"/>
                    <a:pt x="271" y="406"/>
                    <a:pt x="276" y="406"/>
                  </a:cubicBezTo>
                  <a:cubicBezTo>
                    <a:pt x="281" y="407"/>
                    <a:pt x="290" y="406"/>
                    <a:pt x="303" y="404"/>
                  </a:cubicBezTo>
                  <a:cubicBezTo>
                    <a:pt x="300" y="423"/>
                    <a:pt x="298" y="441"/>
                    <a:pt x="296" y="458"/>
                  </a:cubicBezTo>
                  <a:cubicBezTo>
                    <a:pt x="247" y="464"/>
                    <a:pt x="203" y="467"/>
                    <a:pt x="164" y="469"/>
                  </a:cubicBezTo>
                  <a:lnTo>
                    <a:pt x="167" y="413"/>
                  </a:lnTo>
                  <a:close/>
                  <a:moveTo>
                    <a:pt x="7" y="292"/>
                  </a:moveTo>
                  <a:cubicBezTo>
                    <a:pt x="16" y="231"/>
                    <a:pt x="32" y="177"/>
                    <a:pt x="55" y="132"/>
                  </a:cubicBezTo>
                  <a:cubicBezTo>
                    <a:pt x="76" y="91"/>
                    <a:pt x="107" y="47"/>
                    <a:pt x="150" y="0"/>
                  </a:cubicBezTo>
                  <a:cubicBezTo>
                    <a:pt x="159" y="6"/>
                    <a:pt x="173" y="11"/>
                    <a:pt x="194" y="15"/>
                  </a:cubicBezTo>
                  <a:cubicBezTo>
                    <a:pt x="198" y="16"/>
                    <a:pt x="201" y="17"/>
                    <a:pt x="204" y="18"/>
                  </a:cubicBezTo>
                  <a:cubicBezTo>
                    <a:pt x="201" y="21"/>
                    <a:pt x="197" y="26"/>
                    <a:pt x="192" y="33"/>
                  </a:cubicBezTo>
                  <a:cubicBezTo>
                    <a:pt x="151" y="74"/>
                    <a:pt x="124" y="108"/>
                    <a:pt x="111" y="136"/>
                  </a:cubicBezTo>
                  <a:cubicBezTo>
                    <a:pt x="85" y="182"/>
                    <a:pt x="72" y="233"/>
                    <a:pt x="72" y="289"/>
                  </a:cubicBezTo>
                  <a:cubicBezTo>
                    <a:pt x="63" y="289"/>
                    <a:pt x="50" y="289"/>
                    <a:pt x="32" y="291"/>
                  </a:cubicBezTo>
                  <a:cubicBezTo>
                    <a:pt x="22" y="292"/>
                    <a:pt x="14" y="293"/>
                    <a:pt x="8" y="293"/>
                  </a:cubicBezTo>
                  <a:lnTo>
                    <a:pt x="7" y="292"/>
                  </a:lnTo>
                  <a:close/>
                  <a:moveTo>
                    <a:pt x="89" y="281"/>
                  </a:moveTo>
                  <a:cubicBezTo>
                    <a:pt x="93" y="212"/>
                    <a:pt x="124" y="138"/>
                    <a:pt x="181" y="59"/>
                  </a:cubicBezTo>
                  <a:cubicBezTo>
                    <a:pt x="184" y="60"/>
                    <a:pt x="187" y="61"/>
                    <a:pt x="192" y="62"/>
                  </a:cubicBezTo>
                  <a:cubicBezTo>
                    <a:pt x="202" y="66"/>
                    <a:pt x="217" y="69"/>
                    <a:pt x="237" y="71"/>
                  </a:cubicBezTo>
                  <a:cubicBezTo>
                    <a:pt x="173" y="146"/>
                    <a:pt x="143" y="215"/>
                    <a:pt x="147" y="279"/>
                  </a:cubicBezTo>
                  <a:cubicBezTo>
                    <a:pt x="128" y="281"/>
                    <a:pt x="108" y="281"/>
                    <a:pt x="89" y="28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sp>
          <p:nvSpPr>
            <p:cNvPr id="64" name="Freeform 62"/>
            <p:cNvSpPr>
              <a:spLocks noEditPoints="1"/>
            </p:cNvSpPr>
            <p:nvPr/>
          </p:nvSpPr>
          <p:spPr bwMode="auto">
            <a:xfrm>
              <a:off x="3971785" y="4745088"/>
              <a:ext cx="140153" cy="137837"/>
            </a:xfrm>
            <a:custGeom>
              <a:avLst/>
              <a:gdLst>
                <a:gd name="T0" fmla="*/ 329 w 475"/>
                <a:gd name="T1" fmla="*/ 128 h 468"/>
                <a:gd name="T2" fmla="*/ 475 w 475"/>
                <a:gd name="T3" fmla="*/ 297 h 468"/>
                <a:gd name="T4" fmla="*/ 456 w 475"/>
                <a:gd name="T5" fmla="*/ 316 h 468"/>
                <a:gd name="T6" fmla="*/ 432 w 475"/>
                <a:gd name="T7" fmla="*/ 337 h 468"/>
                <a:gd name="T8" fmla="*/ 421 w 475"/>
                <a:gd name="T9" fmla="*/ 339 h 468"/>
                <a:gd name="T10" fmla="*/ 393 w 475"/>
                <a:gd name="T11" fmla="*/ 297 h 468"/>
                <a:gd name="T12" fmla="*/ 218 w 475"/>
                <a:gd name="T13" fmla="*/ 468 h 468"/>
                <a:gd name="T14" fmla="*/ 178 w 475"/>
                <a:gd name="T15" fmla="*/ 428 h 468"/>
                <a:gd name="T16" fmla="*/ 358 w 475"/>
                <a:gd name="T17" fmla="*/ 253 h 468"/>
                <a:gd name="T18" fmla="*/ 324 w 475"/>
                <a:gd name="T19" fmla="*/ 215 h 468"/>
                <a:gd name="T20" fmla="*/ 151 w 475"/>
                <a:gd name="T21" fmla="*/ 383 h 468"/>
                <a:gd name="T22" fmla="*/ 102 w 475"/>
                <a:gd name="T23" fmla="*/ 328 h 468"/>
                <a:gd name="T24" fmla="*/ 29 w 475"/>
                <a:gd name="T25" fmla="*/ 244 h 468"/>
                <a:gd name="T26" fmla="*/ 4 w 475"/>
                <a:gd name="T27" fmla="*/ 184 h 468"/>
                <a:gd name="T28" fmla="*/ 55 w 475"/>
                <a:gd name="T29" fmla="*/ 103 h 468"/>
                <a:gd name="T30" fmla="*/ 69 w 475"/>
                <a:gd name="T31" fmla="*/ 110 h 468"/>
                <a:gd name="T32" fmla="*/ 118 w 475"/>
                <a:gd name="T33" fmla="*/ 134 h 468"/>
                <a:gd name="T34" fmla="*/ 78 w 475"/>
                <a:gd name="T35" fmla="*/ 178 h 468"/>
                <a:gd name="T36" fmla="*/ 92 w 475"/>
                <a:gd name="T37" fmla="*/ 212 h 468"/>
                <a:gd name="T38" fmla="*/ 160 w 475"/>
                <a:gd name="T39" fmla="*/ 293 h 468"/>
                <a:gd name="T40" fmla="*/ 329 w 475"/>
                <a:gd name="T41" fmla="*/ 128 h 468"/>
                <a:gd name="T42" fmla="*/ 358 w 475"/>
                <a:gd name="T43" fmla="*/ 39 h 468"/>
                <a:gd name="T44" fmla="*/ 157 w 475"/>
                <a:gd name="T45" fmla="*/ 235 h 468"/>
                <a:gd name="T46" fmla="*/ 119 w 475"/>
                <a:gd name="T47" fmla="*/ 196 h 468"/>
                <a:gd name="T48" fmla="*/ 320 w 475"/>
                <a:gd name="T49" fmla="*/ 0 h 468"/>
                <a:gd name="T50" fmla="*/ 358 w 475"/>
                <a:gd name="T51" fmla="*/ 39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75" h="468">
                  <a:moveTo>
                    <a:pt x="329" y="128"/>
                  </a:moveTo>
                  <a:cubicBezTo>
                    <a:pt x="376" y="184"/>
                    <a:pt x="425" y="240"/>
                    <a:pt x="475" y="297"/>
                  </a:cubicBezTo>
                  <a:cubicBezTo>
                    <a:pt x="471" y="301"/>
                    <a:pt x="465" y="307"/>
                    <a:pt x="456" y="316"/>
                  </a:cubicBezTo>
                  <a:cubicBezTo>
                    <a:pt x="444" y="325"/>
                    <a:pt x="436" y="332"/>
                    <a:pt x="432" y="337"/>
                  </a:cubicBezTo>
                  <a:cubicBezTo>
                    <a:pt x="425" y="341"/>
                    <a:pt x="422" y="342"/>
                    <a:pt x="421" y="339"/>
                  </a:cubicBezTo>
                  <a:cubicBezTo>
                    <a:pt x="414" y="325"/>
                    <a:pt x="405" y="311"/>
                    <a:pt x="393" y="297"/>
                  </a:cubicBezTo>
                  <a:cubicBezTo>
                    <a:pt x="218" y="468"/>
                    <a:pt x="218" y="468"/>
                    <a:pt x="218" y="468"/>
                  </a:cubicBezTo>
                  <a:cubicBezTo>
                    <a:pt x="178" y="428"/>
                    <a:pt x="178" y="428"/>
                    <a:pt x="178" y="428"/>
                  </a:cubicBezTo>
                  <a:cubicBezTo>
                    <a:pt x="358" y="253"/>
                    <a:pt x="358" y="253"/>
                    <a:pt x="358" y="253"/>
                  </a:cubicBezTo>
                  <a:cubicBezTo>
                    <a:pt x="324" y="215"/>
                    <a:pt x="324" y="215"/>
                    <a:pt x="324" y="215"/>
                  </a:cubicBezTo>
                  <a:cubicBezTo>
                    <a:pt x="151" y="383"/>
                    <a:pt x="151" y="383"/>
                    <a:pt x="151" y="383"/>
                  </a:cubicBezTo>
                  <a:cubicBezTo>
                    <a:pt x="140" y="371"/>
                    <a:pt x="124" y="353"/>
                    <a:pt x="102" y="328"/>
                  </a:cubicBezTo>
                  <a:cubicBezTo>
                    <a:pt x="68" y="291"/>
                    <a:pt x="44" y="263"/>
                    <a:pt x="29" y="244"/>
                  </a:cubicBezTo>
                  <a:cubicBezTo>
                    <a:pt x="9" y="222"/>
                    <a:pt x="0" y="202"/>
                    <a:pt x="4" y="184"/>
                  </a:cubicBezTo>
                  <a:cubicBezTo>
                    <a:pt x="5" y="169"/>
                    <a:pt x="22" y="142"/>
                    <a:pt x="55" y="103"/>
                  </a:cubicBezTo>
                  <a:cubicBezTo>
                    <a:pt x="69" y="110"/>
                    <a:pt x="69" y="110"/>
                    <a:pt x="69" y="110"/>
                  </a:cubicBezTo>
                  <a:cubicBezTo>
                    <a:pt x="92" y="123"/>
                    <a:pt x="108" y="131"/>
                    <a:pt x="118" y="134"/>
                  </a:cubicBezTo>
                  <a:cubicBezTo>
                    <a:pt x="93" y="156"/>
                    <a:pt x="80" y="171"/>
                    <a:pt x="78" y="178"/>
                  </a:cubicBezTo>
                  <a:cubicBezTo>
                    <a:pt x="75" y="186"/>
                    <a:pt x="80" y="198"/>
                    <a:pt x="92" y="212"/>
                  </a:cubicBezTo>
                  <a:cubicBezTo>
                    <a:pt x="113" y="239"/>
                    <a:pt x="136" y="266"/>
                    <a:pt x="160" y="293"/>
                  </a:cubicBezTo>
                  <a:lnTo>
                    <a:pt x="329" y="128"/>
                  </a:lnTo>
                  <a:close/>
                  <a:moveTo>
                    <a:pt x="358" y="39"/>
                  </a:moveTo>
                  <a:cubicBezTo>
                    <a:pt x="157" y="235"/>
                    <a:pt x="157" y="235"/>
                    <a:pt x="157" y="235"/>
                  </a:cubicBezTo>
                  <a:cubicBezTo>
                    <a:pt x="119" y="196"/>
                    <a:pt x="119" y="196"/>
                    <a:pt x="119" y="196"/>
                  </a:cubicBezTo>
                  <a:cubicBezTo>
                    <a:pt x="320" y="0"/>
                    <a:pt x="320" y="0"/>
                    <a:pt x="320" y="0"/>
                  </a:cubicBezTo>
                  <a:lnTo>
                    <a:pt x="358" y="3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sp>
          <p:nvSpPr>
            <p:cNvPr id="65" name="Freeform 63"/>
            <p:cNvSpPr>
              <a:spLocks noEditPoints="1"/>
            </p:cNvSpPr>
            <p:nvPr/>
          </p:nvSpPr>
          <p:spPr bwMode="auto">
            <a:xfrm>
              <a:off x="3840898" y="4607252"/>
              <a:ext cx="156370" cy="156369"/>
            </a:xfrm>
            <a:custGeom>
              <a:avLst/>
              <a:gdLst>
                <a:gd name="T0" fmla="*/ 255 w 532"/>
                <a:gd name="T1" fmla="*/ 528 h 531"/>
                <a:gd name="T2" fmla="*/ 248 w 532"/>
                <a:gd name="T3" fmla="*/ 530 h 531"/>
                <a:gd name="T4" fmla="*/ 194 w 532"/>
                <a:gd name="T5" fmla="*/ 395 h 531"/>
                <a:gd name="T6" fmla="*/ 236 w 532"/>
                <a:gd name="T7" fmla="*/ 268 h 531"/>
                <a:gd name="T8" fmla="*/ 233 w 532"/>
                <a:gd name="T9" fmla="*/ 265 h 531"/>
                <a:gd name="T10" fmla="*/ 106 w 532"/>
                <a:gd name="T11" fmla="*/ 389 h 531"/>
                <a:gd name="T12" fmla="*/ 72 w 532"/>
                <a:gd name="T13" fmla="*/ 354 h 531"/>
                <a:gd name="T14" fmla="*/ 195 w 532"/>
                <a:gd name="T15" fmla="*/ 234 h 531"/>
                <a:gd name="T16" fmla="*/ 20 w 532"/>
                <a:gd name="T17" fmla="*/ 312 h 531"/>
                <a:gd name="T18" fmla="*/ 19 w 532"/>
                <a:gd name="T19" fmla="*/ 305 h 531"/>
                <a:gd name="T20" fmla="*/ 0 w 532"/>
                <a:gd name="T21" fmla="*/ 239 h 531"/>
                <a:gd name="T22" fmla="*/ 191 w 532"/>
                <a:gd name="T23" fmla="*/ 179 h 531"/>
                <a:gd name="T24" fmla="*/ 248 w 532"/>
                <a:gd name="T25" fmla="*/ 0 h 531"/>
                <a:gd name="T26" fmla="*/ 316 w 532"/>
                <a:gd name="T27" fmla="*/ 8 h 531"/>
                <a:gd name="T28" fmla="*/ 251 w 532"/>
                <a:gd name="T29" fmla="*/ 179 h 531"/>
                <a:gd name="T30" fmla="*/ 365 w 532"/>
                <a:gd name="T31" fmla="*/ 68 h 531"/>
                <a:gd name="T32" fmla="*/ 399 w 532"/>
                <a:gd name="T33" fmla="*/ 103 h 531"/>
                <a:gd name="T34" fmla="*/ 283 w 532"/>
                <a:gd name="T35" fmla="*/ 217 h 531"/>
                <a:gd name="T36" fmla="*/ 297 w 532"/>
                <a:gd name="T37" fmla="*/ 231 h 531"/>
                <a:gd name="T38" fmla="*/ 266 w 532"/>
                <a:gd name="T39" fmla="*/ 262 h 531"/>
                <a:gd name="T40" fmla="*/ 304 w 532"/>
                <a:gd name="T41" fmla="*/ 262 h 531"/>
                <a:gd name="T42" fmla="*/ 267 w 532"/>
                <a:gd name="T43" fmla="*/ 324 h 531"/>
                <a:gd name="T44" fmla="*/ 312 w 532"/>
                <a:gd name="T45" fmla="*/ 328 h 531"/>
                <a:gd name="T46" fmla="*/ 306 w 532"/>
                <a:gd name="T47" fmla="*/ 384 h 531"/>
                <a:gd name="T48" fmla="*/ 261 w 532"/>
                <a:gd name="T49" fmla="*/ 380 h 531"/>
                <a:gd name="T50" fmla="*/ 253 w 532"/>
                <a:gd name="T51" fmla="*/ 380 h 531"/>
                <a:gd name="T52" fmla="*/ 272 w 532"/>
                <a:gd name="T53" fmla="*/ 446 h 531"/>
                <a:gd name="T54" fmla="*/ 330 w 532"/>
                <a:gd name="T55" fmla="*/ 389 h 531"/>
                <a:gd name="T56" fmla="*/ 324 w 532"/>
                <a:gd name="T57" fmla="*/ 308 h 531"/>
                <a:gd name="T58" fmla="*/ 361 w 532"/>
                <a:gd name="T59" fmla="*/ 299 h 531"/>
                <a:gd name="T60" fmla="*/ 299 w 532"/>
                <a:gd name="T61" fmla="*/ 235 h 531"/>
                <a:gd name="T62" fmla="*/ 342 w 532"/>
                <a:gd name="T63" fmla="*/ 193 h 531"/>
                <a:gd name="T64" fmla="*/ 379 w 532"/>
                <a:gd name="T65" fmla="*/ 231 h 531"/>
                <a:gd name="T66" fmla="*/ 389 w 532"/>
                <a:gd name="T67" fmla="*/ 150 h 531"/>
                <a:gd name="T68" fmla="*/ 393 w 532"/>
                <a:gd name="T69" fmla="*/ 143 h 531"/>
                <a:gd name="T70" fmla="*/ 459 w 532"/>
                <a:gd name="T71" fmla="*/ 159 h 531"/>
                <a:gd name="T72" fmla="*/ 418 w 532"/>
                <a:gd name="T73" fmla="*/ 274 h 531"/>
                <a:gd name="T74" fmla="*/ 501 w 532"/>
                <a:gd name="T75" fmla="*/ 360 h 531"/>
                <a:gd name="T76" fmla="*/ 462 w 532"/>
                <a:gd name="T77" fmla="*/ 398 h 531"/>
                <a:gd name="T78" fmla="*/ 453 w 532"/>
                <a:gd name="T79" fmla="*/ 402 h 531"/>
                <a:gd name="T80" fmla="*/ 447 w 532"/>
                <a:gd name="T81" fmla="*/ 396 h 531"/>
                <a:gd name="T82" fmla="*/ 430 w 532"/>
                <a:gd name="T83" fmla="*/ 371 h 531"/>
                <a:gd name="T84" fmla="*/ 376 w 532"/>
                <a:gd name="T85" fmla="*/ 315 h 531"/>
                <a:gd name="T86" fmla="*/ 405 w 532"/>
                <a:gd name="T87" fmla="*/ 448 h 531"/>
                <a:gd name="T88" fmla="*/ 407 w 532"/>
                <a:gd name="T89" fmla="*/ 452 h 531"/>
                <a:gd name="T90" fmla="*/ 409 w 532"/>
                <a:gd name="T91" fmla="*/ 462 h 531"/>
                <a:gd name="T92" fmla="*/ 351 w 532"/>
                <a:gd name="T93" fmla="*/ 495 h 531"/>
                <a:gd name="T94" fmla="*/ 345 w 532"/>
                <a:gd name="T95" fmla="*/ 491 h 531"/>
                <a:gd name="T96" fmla="*/ 342 w 532"/>
                <a:gd name="T97" fmla="*/ 459 h 531"/>
                <a:gd name="T98" fmla="*/ 341 w 532"/>
                <a:gd name="T99" fmla="*/ 444 h 531"/>
                <a:gd name="T100" fmla="*/ 255 w 532"/>
                <a:gd name="T101" fmla="*/ 528 h 531"/>
                <a:gd name="T102" fmla="*/ 503 w 532"/>
                <a:gd name="T103" fmla="*/ 313 h 531"/>
                <a:gd name="T104" fmla="*/ 440 w 532"/>
                <a:gd name="T105" fmla="*/ 277 h 531"/>
                <a:gd name="T106" fmla="*/ 464 w 532"/>
                <a:gd name="T107" fmla="*/ 227 h 531"/>
                <a:gd name="T108" fmla="*/ 519 w 532"/>
                <a:gd name="T109" fmla="*/ 253 h 531"/>
                <a:gd name="T110" fmla="*/ 532 w 532"/>
                <a:gd name="T111" fmla="*/ 259 h 531"/>
                <a:gd name="T112" fmla="*/ 503 w 532"/>
                <a:gd name="T113" fmla="*/ 313 h 5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32" h="531">
                  <a:moveTo>
                    <a:pt x="255" y="528"/>
                  </a:moveTo>
                  <a:cubicBezTo>
                    <a:pt x="252" y="531"/>
                    <a:pt x="250" y="531"/>
                    <a:pt x="248" y="530"/>
                  </a:cubicBezTo>
                  <a:cubicBezTo>
                    <a:pt x="210" y="481"/>
                    <a:pt x="191" y="436"/>
                    <a:pt x="194" y="395"/>
                  </a:cubicBezTo>
                  <a:cubicBezTo>
                    <a:pt x="193" y="359"/>
                    <a:pt x="207" y="317"/>
                    <a:pt x="236" y="268"/>
                  </a:cubicBezTo>
                  <a:cubicBezTo>
                    <a:pt x="233" y="265"/>
                    <a:pt x="233" y="265"/>
                    <a:pt x="233" y="265"/>
                  </a:cubicBezTo>
                  <a:cubicBezTo>
                    <a:pt x="106" y="389"/>
                    <a:pt x="106" y="389"/>
                    <a:pt x="106" y="389"/>
                  </a:cubicBezTo>
                  <a:cubicBezTo>
                    <a:pt x="72" y="354"/>
                    <a:pt x="72" y="354"/>
                    <a:pt x="72" y="354"/>
                  </a:cubicBezTo>
                  <a:cubicBezTo>
                    <a:pt x="195" y="234"/>
                    <a:pt x="195" y="234"/>
                    <a:pt x="195" y="234"/>
                  </a:cubicBezTo>
                  <a:cubicBezTo>
                    <a:pt x="140" y="224"/>
                    <a:pt x="81" y="250"/>
                    <a:pt x="20" y="312"/>
                  </a:cubicBezTo>
                  <a:cubicBezTo>
                    <a:pt x="19" y="305"/>
                    <a:pt x="19" y="305"/>
                    <a:pt x="19" y="305"/>
                  </a:cubicBezTo>
                  <a:cubicBezTo>
                    <a:pt x="15" y="281"/>
                    <a:pt x="8" y="259"/>
                    <a:pt x="0" y="239"/>
                  </a:cubicBezTo>
                  <a:cubicBezTo>
                    <a:pt x="68" y="192"/>
                    <a:pt x="132" y="172"/>
                    <a:pt x="191" y="179"/>
                  </a:cubicBezTo>
                  <a:cubicBezTo>
                    <a:pt x="178" y="128"/>
                    <a:pt x="197" y="68"/>
                    <a:pt x="248" y="0"/>
                  </a:cubicBezTo>
                  <a:cubicBezTo>
                    <a:pt x="268" y="9"/>
                    <a:pt x="291" y="12"/>
                    <a:pt x="316" y="8"/>
                  </a:cubicBezTo>
                  <a:cubicBezTo>
                    <a:pt x="258" y="77"/>
                    <a:pt x="236" y="134"/>
                    <a:pt x="251" y="179"/>
                  </a:cubicBezTo>
                  <a:cubicBezTo>
                    <a:pt x="365" y="68"/>
                    <a:pt x="365" y="68"/>
                    <a:pt x="365" y="68"/>
                  </a:cubicBezTo>
                  <a:cubicBezTo>
                    <a:pt x="399" y="103"/>
                    <a:pt x="399" y="103"/>
                    <a:pt x="399" y="103"/>
                  </a:cubicBezTo>
                  <a:cubicBezTo>
                    <a:pt x="283" y="217"/>
                    <a:pt x="283" y="217"/>
                    <a:pt x="283" y="217"/>
                  </a:cubicBezTo>
                  <a:cubicBezTo>
                    <a:pt x="297" y="231"/>
                    <a:pt x="297" y="231"/>
                    <a:pt x="297" y="231"/>
                  </a:cubicBezTo>
                  <a:cubicBezTo>
                    <a:pt x="266" y="262"/>
                    <a:pt x="266" y="262"/>
                    <a:pt x="266" y="262"/>
                  </a:cubicBezTo>
                  <a:cubicBezTo>
                    <a:pt x="278" y="264"/>
                    <a:pt x="290" y="265"/>
                    <a:pt x="304" y="262"/>
                  </a:cubicBezTo>
                  <a:cubicBezTo>
                    <a:pt x="289" y="282"/>
                    <a:pt x="277" y="302"/>
                    <a:pt x="267" y="324"/>
                  </a:cubicBezTo>
                  <a:cubicBezTo>
                    <a:pt x="271" y="329"/>
                    <a:pt x="286" y="330"/>
                    <a:pt x="312" y="328"/>
                  </a:cubicBezTo>
                  <a:cubicBezTo>
                    <a:pt x="306" y="384"/>
                    <a:pt x="306" y="384"/>
                    <a:pt x="306" y="384"/>
                  </a:cubicBezTo>
                  <a:cubicBezTo>
                    <a:pt x="297" y="383"/>
                    <a:pt x="282" y="382"/>
                    <a:pt x="261" y="380"/>
                  </a:cubicBezTo>
                  <a:cubicBezTo>
                    <a:pt x="275" y="382"/>
                    <a:pt x="272" y="382"/>
                    <a:pt x="253" y="380"/>
                  </a:cubicBezTo>
                  <a:cubicBezTo>
                    <a:pt x="251" y="404"/>
                    <a:pt x="258" y="426"/>
                    <a:pt x="272" y="446"/>
                  </a:cubicBezTo>
                  <a:cubicBezTo>
                    <a:pt x="330" y="389"/>
                    <a:pt x="330" y="389"/>
                    <a:pt x="330" y="389"/>
                  </a:cubicBezTo>
                  <a:cubicBezTo>
                    <a:pt x="325" y="363"/>
                    <a:pt x="323" y="335"/>
                    <a:pt x="324" y="308"/>
                  </a:cubicBezTo>
                  <a:cubicBezTo>
                    <a:pt x="339" y="305"/>
                    <a:pt x="351" y="302"/>
                    <a:pt x="361" y="299"/>
                  </a:cubicBezTo>
                  <a:cubicBezTo>
                    <a:pt x="299" y="235"/>
                    <a:pt x="299" y="235"/>
                    <a:pt x="299" y="235"/>
                  </a:cubicBezTo>
                  <a:cubicBezTo>
                    <a:pt x="342" y="193"/>
                    <a:pt x="342" y="193"/>
                    <a:pt x="342" y="193"/>
                  </a:cubicBezTo>
                  <a:cubicBezTo>
                    <a:pt x="379" y="231"/>
                    <a:pt x="379" y="231"/>
                    <a:pt x="379" y="231"/>
                  </a:cubicBezTo>
                  <a:cubicBezTo>
                    <a:pt x="384" y="190"/>
                    <a:pt x="387" y="162"/>
                    <a:pt x="389" y="150"/>
                  </a:cubicBezTo>
                  <a:cubicBezTo>
                    <a:pt x="388" y="146"/>
                    <a:pt x="390" y="143"/>
                    <a:pt x="393" y="143"/>
                  </a:cubicBezTo>
                  <a:cubicBezTo>
                    <a:pt x="407" y="146"/>
                    <a:pt x="428" y="151"/>
                    <a:pt x="459" y="159"/>
                  </a:cubicBezTo>
                  <a:cubicBezTo>
                    <a:pt x="438" y="195"/>
                    <a:pt x="424" y="234"/>
                    <a:pt x="418" y="274"/>
                  </a:cubicBezTo>
                  <a:cubicBezTo>
                    <a:pt x="501" y="360"/>
                    <a:pt x="501" y="360"/>
                    <a:pt x="501" y="360"/>
                  </a:cubicBezTo>
                  <a:cubicBezTo>
                    <a:pt x="478" y="382"/>
                    <a:pt x="465" y="395"/>
                    <a:pt x="462" y="398"/>
                  </a:cubicBezTo>
                  <a:cubicBezTo>
                    <a:pt x="458" y="402"/>
                    <a:pt x="454" y="403"/>
                    <a:pt x="453" y="402"/>
                  </a:cubicBezTo>
                  <a:cubicBezTo>
                    <a:pt x="451" y="402"/>
                    <a:pt x="449" y="400"/>
                    <a:pt x="447" y="396"/>
                  </a:cubicBezTo>
                  <a:cubicBezTo>
                    <a:pt x="443" y="386"/>
                    <a:pt x="437" y="378"/>
                    <a:pt x="430" y="371"/>
                  </a:cubicBezTo>
                  <a:cubicBezTo>
                    <a:pt x="376" y="315"/>
                    <a:pt x="376" y="315"/>
                    <a:pt x="376" y="315"/>
                  </a:cubicBezTo>
                  <a:cubicBezTo>
                    <a:pt x="375" y="357"/>
                    <a:pt x="385" y="401"/>
                    <a:pt x="405" y="448"/>
                  </a:cubicBezTo>
                  <a:cubicBezTo>
                    <a:pt x="406" y="449"/>
                    <a:pt x="406" y="450"/>
                    <a:pt x="407" y="452"/>
                  </a:cubicBezTo>
                  <a:cubicBezTo>
                    <a:pt x="410" y="457"/>
                    <a:pt x="411" y="461"/>
                    <a:pt x="409" y="462"/>
                  </a:cubicBezTo>
                  <a:cubicBezTo>
                    <a:pt x="396" y="472"/>
                    <a:pt x="376" y="483"/>
                    <a:pt x="351" y="495"/>
                  </a:cubicBezTo>
                  <a:cubicBezTo>
                    <a:pt x="348" y="495"/>
                    <a:pt x="346" y="494"/>
                    <a:pt x="345" y="491"/>
                  </a:cubicBezTo>
                  <a:cubicBezTo>
                    <a:pt x="345" y="484"/>
                    <a:pt x="344" y="473"/>
                    <a:pt x="342" y="459"/>
                  </a:cubicBezTo>
                  <a:cubicBezTo>
                    <a:pt x="342" y="453"/>
                    <a:pt x="341" y="448"/>
                    <a:pt x="341" y="444"/>
                  </a:cubicBezTo>
                  <a:lnTo>
                    <a:pt x="255" y="528"/>
                  </a:lnTo>
                  <a:close/>
                  <a:moveTo>
                    <a:pt x="503" y="313"/>
                  </a:moveTo>
                  <a:cubicBezTo>
                    <a:pt x="440" y="277"/>
                    <a:pt x="440" y="277"/>
                    <a:pt x="440" y="277"/>
                  </a:cubicBezTo>
                  <a:cubicBezTo>
                    <a:pt x="464" y="227"/>
                    <a:pt x="464" y="227"/>
                    <a:pt x="464" y="227"/>
                  </a:cubicBezTo>
                  <a:cubicBezTo>
                    <a:pt x="481" y="237"/>
                    <a:pt x="499" y="246"/>
                    <a:pt x="519" y="253"/>
                  </a:cubicBezTo>
                  <a:cubicBezTo>
                    <a:pt x="527" y="256"/>
                    <a:pt x="531" y="258"/>
                    <a:pt x="532" y="259"/>
                  </a:cubicBezTo>
                  <a:lnTo>
                    <a:pt x="503" y="3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sp>
          <p:nvSpPr>
            <p:cNvPr id="66" name="Freeform 64"/>
            <p:cNvSpPr>
              <a:spLocks noEditPoints="1"/>
            </p:cNvSpPr>
            <p:nvPr/>
          </p:nvSpPr>
          <p:spPr bwMode="auto">
            <a:xfrm>
              <a:off x="4726993" y="4343161"/>
              <a:ext cx="138995" cy="135520"/>
            </a:xfrm>
            <a:custGeom>
              <a:avLst/>
              <a:gdLst>
                <a:gd name="T0" fmla="*/ 473 w 473"/>
                <a:gd name="T1" fmla="*/ 131 h 457"/>
                <a:gd name="T2" fmla="*/ 461 w 473"/>
                <a:gd name="T3" fmla="*/ 190 h 457"/>
                <a:gd name="T4" fmla="*/ 411 w 473"/>
                <a:gd name="T5" fmla="*/ 180 h 457"/>
                <a:gd name="T6" fmla="*/ 358 w 473"/>
                <a:gd name="T7" fmla="*/ 214 h 457"/>
                <a:gd name="T8" fmla="*/ 304 w 473"/>
                <a:gd name="T9" fmla="*/ 293 h 457"/>
                <a:gd name="T10" fmla="*/ 356 w 473"/>
                <a:gd name="T11" fmla="*/ 229 h 457"/>
                <a:gd name="T12" fmla="*/ 393 w 473"/>
                <a:gd name="T13" fmla="*/ 305 h 457"/>
                <a:gd name="T14" fmla="*/ 436 w 473"/>
                <a:gd name="T15" fmla="*/ 360 h 457"/>
                <a:gd name="T16" fmla="*/ 416 w 473"/>
                <a:gd name="T17" fmla="*/ 376 h 457"/>
                <a:gd name="T18" fmla="*/ 383 w 473"/>
                <a:gd name="T19" fmla="*/ 369 h 457"/>
                <a:gd name="T20" fmla="*/ 323 w 473"/>
                <a:gd name="T21" fmla="*/ 436 h 457"/>
                <a:gd name="T22" fmla="*/ 294 w 473"/>
                <a:gd name="T23" fmla="*/ 354 h 457"/>
                <a:gd name="T24" fmla="*/ 227 w 473"/>
                <a:gd name="T25" fmla="*/ 449 h 457"/>
                <a:gd name="T26" fmla="*/ 199 w 473"/>
                <a:gd name="T27" fmla="*/ 387 h 457"/>
                <a:gd name="T28" fmla="*/ 141 w 473"/>
                <a:gd name="T29" fmla="*/ 427 h 457"/>
                <a:gd name="T30" fmla="*/ 31 w 473"/>
                <a:gd name="T31" fmla="*/ 360 h 457"/>
                <a:gd name="T32" fmla="*/ 9 w 473"/>
                <a:gd name="T33" fmla="*/ 259 h 457"/>
                <a:gd name="T34" fmla="*/ 63 w 473"/>
                <a:gd name="T35" fmla="*/ 293 h 457"/>
                <a:gd name="T36" fmla="*/ 158 w 473"/>
                <a:gd name="T37" fmla="*/ 318 h 457"/>
                <a:gd name="T38" fmla="*/ 122 w 473"/>
                <a:gd name="T39" fmla="*/ 270 h 457"/>
                <a:gd name="T40" fmla="*/ 81 w 473"/>
                <a:gd name="T41" fmla="*/ 215 h 457"/>
                <a:gd name="T42" fmla="*/ 171 w 473"/>
                <a:gd name="T43" fmla="*/ 237 h 457"/>
                <a:gd name="T44" fmla="*/ 204 w 473"/>
                <a:gd name="T45" fmla="*/ 189 h 457"/>
                <a:gd name="T46" fmla="*/ 33 w 473"/>
                <a:gd name="T47" fmla="*/ 120 h 457"/>
                <a:gd name="T48" fmla="*/ 184 w 473"/>
                <a:gd name="T49" fmla="*/ 85 h 457"/>
                <a:gd name="T50" fmla="*/ 162 w 473"/>
                <a:gd name="T51" fmla="*/ 22 h 457"/>
                <a:gd name="T52" fmla="*/ 173 w 473"/>
                <a:gd name="T53" fmla="*/ 12 h 457"/>
                <a:gd name="T54" fmla="*/ 230 w 473"/>
                <a:gd name="T55" fmla="*/ 10 h 457"/>
                <a:gd name="T56" fmla="*/ 324 w 473"/>
                <a:gd name="T57" fmla="*/ 107 h 457"/>
                <a:gd name="T58" fmla="*/ 267 w 473"/>
                <a:gd name="T59" fmla="*/ 56 h 457"/>
                <a:gd name="T60" fmla="*/ 447 w 473"/>
                <a:gd name="T61" fmla="*/ 56 h 457"/>
                <a:gd name="T62" fmla="*/ 428 w 473"/>
                <a:gd name="T63" fmla="*/ 110 h 457"/>
                <a:gd name="T64" fmla="*/ 376 w 473"/>
                <a:gd name="T65" fmla="*/ 115 h 457"/>
                <a:gd name="T66" fmla="*/ 208 w 473"/>
                <a:gd name="T67" fmla="*/ 326 h 457"/>
                <a:gd name="T68" fmla="*/ 268 w 473"/>
                <a:gd name="T69" fmla="*/ 192 h 457"/>
                <a:gd name="T70" fmla="*/ 314 w 473"/>
                <a:gd name="T71" fmla="*/ 165 h 457"/>
                <a:gd name="T72" fmla="*/ 255 w 473"/>
                <a:gd name="T73" fmla="*/ 192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73" h="457">
                  <a:moveTo>
                    <a:pt x="376" y="115"/>
                  </a:moveTo>
                  <a:cubicBezTo>
                    <a:pt x="473" y="131"/>
                    <a:pt x="473" y="131"/>
                    <a:pt x="473" y="131"/>
                  </a:cubicBezTo>
                  <a:cubicBezTo>
                    <a:pt x="468" y="158"/>
                    <a:pt x="466" y="174"/>
                    <a:pt x="465" y="177"/>
                  </a:cubicBezTo>
                  <a:cubicBezTo>
                    <a:pt x="464" y="184"/>
                    <a:pt x="463" y="188"/>
                    <a:pt x="461" y="190"/>
                  </a:cubicBezTo>
                  <a:cubicBezTo>
                    <a:pt x="460" y="192"/>
                    <a:pt x="455" y="192"/>
                    <a:pt x="448" y="190"/>
                  </a:cubicBezTo>
                  <a:cubicBezTo>
                    <a:pt x="436" y="185"/>
                    <a:pt x="424" y="182"/>
                    <a:pt x="411" y="180"/>
                  </a:cubicBezTo>
                  <a:cubicBezTo>
                    <a:pt x="365" y="173"/>
                    <a:pt x="365" y="173"/>
                    <a:pt x="365" y="173"/>
                  </a:cubicBezTo>
                  <a:cubicBezTo>
                    <a:pt x="358" y="214"/>
                    <a:pt x="358" y="214"/>
                    <a:pt x="358" y="214"/>
                  </a:cubicBezTo>
                  <a:cubicBezTo>
                    <a:pt x="317" y="207"/>
                    <a:pt x="317" y="207"/>
                    <a:pt x="317" y="207"/>
                  </a:cubicBezTo>
                  <a:cubicBezTo>
                    <a:pt x="304" y="293"/>
                    <a:pt x="304" y="293"/>
                    <a:pt x="304" y="293"/>
                  </a:cubicBezTo>
                  <a:cubicBezTo>
                    <a:pt x="345" y="300"/>
                    <a:pt x="345" y="300"/>
                    <a:pt x="345" y="300"/>
                  </a:cubicBezTo>
                  <a:cubicBezTo>
                    <a:pt x="356" y="229"/>
                    <a:pt x="356" y="229"/>
                    <a:pt x="356" y="229"/>
                  </a:cubicBezTo>
                  <a:cubicBezTo>
                    <a:pt x="404" y="237"/>
                    <a:pt x="404" y="237"/>
                    <a:pt x="404" y="237"/>
                  </a:cubicBezTo>
                  <a:cubicBezTo>
                    <a:pt x="393" y="305"/>
                    <a:pt x="393" y="305"/>
                    <a:pt x="393" y="305"/>
                  </a:cubicBezTo>
                  <a:cubicBezTo>
                    <a:pt x="444" y="314"/>
                    <a:pt x="444" y="314"/>
                    <a:pt x="444" y="314"/>
                  </a:cubicBezTo>
                  <a:cubicBezTo>
                    <a:pt x="440" y="338"/>
                    <a:pt x="437" y="354"/>
                    <a:pt x="436" y="360"/>
                  </a:cubicBezTo>
                  <a:cubicBezTo>
                    <a:pt x="435" y="368"/>
                    <a:pt x="434" y="372"/>
                    <a:pt x="432" y="375"/>
                  </a:cubicBezTo>
                  <a:cubicBezTo>
                    <a:pt x="430" y="378"/>
                    <a:pt x="425" y="379"/>
                    <a:pt x="416" y="376"/>
                  </a:cubicBezTo>
                  <a:cubicBezTo>
                    <a:pt x="408" y="373"/>
                    <a:pt x="400" y="371"/>
                    <a:pt x="393" y="370"/>
                  </a:cubicBezTo>
                  <a:cubicBezTo>
                    <a:pt x="383" y="369"/>
                    <a:pt x="383" y="369"/>
                    <a:pt x="383" y="369"/>
                  </a:cubicBezTo>
                  <a:cubicBezTo>
                    <a:pt x="371" y="443"/>
                    <a:pt x="371" y="443"/>
                    <a:pt x="371" y="443"/>
                  </a:cubicBezTo>
                  <a:cubicBezTo>
                    <a:pt x="323" y="436"/>
                    <a:pt x="323" y="436"/>
                    <a:pt x="323" y="436"/>
                  </a:cubicBezTo>
                  <a:cubicBezTo>
                    <a:pt x="335" y="361"/>
                    <a:pt x="335" y="361"/>
                    <a:pt x="335" y="361"/>
                  </a:cubicBezTo>
                  <a:cubicBezTo>
                    <a:pt x="294" y="354"/>
                    <a:pt x="294" y="354"/>
                    <a:pt x="294" y="354"/>
                  </a:cubicBezTo>
                  <a:cubicBezTo>
                    <a:pt x="277" y="457"/>
                    <a:pt x="277" y="457"/>
                    <a:pt x="277" y="457"/>
                  </a:cubicBezTo>
                  <a:cubicBezTo>
                    <a:pt x="227" y="449"/>
                    <a:pt x="227" y="449"/>
                    <a:pt x="227" y="449"/>
                  </a:cubicBezTo>
                  <a:cubicBezTo>
                    <a:pt x="236" y="393"/>
                    <a:pt x="236" y="393"/>
                    <a:pt x="236" y="393"/>
                  </a:cubicBezTo>
                  <a:cubicBezTo>
                    <a:pt x="199" y="387"/>
                    <a:pt x="199" y="387"/>
                    <a:pt x="199" y="387"/>
                  </a:cubicBezTo>
                  <a:cubicBezTo>
                    <a:pt x="191" y="435"/>
                    <a:pt x="191" y="435"/>
                    <a:pt x="191" y="435"/>
                  </a:cubicBezTo>
                  <a:cubicBezTo>
                    <a:pt x="141" y="427"/>
                    <a:pt x="141" y="427"/>
                    <a:pt x="141" y="427"/>
                  </a:cubicBezTo>
                  <a:cubicBezTo>
                    <a:pt x="148" y="379"/>
                    <a:pt x="148" y="379"/>
                    <a:pt x="148" y="379"/>
                  </a:cubicBezTo>
                  <a:cubicBezTo>
                    <a:pt x="31" y="360"/>
                    <a:pt x="31" y="360"/>
                    <a:pt x="31" y="360"/>
                  </a:cubicBezTo>
                  <a:cubicBezTo>
                    <a:pt x="15" y="358"/>
                    <a:pt x="6" y="349"/>
                    <a:pt x="3" y="335"/>
                  </a:cubicBezTo>
                  <a:cubicBezTo>
                    <a:pt x="0" y="321"/>
                    <a:pt x="2" y="296"/>
                    <a:pt x="9" y="259"/>
                  </a:cubicBezTo>
                  <a:cubicBezTo>
                    <a:pt x="36" y="257"/>
                    <a:pt x="56" y="254"/>
                    <a:pt x="68" y="250"/>
                  </a:cubicBezTo>
                  <a:cubicBezTo>
                    <a:pt x="63" y="274"/>
                    <a:pt x="61" y="289"/>
                    <a:pt x="63" y="293"/>
                  </a:cubicBezTo>
                  <a:cubicBezTo>
                    <a:pt x="63" y="299"/>
                    <a:pt x="67" y="303"/>
                    <a:pt x="76" y="304"/>
                  </a:cubicBezTo>
                  <a:cubicBezTo>
                    <a:pt x="158" y="318"/>
                    <a:pt x="158" y="318"/>
                    <a:pt x="158" y="318"/>
                  </a:cubicBezTo>
                  <a:cubicBezTo>
                    <a:pt x="168" y="256"/>
                    <a:pt x="168" y="256"/>
                    <a:pt x="168" y="256"/>
                  </a:cubicBezTo>
                  <a:cubicBezTo>
                    <a:pt x="159" y="258"/>
                    <a:pt x="143" y="263"/>
                    <a:pt x="122" y="270"/>
                  </a:cubicBezTo>
                  <a:cubicBezTo>
                    <a:pt x="110" y="274"/>
                    <a:pt x="103" y="276"/>
                    <a:pt x="102" y="276"/>
                  </a:cubicBezTo>
                  <a:cubicBezTo>
                    <a:pt x="81" y="215"/>
                    <a:pt x="81" y="215"/>
                    <a:pt x="81" y="215"/>
                  </a:cubicBezTo>
                  <a:cubicBezTo>
                    <a:pt x="111" y="206"/>
                    <a:pt x="134" y="198"/>
                    <a:pt x="152" y="192"/>
                  </a:cubicBezTo>
                  <a:cubicBezTo>
                    <a:pt x="171" y="237"/>
                    <a:pt x="171" y="237"/>
                    <a:pt x="171" y="237"/>
                  </a:cubicBezTo>
                  <a:cubicBezTo>
                    <a:pt x="179" y="185"/>
                    <a:pt x="179" y="185"/>
                    <a:pt x="179" y="185"/>
                  </a:cubicBezTo>
                  <a:cubicBezTo>
                    <a:pt x="204" y="189"/>
                    <a:pt x="204" y="189"/>
                    <a:pt x="204" y="189"/>
                  </a:cubicBezTo>
                  <a:cubicBezTo>
                    <a:pt x="193" y="145"/>
                    <a:pt x="193" y="145"/>
                    <a:pt x="193" y="145"/>
                  </a:cubicBezTo>
                  <a:cubicBezTo>
                    <a:pt x="33" y="120"/>
                    <a:pt x="33" y="120"/>
                    <a:pt x="33" y="120"/>
                  </a:cubicBezTo>
                  <a:cubicBezTo>
                    <a:pt x="42" y="62"/>
                    <a:pt x="42" y="62"/>
                    <a:pt x="42" y="62"/>
                  </a:cubicBezTo>
                  <a:cubicBezTo>
                    <a:pt x="184" y="85"/>
                    <a:pt x="184" y="85"/>
                    <a:pt x="184" y="85"/>
                  </a:cubicBezTo>
                  <a:cubicBezTo>
                    <a:pt x="181" y="78"/>
                    <a:pt x="178" y="68"/>
                    <a:pt x="174" y="54"/>
                  </a:cubicBezTo>
                  <a:cubicBezTo>
                    <a:pt x="168" y="40"/>
                    <a:pt x="164" y="29"/>
                    <a:pt x="162" y="22"/>
                  </a:cubicBezTo>
                  <a:cubicBezTo>
                    <a:pt x="161" y="19"/>
                    <a:pt x="162" y="17"/>
                    <a:pt x="165" y="15"/>
                  </a:cubicBezTo>
                  <a:cubicBezTo>
                    <a:pt x="174" y="12"/>
                    <a:pt x="177" y="12"/>
                    <a:pt x="173" y="12"/>
                  </a:cubicBezTo>
                  <a:cubicBezTo>
                    <a:pt x="199" y="6"/>
                    <a:pt x="218" y="2"/>
                    <a:pt x="230" y="0"/>
                  </a:cubicBezTo>
                  <a:cubicBezTo>
                    <a:pt x="230" y="10"/>
                    <a:pt x="230" y="10"/>
                    <a:pt x="230" y="10"/>
                  </a:cubicBezTo>
                  <a:cubicBezTo>
                    <a:pt x="231" y="39"/>
                    <a:pt x="234" y="67"/>
                    <a:pt x="240" y="94"/>
                  </a:cubicBezTo>
                  <a:cubicBezTo>
                    <a:pt x="324" y="107"/>
                    <a:pt x="324" y="107"/>
                    <a:pt x="324" y="107"/>
                  </a:cubicBezTo>
                  <a:cubicBezTo>
                    <a:pt x="328" y="79"/>
                    <a:pt x="328" y="79"/>
                    <a:pt x="328" y="79"/>
                  </a:cubicBezTo>
                  <a:cubicBezTo>
                    <a:pt x="306" y="72"/>
                    <a:pt x="286" y="64"/>
                    <a:pt x="267" y="56"/>
                  </a:cubicBezTo>
                  <a:cubicBezTo>
                    <a:pt x="279" y="36"/>
                    <a:pt x="287" y="21"/>
                    <a:pt x="291" y="10"/>
                  </a:cubicBezTo>
                  <a:cubicBezTo>
                    <a:pt x="338" y="32"/>
                    <a:pt x="389" y="47"/>
                    <a:pt x="447" y="56"/>
                  </a:cubicBezTo>
                  <a:cubicBezTo>
                    <a:pt x="443" y="67"/>
                    <a:pt x="443" y="67"/>
                    <a:pt x="443" y="67"/>
                  </a:cubicBezTo>
                  <a:cubicBezTo>
                    <a:pt x="436" y="85"/>
                    <a:pt x="431" y="99"/>
                    <a:pt x="428" y="110"/>
                  </a:cubicBezTo>
                  <a:cubicBezTo>
                    <a:pt x="412" y="107"/>
                    <a:pt x="396" y="101"/>
                    <a:pt x="379" y="95"/>
                  </a:cubicBezTo>
                  <a:lnTo>
                    <a:pt x="376" y="115"/>
                  </a:lnTo>
                  <a:close/>
                  <a:moveTo>
                    <a:pt x="230" y="191"/>
                  </a:moveTo>
                  <a:cubicBezTo>
                    <a:pt x="208" y="326"/>
                    <a:pt x="208" y="326"/>
                    <a:pt x="208" y="326"/>
                  </a:cubicBezTo>
                  <a:cubicBezTo>
                    <a:pt x="246" y="332"/>
                    <a:pt x="246" y="332"/>
                    <a:pt x="246" y="332"/>
                  </a:cubicBezTo>
                  <a:cubicBezTo>
                    <a:pt x="268" y="192"/>
                    <a:pt x="268" y="192"/>
                    <a:pt x="268" y="192"/>
                  </a:cubicBezTo>
                  <a:cubicBezTo>
                    <a:pt x="309" y="198"/>
                    <a:pt x="309" y="198"/>
                    <a:pt x="309" y="198"/>
                  </a:cubicBezTo>
                  <a:cubicBezTo>
                    <a:pt x="314" y="165"/>
                    <a:pt x="314" y="165"/>
                    <a:pt x="314" y="165"/>
                  </a:cubicBezTo>
                  <a:cubicBezTo>
                    <a:pt x="247" y="154"/>
                    <a:pt x="247" y="154"/>
                    <a:pt x="247" y="154"/>
                  </a:cubicBezTo>
                  <a:cubicBezTo>
                    <a:pt x="255" y="192"/>
                    <a:pt x="255" y="192"/>
                    <a:pt x="255" y="192"/>
                  </a:cubicBezTo>
                  <a:lnTo>
                    <a:pt x="230" y="19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sp>
          <p:nvSpPr>
            <p:cNvPr id="67" name="Freeform 65"/>
            <p:cNvSpPr>
              <a:spLocks noEditPoints="1"/>
            </p:cNvSpPr>
            <p:nvPr/>
          </p:nvSpPr>
          <p:spPr bwMode="auto">
            <a:xfrm>
              <a:off x="4557882" y="4310729"/>
              <a:ext cx="136679" cy="141312"/>
            </a:xfrm>
            <a:custGeom>
              <a:avLst/>
              <a:gdLst>
                <a:gd name="T0" fmla="*/ 426 w 465"/>
                <a:gd name="T1" fmla="*/ 409 h 478"/>
                <a:gd name="T2" fmla="*/ 416 w 465"/>
                <a:gd name="T3" fmla="*/ 459 h 478"/>
                <a:gd name="T4" fmla="*/ 408 w 465"/>
                <a:gd name="T5" fmla="*/ 477 h 478"/>
                <a:gd name="T6" fmla="*/ 400 w 465"/>
                <a:gd name="T7" fmla="*/ 476 h 478"/>
                <a:gd name="T8" fmla="*/ 357 w 465"/>
                <a:gd name="T9" fmla="*/ 461 h 478"/>
                <a:gd name="T10" fmla="*/ 51 w 465"/>
                <a:gd name="T11" fmla="*/ 412 h 478"/>
                <a:gd name="T12" fmla="*/ 5 w 465"/>
                <a:gd name="T13" fmla="*/ 388 h 478"/>
                <a:gd name="T14" fmla="*/ 10 w 465"/>
                <a:gd name="T15" fmla="*/ 308 h 478"/>
                <a:gd name="T16" fmla="*/ 71 w 465"/>
                <a:gd name="T17" fmla="*/ 299 h 478"/>
                <a:gd name="T18" fmla="*/ 68 w 465"/>
                <a:gd name="T19" fmla="*/ 341 h 478"/>
                <a:gd name="T20" fmla="*/ 89 w 465"/>
                <a:gd name="T21" fmla="*/ 355 h 478"/>
                <a:gd name="T22" fmla="*/ 426 w 465"/>
                <a:gd name="T23" fmla="*/ 409 h 478"/>
                <a:gd name="T24" fmla="*/ 305 w 465"/>
                <a:gd name="T25" fmla="*/ 69 h 478"/>
                <a:gd name="T26" fmla="*/ 465 w 465"/>
                <a:gd name="T27" fmla="*/ 94 h 478"/>
                <a:gd name="T28" fmla="*/ 434 w 465"/>
                <a:gd name="T29" fmla="*/ 292 h 478"/>
                <a:gd name="T30" fmla="*/ 273 w 465"/>
                <a:gd name="T31" fmla="*/ 266 h 478"/>
                <a:gd name="T32" fmla="*/ 286 w 465"/>
                <a:gd name="T33" fmla="*/ 184 h 478"/>
                <a:gd name="T34" fmla="*/ 247 w 465"/>
                <a:gd name="T35" fmla="*/ 178 h 478"/>
                <a:gd name="T36" fmla="*/ 233 w 465"/>
                <a:gd name="T37" fmla="*/ 268 h 478"/>
                <a:gd name="T38" fmla="*/ 230 w 465"/>
                <a:gd name="T39" fmla="*/ 271 h 478"/>
                <a:gd name="T40" fmla="*/ 177 w 465"/>
                <a:gd name="T41" fmla="*/ 260 h 478"/>
                <a:gd name="T42" fmla="*/ 67 w 465"/>
                <a:gd name="T43" fmla="*/ 239 h 478"/>
                <a:gd name="T44" fmla="*/ 40 w 465"/>
                <a:gd name="T45" fmla="*/ 149 h 478"/>
                <a:gd name="T46" fmla="*/ 42 w 465"/>
                <a:gd name="T47" fmla="*/ 138 h 478"/>
                <a:gd name="T48" fmla="*/ 97 w 465"/>
                <a:gd name="T49" fmla="*/ 127 h 478"/>
                <a:gd name="T50" fmla="*/ 106 w 465"/>
                <a:gd name="T51" fmla="*/ 186 h 478"/>
                <a:gd name="T52" fmla="*/ 139 w 465"/>
                <a:gd name="T53" fmla="*/ 195 h 478"/>
                <a:gd name="T54" fmla="*/ 190 w 465"/>
                <a:gd name="T55" fmla="*/ 203 h 478"/>
                <a:gd name="T56" fmla="*/ 196 w 465"/>
                <a:gd name="T57" fmla="*/ 164 h 478"/>
                <a:gd name="T58" fmla="*/ 47 w 465"/>
                <a:gd name="T59" fmla="*/ 41 h 478"/>
                <a:gd name="T60" fmla="*/ 88 w 465"/>
                <a:gd name="T61" fmla="*/ 0 h 478"/>
                <a:gd name="T62" fmla="*/ 206 w 465"/>
                <a:gd name="T63" fmla="*/ 105 h 478"/>
                <a:gd name="T64" fmla="*/ 217 w 465"/>
                <a:gd name="T65" fmla="*/ 30 h 478"/>
                <a:gd name="T66" fmla="*/ 269 w 465"/>
                <a:gd name="T67" fmla="*/ 38 h 478"/>
                <a:gd name="T68" fmla="*/ 257 w 465"/>
                <a:gd name="T69" fmla="*/ 118 h 478"/>
                <a:gd name="T70" fmla="*/ 296 w 465"/>
                <a:gd name="T71" fmla="*/ 125 h 478"/>
                <a:gd name="T72" fmla="*/ 305 w 465"/>
                <a:gd name="T73" fmla="*/ 69 h 478"/>
                <a:gd name="T74" fmla="*/ 390 w 465"/>
                <a:gd name="T75" fmla="*/ 316 h 478"/>
                <a:gd name="T76" fmla="*/ 374 w 465"/>
                <a:gd name="T77" fmla="*/ 378 h 478"/>
                <a:gd name="T78" fmla="*/ 364 w 465"/>
                <a:gd name="T79" fmla="*/ 377 h 478"/>
                <a:gd name="T80" fmla="*/ 328 w 465"/>
                <a:gd name="T81" fmla="*/ 365 h 478"/>
                <a:gd name="T82" fmla="*/ 110 w 465"/>
                <a:gd name="T83" fmla="*/ 330 h 478"/>
                <a:gd name="T84" fmla="*/ 120 w 465"/>
                <a:gd name="T85" fmla="*/ 272 h 478"/>
                <a:gd name="T86" fmla="*/ 390 w 465"/>
                <a:gd name="T87" fmla="*/ 316 h 478"/>
                <a:gd name="T88" fmla="*/ 347 w 465"/>
                <a:gd name="T89" fmla="*/ 137 h 478"/>
                <a:gd name="T90" fmla="*/ 336 w 465"/>
                <a:gd name="T91" fmla="*/ 211 h 478"/>
                <a:gd name="T92" fmla="*/ 391 w 465"/>
                <a:gd name="T93" fmla="*/ 220 h 478"/>
                <a:gd name="T94" fmla="*/ 403 w 465"/>
                <a:gd name="T95" fmla="*/ 146 h 478"/>
                <a:gd name="T96" fmla="*/ 347 w 465"/>
                <a:gd name="T97" fmla="*/ 137 h 4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65" h="478">
                  <a:moveTo>
                    <a:pt x="426" y="409"/>
                  </a:moveTo>
                  <a:cubicBezTo>
                    <a:pt x="422" y="435"/>
                    <a:pt x="419" y="452"/>
                    <a:pt x="416" y="459"/>
                  </a:cubicBezTo>
                  <a:cubicBezTo>
                    <a:pt x="413" y="469"/>
                    <a:pt x="411" y="475"/>
                    <a:pt x="408" y="477"/>
                  </a:cubicBezTo>
                  <a:cubicBezTo>
                    <a:pt x="406" y="478"/>
                    <a:pt x="404" y="478"/>
                    <a:pt x="400" y="476"/>
                  </a:cubicBezTo>
                  <a:cubicBezTo>
                    <a:pt x="389" y="469"/>
                    <a:pt x="374" y="464"/>
                    <a:pt x="357" y="461"/>
                  </a:cubicBezTo>
                  <a:cubicBezTo>
                    <a:pt x="51" y="412"/>
                    <a:pt x="51" y="412"/>
                    <a:pt x="51" y="412"/>
                  </a:cubicBezTo>
                  <a:cubicBezTo>
                    <a:pt x="25" y="410"/>
                    <a:pt x="10" y="401"/>
                    <a:pt x="5" y="388"/>
                  </a:cubicBezTo>
                  <a:cubicBezTo>
                    <a:pt x="0" y="376"/>
                    <a:pt x="1" y="349"/>
                    <a:pt x="10" y="308"/>
                  </a:cubicBezTo>
                  <a:cubicBezTo>
                    <a:pt x="29" y="309"/>
                    <a:pt x="50" y="306"/>
                    <a:pt x="71" y="299"/>
                  </a:cubicBezTo>
                  <a:cubicBezTo>
                    <a:pt x="66" y="321"/>
                    <a:pt x="65" y="335"/>
                    <a:pt x="68" y="341"/>
                  </a:cubicBezTo>
                  <a:cubicBezTo>
                    <a:pt x="70" y="348"/>
                    <a:pt x="76" y="353"/>
                    <a:pt x="89" y="355"/>
                  </a:cubicBezTo>
                  <a:lnTo>
                    <a:pt x="426" y="409"/>
                  </a:lnTo>
                  <a:close/>
                  <a:moveTo>
                    <a:pt x="305" y="69"/>
                  </a:moveTo>
                  <a:cubicBezTo>
                    <a:pt x="465" y="94"/>
                    <a:pt x="465" y="94"/>
                    <a:pt x="465" y="94"/>
                  </a:cubicBezTo>
                  <a:cubicBezTo>
                    <a:pt x="434" y="292"/>
                    <a:pt x="434" y="292"/>
                    <a:pt x="434" y="292"/>
                  </a:cubicBezTo>
                  <a:cubicBezTo>
                    <a:pt x="273" y="266"/>
                    <a:pt x="273" y="266"/>
                    <a:pt x="273" y="266"/>
                  </a:cubicBezTo>
                  <a:cubicBezTo>
                    <a:pt x="286" y="184"/>
                    <a:pt x="286" y="184"/>
                    <a:pt x="286" y="184"/>
                  </a:cubicBezTo>
                  <a:cubicBezTo>
                    <a:pt x="247" y="178"/>
                    <a:pt x="247" y="178"/>
                    <a:pt x="247" y="178"/>
                  </a:cubicBezTo>
                  <a:cubicBezTo>
                    <a:pt x="233" y="268"/>
                    <a:pt x="233" y="268"/>
                    <a:pt x="233" y="268"/>
                  </a:cubicBezTo>
                  <a:cubicBezTo>
                    <a:pt x="232" y="270"/>
                    <a:pt x="232" y="271"/>
                    <a:pt x="230" y="271"/>
                  </a:cubicBezTo>
                  <a:cubicBezTo>
                    <a:pt x="218" y="269"/>
                    <a:pt x="200" y="266"/>
                    <a:pt x="177" y="260"/>
                  </a:cubicBezTo>
                  <a:cubicBezTo>
                    <a:pt x="128" y="252"/>
                    <a:pt x="92" y="244"/>
                    <a:pt x="67" y="239"/>
                  </a:cubicBezTo>
                  <a:cubicBezTo>
                    <a:pt x="36" y="238"/>
                    <a:pt x="26" y="208"/>
                    <a:pt x="40" y="149"/>
                  </a:cubicBezTo>
                  <a:cubicBezTo>
                    <a:pt x="41" y="144"/>
                    <a:pt x="41" y="140"/>
                    <a:pt x="42" y="138"/>
                  </a:cubicBezTo>
                  <a:cubicBezTo>
                    <a:pt x="63" y="137"/>
                    <a:pt x="82" y="134"/>
                    <a:pt x="97" y="127"/>
                  </a:cubicBezTo>
                  <a:cubicBezTo>
                    <a:pt x="85" y="166"/>
                    <a:pt x="89" y="186"/>
                    <a:pt x="106" y="186"/>
                  </a:cubicBezTo>
                  <a:cubicBezTo>
                    <a:pt x="116" y="189"/>
                    <a:pt x="127" y="192"/>
                    <a:pt x="139" y="195"/>
                  </a:cubicBezTo>
                  <a:cubicBezTo>
                    <a:pt x="152" y="197"/>
                    <a:pt x="169" y="200"/>
                    <a:pt x="190" y="203"/>
                  </a:cubicBezTo>
                  <a:cubicBezTo>
                    <a:pt x="196" y="164"/>
                    <a:pt x="196" y="164"/>
                    <a:pt x="196" y="164"/>
                  </a:cubicBezTo>
                  <a:cubicBezTo>
                    <a:pt x="136" y="147"/>
                    <a:pt x="87" y="106"/>
                    <a:pt x="47" y="41"/>
                  </a:cubicBezTo>
                  <a:cubicBezTo>
                    <a:pt x="61" y="33"/>
                    <a:pt x="75" y="19"/>
                    <a:pt x="88" y="0"/>
                  </a:cubicBezTo>
                  <a:cubicBezTo>
                    <a:pt x="118" y="54"/>
                    <a:pt x="157" y="89"/>
                    <a:pt x="206" y="105"/>
                  </a:cubicBezTo>
                  <a:cubicBezTo>
                    <a:pt x="217" y="30"/>
                    <a:pt x="217" y="30"/>
                    <a:pt x="217" y="30"/>
                  </a:cubicBezTo>
                  <a:cubicBezTo>
                    <a:pt x="269" y="38"/>
                    <a:pt x="269" y="38"/>
                    <a:pt x="269" y="38"/>
                  </a:cubicBezTo>
                  <a:cubicBezTo>
                    <a:pt x="257" y="118"/>
                    <a:pt x="257" y="118"/>
                    <a:pt x="257" y="118"/>
                  </a:cubicBezTo>
                  <a:cubicBezTo>
                    <a:pt x="296" y="125"/>
                    <a:pt x="296" y="125"/>
                    <a:pt x="296" y="125"/>
                  </a:cubicBezTo>
                  <a:lnTo>
                    <a:pt x="305" y="69"/>
                  </a:lnTo>
                  <a:close/>
                  <a:moveTo>
                    <a:pt x="390" y="316"/>
                  </a:moveTo>
                  <a:cubicBezTo>
                    <a:pt x="385" y="357"/>
                    <a:pt x="380" y="378"/>
                    <a:pt x="374" y="378"/>
                  </a:cubicBezTo>
                  <a:cubicBezTo>
                    <a:pt x="372" y="379"/>
                    <a:pt x="369" y="379"/>
                    <a:pt x="364" y="377"/>
                  </a:cubicBezTo>
                  <a:cubicBezTo>
                    <a:pt x="353" y="371"/>
                    <a:pt x="341" y="367"/>
                    <a:pt x="328" y="365"/>
                  </a:cubicBezTo>
                  <a:cubicBezTo>
                    <a:pt x="110" y="330"/>
                    <a:pt x="110" y="330"/>
                    <a:pt x="110" y="330"/>
                  </a:cubicBezTo>
                  <a:cubicBezTo>
                    <a:pt x="120" y="272"/>
                    <a:pt x="120" y="272"/>
                    <a:pt x="120" y="272"/>
                  </a:cubicBezTo>
                  <a:lnTo>
                    <a:pt x="390" y="316"/>
                  </a:lnTo>
                  <a:close/>
                  <a:moveTo>
                    <a:pt x="347" y="137"/>
                  </a:moveTo>
                  <a:cubicBezTo>
                    <a:pt x="336" y="211"/>
                    <a:pt x="336" y="211"/>
                    <a:pt x="336" y="211"/>
                  </a:cubicBezTo>
                  <a:cubicBezTo>
                    <a:pt x="391" y="220"/>
                    <a:pt x="391" y="220"/>
                    <a:pt x="391" y="220"/>
                  </a:cubicBezTo>
                  <a:cubicBezTo>
                    <a:pt x="403" y="146"/>
                    <a:pt x="403" y="146"/>
                    <a:pt x="403" y="146"/>
                  </a:cubicBezTo>
                  <a:lnTo>
                    <a:pt x="347" y="1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sp>
          <p:nvSpPr>
            <p:cNvPr id="68" name="Freeform 66"/>
            <p:cNvSpPr>
              <a:spLocks noEditPoints="1"/>
            </p:cNvSpPr>
            <p:nvPr/>
          </p:nvSpPr>
          <p:spPr bwMode="auto">
            <a:xfrm>
              <a:off x="4398037" y="4288722"/>
              <a:ext cx="128571" cy="132045"/>
            </a:xfrm>
            <a:custGeom>
              <a:avLst/>
              <a:gdLst>
                <a:gd name="T0" fmla="*/ 66 w 436"/>
                <a:gd name="T1" fmla="*/ 367 h 450"/>
                <a:gd name="T2" fmla="*/ 9 w 436"/>
                <a:gd name="T3" fmla="*/ 211 h 450"/>
                <a:gd name="T4" fmla="*/ 6 w 436"/>
                <a:gd name="T5" fmla="*/ 48 h 450"/>
                <a:gd name="T6" fmla="*/ 50 w 436"/>
                <a:gd name="T7" fmla="*/ 34 h 450"/>
                <a:gd name="T8" fmla="*/ 60 w 436"/>
                <a:gd name="T9" fmla="*/ 30 h 450"/>
                <a:gd name="T10" fmla="*/ 59 w 436"/>
                <a:gd name="T11" fmla="*/ 49 h 450"/>
                <a:gd name="T12" fmla="*/ 56 w 436"/>
                <a:gd name="T13" fmla="*/ 180 h 450"/>
                <a:gd name="T14" fmla="*/ 116 w 436"/>
                <a:gd name="T15" fmla="*/ 326 h 450"/>
                <a:gd name="T16" fmla="*/ 85 w 436"/>
                <a:gd name="T17" fmla="*/ 351 h 450"/>
                <a:gd name="T18" fmla="*/ 68 w 436"/>
                <a:gd name="T19" fmla="*/ 368 h 450"/>
                <a:gd name="T20" fmla="*/ 66 w 436"/>
                <a:gd name="T21" fmla="*/ 367 h 450"/>
                <a:gd name="T22" fmla="*/ 125 w 436"/>
                <a:gd name="T23" fmla="*/ 310 h 450"/>
                <a:gd name="T24" fmla="*/ 66 w 436"/>
                <a:gd name="T25" fmla="*/ 77 h 450"/>
                <a:gd name="T26" fmla="*/ 76 w 436"/>
                <a:gd name="T27" fmla="*/ 73 h 450"/>
                <a:gd name="T28" fmla="*/ 118 w 436"/>
                <a:gd name="T29" fmla="*/ 53 h 450"/>
                <a:gd name="T30" fmla="*/ 171 w 436"/>
                <a:gd name="T31" fmla="*/ 273 h 450"/>
                <a:gd name="T32" fmla="*/ 125 w 436"/>
                <a:gd name="T33" fmla="*/ 310 h 450"/>
                <a:gd name="T34" fmla="*/ 266 w 436"/>
                <a:gd name="T35" fmla="*/ 369 h 450"/>
                <a:gd name="T36" fmla="*/ 293 w 436"/>
                <a:gd name="T37" fmla="*/ 344 h 450"/>
                <a:gd name="T38" fmla="*/ 302 w 436"/>
                <a:gd name="T39" fmla="*/ 254 h 450"/>
                <a:gd name="T40" fmla="*/ 290 w 436"/>
                <a:gd name="T41" fmla="*/ 246 h 450"/>
                <a:gd name="T42" fmla="*/ 282 w 436"/>
                <a:gd name="T43" fmla="*/ 243 h 450"/>
                <a:gd name="T44" fmla="*/ 249 w 436"/>
                <a:gd name="T45" fmla="*/ 450 h 450"/>
                <a:gd name="T46" fmla="*/ 201 w 436"/>
                <a:gd name="T47" fmla="*/ 442 h 450"/>
                <a:gd name="T48" fmla="*/ 218 w 436"/>
                <a:gd name="T49" fmla="*/ 332 h 450"/>
                <a:gd name="T50" fmla="*/ 139 w 436"/>
                <a:gd name="T51" fmla="*/ 448 h 450"/>
                <a:gd name="T52" fmla="*/ 83 w 436"/>
                <a:gd name="T53" fmla="*/ 402 h 450"/>
                <a:gd name="T54" fmla="*/ 232 w 436"/>
                <a:gd name="T55" fmla="*/ 260 h 450"/>
                <a:gd name="T56" fmla="*/ 240 w 436"/>
                <a:gd name="T57" fmla="*/ 208 h 450"/>
                <a:gd name="T58" fmla="*/ 182 w 436"/>
                <a:gd name="T59" fmla="*/ 128 h 450"/>
                <a:gd name="T60" fmla="*/ 228 w 436"/>
                <a:gd name="T61" fmla="*/ 246 h 450"/>
                <a:gd name="T62" fmla="*/ 186 w 436"/>
                <a:gd name="T63" fmla="*/ 270 h 450"/>
                <a:gd name="T64" fmla="*/ 126 w 436"/>
                <a:gd name="T65" fmla="*/ 111 h 450"/>
                <a:gd name="T66" fmla="*/ 132 w 436"/>
                <a:gd name="T67" fmla="*/ 108 h 450"/>
                <a:gd name="T68" fmla="*/ 165 w 436"/>
                <a:gd name="T69" fmla="*/ 91 h 450"/>
                <a:gd name="T70" fmla="*/ 140 w 436"/>
                <a:gd name="T71" fmla="*/ 33 h 450"/>
                <a:gd name="T72" fmla="*/ 193 w 436"/>
                <a:gd name="T73" fmla="*/ 0 h 450"/>
                <a:gd name="T74" fmla="*/ 252 w 436"/>
                <a:gd name="T75" fmla="*/ 133 h 450"/>
                <a:gd name="T76" fmla="*/ 269 w 436"/>
                <a:gd name="T77" fmla="*/ 25 h 450"/>
                <a:gd name="T78" fmla="*/ 318 w 436"/>
                <a:gd name="T79" fmla="*/ 33 h 450"/>
                <a:gd name="T80" fmla="*/ 295 w 436"/>
                <a:gd name="T81" fmla="*/ 175 h 450"/>
                <a:gd name="T82" fmla="*/ 309 w 436"/>
                <a:gd name="T83" fmla="*/ 183 h 450"/>
                <a:gd name="T84" fmla="*/ 315 w 436"/>
                <a:gd name="T85" fmla="*/ 149 h 450"/>
                <a:gd name="T86" fmla="*/ 318 w 436"/>
                <a:gd name="T87" fmla="*/ 127 h 450"/>
                <a:gd name="T88" fmla="*/ 320 w 436"/>
                <a:gd name="T89" fmla="*/ 104 h 450"/>
                <a:gd name="T90" fmla="*/ 347 w 436"/>
                <a:gd name="T91" fmla="*/ 104 h 450"/>
                <a:gd name="T92" fmla="*/ 371 w 436"/>
                <a:gd name="T93" fmla="*/ 105 h 450"/>
                <a:gd name="T94" fmla="*/ 374 w 436"/>
                <a:gd name="T95" fmla="*/ 151 h 450"/>
                <a:gd name="T96" fmla="*/ 384 w 436"/>
                <a:gd name="T97" fmla="*/ 168 h 450"/>
                <a:gd name="T98" fmla="*/ 387 w 436"/>
                <a:gd name="T99" fmla="*/ 172 h 450"/>
                <a:gd name="T100" fmla="*/ 436 w 436"/>
                <a:gd name="T101" fmla="*/ 214 h 450"/>
                <a:gd name="T102" fmla="*/ 417 w 436"/>
                <a:gd name="T103" fmla="*/ 259 h 450"/>
                <a:gd name="T104" fmla="*/ 406 w 436"/>
                <a:gd name="T105" fmla="*/ 286 h 450"/>
                <a:gd name="T106" fmla="*/ 399 w 436"/>
                <a:gd name="T107" fmla="*/ 279 h 450"/>
                <a:gd name="T108" fmla="*/ 354 w 436"/>
                <a:gd name="T109" fmla="*/ 216 h 450"/>
                <a:gd name="T110" fmla="*/ 347 w 436"/>
                <a:gd name="T111" fmla="*/ 267 h 450"/>
                <a:gd name="T112" fmla="*/ 341 w 436"/>
                <a:gd name="T113" fmla="*/ 306 h 450"/>
                <a:gd name="T114" fmla="*/ 350 w 436"/>
                <a:gd name="T115" fmla="*/ 298 h 450"/>
                <a:gd name="T116" fmla="*/ 370 w 436"/>
                <a:gd name="T117" fmla="*/ 280 h 450"/>
                <a:gd name="T118" fmla="*/ 397 w 436"/>
                <a:gd name="T119" fmla="*/ 328 h 450"/>
                <a:gd name="T120" fmla="*/ 297 w 436"/>
                <a:gd name="T121" fmla="*/ 416 h 450"/>
                <a:gd name="T122" fmla="*/ 266 w 436"/>
                <a:gd name="T123" fmla="*/ 369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36" h="450">
                  <a:moveTo>
                    <a:pt x="66" y="367"/>
                  </a:moveTo>
                  <a:cubicBezTo>
                    <a:pt x="36" y="313"/>
                    <a:pt x="17" y="261"/>
                    <a:pt x="9" y="211"/>
                  </a:cubicBezTo>
                  <a:cubicBezTo>
                    <a:pt x="1" y="165"/>
                    <a:pt x="0" y="111"/>
                    <a:pt x="6" y="48"/>
                  </a:cubicBezTo>
                  <a:cubicBezTo>
                    <a:pt x="16" y="47"/>
                    <a:pt x="31" y="43"/>
                    <a:pt x="50" y="34"/>
                  </a:cubicBezTo>
                  <a:cubicBezTo>
                    <a:pt x="54" y="32"/>
                    <a:pt x="58" y="31"/>
                    <a:pt x="60" y="30"/>
                  </a:cubicBezTo>
                  <a:cubicBezTo>
                    <a:pt x="60" y="34"/>
                    <a:pt x="60" y="40"/>
                    <a:pt x="59" y="49"/>
                  </a:cubicBezTo>
                  <a:cubicBezTo>
                    <a:pt x="51" y="106"/>
                    <a:pt x="50" y="150"/>
                    <a:pt x="56" y="180"/>
                  </a:cubicBezTo>
                  <a:cubicBezTo>
                    <a:pt x="62" y="232"/>
                    <a:pt x="83" y="281"/>
                    <a:pt x="116" y="326"/>
                  </a:cubicBezTo>
                  <a:cubicBezTo>
                    <a:pt x="109" y="331"/>
                    <a:pt x="99" y="339"/>
                    <a:pt x="85" y="351"/>
                  </a:cubicBezTo>
                  <a:cubicBezTo>
                    <a:pt x="78" y="359"/>
                    <a:pt x="72" y="364"/>
                    <a:pt x="68" y="368"/>
                  </a:cubicBezTo>
                  <a:lnTo>
                    <a:pt x="66" y="367"/>
                  </a:lnTo>
                  <a:close/>
                  <a:moveTo>
                    <a:pt x="125" y="310"/>
                  </a:moveTo>
                  <a:cubicBezTo>
                    <a:pt x="87" y="251"/>
                    <a:pt x="67" y="174"/>
                    <a:pt x="66" y="77"/>
                  </a:cubicBezTo>
                  <a:cubicBezTo>
                    <a:pt x="69" y="76"/>
                    <a:pt x="72" y="75"/>
                    <a:pt x="76" y="73"/>
                  </a:cubicBezTo>
                  <a:cubicBezTo>
                    <a:pt x="87" y="69"/>
                    <a:pt x="101" y="63"/>
                    <a:pt x="118" y="53"/>
                  </a:cubicBezTo>
                  <a:cubicBezTo>
                    <a:pt x="111" y="151"/>
                    <a:pt x="129" y="224"/>
                    <a:pt x="171" y="273"/>
                  </a:cubicBezTo>
                  <a:cubicBezTo>
                    <a:pt x="156" y="286"/>
                    <a:pt x="140" y="298"/>
                    <a:pt x="125" y="310"/>
                  </a:cubicBezTo>
                  <a:moveTo>
                    <a:pt x="266" y="369"/>
                  </a:moveTo>
                  <a:cubicBezTo>
                    <a:pt x="273" y="363"/>
                    <a:pt x="282" y="355"/>
                    <a:pt x="293" y="344"/>
                  </a:cubicBezTo>
                  <a:cubicBezTo>
                    <a:pt x="296" y="314"/>
                    <a:pt x="299" y="284"/>
                    <a:pt x="302" y="254"/>
                  </a:cubicBezTo>
                  <a:cubicBezTo>
                    <a:pt x="298" y="252"/>
                    <a:pt x="294" y="250"/>
                    <a:pt x="290" y="246"/>
                  </a:cubicBezTo>
                  <a:cubicBezTo>
                    <a:pt x="286" y="244"/>
                    <a:pt x="284" y="243"/>
                    <a:pt x="282" y="243"/>
                  </a:cubicBezTo>
                  <a:cubicBezTo>
                    <a:pt x="249" y="450"/>
                    <a:pt x="249" y="450"/>
                    <a:pt x="249" y="450"/>
                  </a:cubicBezTo>
                  <a:cubicBezTo>
                    <a:pt x="201" y="442"/>
                    <a:pt x="201" y="442"/>
                    <a:pt x="201" y="442"/>
                  </a:cubicBezTo>
                  <a:cubicBezTo>
                    <a:pt x="218" y="332"/>
                    <a:pt x="218" y="332"/>
                    <a:pt x="218" y="332"/>
                  </a:cubicBezTo>
                  <a:cubicBezTo>
                    <a:pt x="183" y="356"/>
                    <a:pt x="156" y="394"/>
                    <a:pt x="139" y="448"/>
                  </a:cubicBezTo>
                  <a:cubicBezTo>
                    <a:pt x="122" y="431"/>
                    <a:pt x="104" y="416"/>
                    <a:pt x="83" y="402"/>
                  </a:cubicBezTo>
                  <a:cubicBezTo>
                    <a:pt x="125" y="329"/>
                    <a:pt x="175" y="281"/>
                    <a:pt x="232" y="260"/>
                  </a:cubicBezTo>
                  <a:cubicBezTo>
                    <a:pt x="240" y="208"/>
                    <a:pt x="240" y="208"/>
                    <a:pt x="240" y="208"/>
                  </a:cubicBezTo>
                  <a:cubicBezTo>
                    <a:pt x="211" y="175"/>
                    <a:pt x="192" y="149"/>
                    <a:pt x="182" y="128"/>
                  </a:cubicBezTo>
                  <a:cubicBezTo>
                    <a:pt x="196" y="171"/>
                    <a:pt x="211" y="210"/>
                    <a:pt x="228" y="246"/>
                  </a:cubicBezTo>
                  <a:cubicBezTo>
                    <a:pt x="217" y="253"/>
                    <a:pt x="203" y="261"/>
                    <a:pt x="186" y="270"/>
                  </a:cubicBezTo>
                  <a:cubicBezTo>
                    <a:pt x="160" y="217"/>
                    <a:pt x="140" y="164"/>
                    <a:pt x="126" y="111"/>
                  </a:cubicBezTo>
                  <a:cubicBezTo>
                    <a:pt x="131" y="108"/>
                    <a:pt x="133" y="107"/>
                    <a:pt x="132" y="108"/>
                  </a:cubicBezTo>
                  <a:cubicBezTo>
                    <a:pt x="144" y="103"/>
                    <a:pt x="155" y="97"/>
                    <a:pt x="165" y="91"/>
                  </a:cubicBezTo>
                  <a:cubicBezTo>
                    <a:pt x="155" y="73"/>
                    <a:pt x="147" y="53"/>
                    <a:pt x="140" y="33"/>
                  </a:cubicBezTo>
                  <a:cubicBezTo>
                    <a:pt x="158" y="25"/>
                    <a:pt x="176" y="13"/>
                    <a:pt x="193" y="0"/>
                  </a:cubicBezTo>
                  <a:cubicBezTo>
                    <a:pt x="205" y="56"/>
                    <a:pt x="224" y="101"/>
                    <a:pt x="252" y="133"/>
                  </a:cubicBezTo>
                  <a:cubicBezTo>
                    <a:pt x="269" y="25"/>
                    <a:pt x="269" y="25"/>
                    <a:pt x="269" y="25"/>
                  </a:cubicBezTo>
                  <a:cubicBezTo>
                    <a:pt x="318" y="33"/>
                    <a:pt x="318" y="33"/>
                    <a:pt x="318" y="33"/>
                  </a:cubicBezTo>
                  <a:cubicBezTo>
                    <a:pt x="295" y="175"/>
                    <a:pt x="295" y="175"/>
                    <a:pt x="295" y="175"/>
                  </a:cubicBezTo>
                  <a:cubicBezTo>
                    <a:pt x="309" y="183"/>
                    <a:pt x="309" y="183"/>
                    <a:pt x="309" y="183"/>
                  </a:cubicBezTo>
                  <a:cubicBezTo>
                    <a:pt x="315" y="149"/>
                    <a:pt x="315" y="149"/>
                    <a:pt x="315" y="149"/>
                  </a:cubicBezTo>
                  <a:cubicBezTo>
                    <a:pt x="315" y="144"/>
                    <a:pt x="317" y="137"/>
                    <a:pt x="318" y="127"/>
                  </a:cubicBezTo>
                  <a:cubicBezTo>
                    <a:pt x="318" y="117"/>
                    <a:pt x="319" y="109"/>
                    <a:pt x="320" y="104"/>
                  </a:cubicBezTo>
                  <a:cubicBezTo>
                    <a:pt x="326" y="105"/>
                    <a:pt x="335" y="105"/>
                    <a:pt x="347" y="104"/>
                  </a:cubicBezTo>
                  <a:cubicBezTo>
                    <a:pt x="357" y="103"/>
                    <a:pt x="365" y="104"/>
                    <a:pt x="371" y="105"/>
                  </a:cubicBezTo>
                  <a:cubicBezTo>
                    <a:pt x="368" y="123"/>
                    <a:pt x="369" y="139"/>
                    <a:pt x="374" y="151"/>
                  </a:cubicBezTo>
                  <a:cubicBezTo>
                    <a:pt x="375" y="155"/>
                    <a:pt x="379" y="161"/>
                    <a:pt x="384" y="168"/>
                  </a:cubicBezTo>
                  <a:cubicBezTo>
                    <a:pt x="385" y="169"/>
                    <a:pt x="386" y="171"/>
                    <a:pt x="387" y="172"/>
                  </a:cubicBezTo>
                  <a:cubicBezTo>
                    <a:pt x="400" y="189"/>
                    <a:pt x="416" y="203"/>
                    <a:pt x="436" y="214"/>
                  </a:cubicBezTo>
                  <a:cubicBezTo>
                    <a:pt x="432" y="224"/>
                    <a:pt x="426" y="239"/>
                    <a:pt x="417" y="259"/>
                  </a:cubicBezTo>
                  <a:cubicBezTo>
                    <a:pt x="409" y="278"/>
                    <a:pt x="405" y="287"/>
                    <a:pt x="406" y="286"/>
                  </a:cubicBezTo>
                  <a:cubicBezTo>
                    <a:pt x="399" y="279"/>
                    <a:pt x="399" y="279"/>
                    <a:pt x="399" y="279"/>
                  </a:cubicBezTo>
                  <a:cubicBezTo>
                    <a:pt x="387" y="259"/>
                    <a:pt x="372" y="238"/>
                    <a:pt x="354" y="216"/>
                  </a:cubicBezTo>
                  <a:cubicBezTo>
                    <a:pt x="351" y="230"/>
                    <a:pt x="349" y="247"/>
                    <a:pt x="347" y="267"/>
                  </a:cubicBezTo>
                  <a:cubicBezTo>
                    <a:pt x="345" y="284"/>
                    <a:pt x="343" y="297"/>
                    <a:pt x="341" y="306"/>
                  </a:cubicBezTo>
                  <a:cubicBezTo>
                    <a:pt x="343" y="304"/>
                    <a:pt x="346" y="301"/>
                    <a:pt x="350" y="298"/>
                  </a:cubicBezTo>
                  <a:cubicBezTo>
                    <a:pt x="354" y="296"/>
                    <a:pt x="361" y="290"/>
                    <a:pt x="370" y="280"/>
                  </a:cubicBezTo>
                  <a:cubicBezTo>
                    <a:pt x="379" y="297"/>
                    <a:pt x="388" y="313"/>
                    <a:pt x="397" y="328"/>
                  </a:cubicBezTo>
                  <a:cubicBezTo>
                    <a:pt x="361" y="362"/>
                    <a:pt x="328" y="391"/>
                    <a:pt x="297" y="416"/>
                  </a:cubicBezTo>
                  <a:lnTo>
                    <a:pt x="266" y="36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sp>
          <p:nvSpPr>
            <p:cNvPr id="69" name="Freeform 67"/>
            <p:cNvSpPr>
              <a:spLocks noEditPoints="1"/>
            </p:cNvSpPr>
            <p:nvPr/>
          </p:nvSpPr>
          <p:spPr bwMode="auto">
            <a:xfrm>
              <a:off x="4223135" y="4264397"/>
              <a:ext cx="134362" cy="128571"/>
            </a:xfrm>
            <a:custGeom>
              <a:avLst/>
              <a:gdLst>
                <a:gd name="T0" fmla="*/ 238 w 455"/>
                <a:gd name="T1" fmla="*/ 98 h 437"/>
                <a:gd name="T2" fmla="*/ 455 w 455"/>
                <a:gd name="T3" fmla="*/ 146 h 437"/>
                <a:gd name="T4" fmla="*/ 451 w 455"/>
                <a:gd name="T5" fmla="*/ 172 h 437"/>
                <a:gd name="T6" fmla="*/ 445 w 455"/>
                <a:gd name="T7" fmla="*/ 204 h 437"/>
                <a:gd name="T8" fmla="*/ 437 w 455"/>
                <a:gd name="T9" fmla="*/ 212 h 437"/>
                <a:gd name="T10" fmla="*/ 390 w 455"/>
                <a:gd name="T11" fmla="*/ 195 h 437"/>
                <a:gd name="T12" fmla="*/ 352 w 455"/>
                <a:gd name="T13" fmla="*/ 437 h 437"/>
                <a:gd name="T14" fmla="*/ 296 w 455"/>
                <a:gd name="T15" fmla="*/ 428 h 437"/>
                <a:gd name="T16" fmla="*/ 335 w 455"/>
                <a:gd name="T17" fmla="*/ 180 h 437"/>
                <a:gd name="T18" fmla="*/ 285 w 455"/>
                <a:gd name="T19" fmla="*/ 171 h 437"/>
                <a:gd name="T20" fmla="*/ 247 w 455"/>
                <a:gd name="T21" fmla="*/ 409 h 437"/>
                <a:gd name="T22" fmla="*/ 175 w 455"/>
                <a:gd name="T23" fmla="*/ 394 h 437"/>
                <a:gd name="T24" fmla="*/ 66 w 455"/>
                <a:gd name="T25" fmla="*/ 371 h 437"/>
                <a:gd name="T26" fmla="*/ 10 w 455"/>
                <a:gd name="T27" fmla="*/ 337 h 437"/>
                <a:gd name="T28" fmla="*/ 3 w 455"/>
                <a:gd name="T29" fmla="*/ 242 h 437"/>
                <a:gd name="T30" fmla="*/ 18 w 455"/>
                <a:gd name="T31" fmla="*/ 239 h 437"/>
                <a:gd name="T32" fmla="*/ 72 w 455"/>
                <a:gd name="T33" fmla="*/ 228 h 437"/>
                <a:gd name="T34" fmla="*/ 66 w 455"/>
                <a:gd name="T35" fmla="*/ 288 h 437"/>
                <a:gd name="T36" fmla="*/ 97 w 455"/>
                <a:gd name="T37" fmla="*/ 307 h 437"/>
                <a:gd name="T38" fmla="*/ 201 w 455"/>
                <a:gd name="T39" fmla="*/ 331 h 437"/>
                <a:gd name="T40" fmla="*/ 238 w 455"/>
                <a:gd name="T41" fmla="*/ 98 h 437"/>
                <a:gd name="T42" fmla="*/ 208 w 455"/>
                <a:gd name="T43" fmla="*/ 9 h 437"/>
                <a:gd name="T44" fmla="*/ 164 w 455"/>
                <a:gd name="T45" fmla="*/ 287 h 437"/>
                <a:gd name="T46" fmla="*/ 110 w 455"/>
                <a:gd name="T47" fmla="*/ 278 h 437"/>
                <a:gd name="T48" fmla="*/ 154 w 455"/>
                <a:gd name="T49" fmla="*/ 0 h 437"/>
                <a:gd name="T50" fmla="*/ 208 w 455"/>
                <a:gd name="T51" fmla="*/ 9 h 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55" h="437">
                  <a:moveTo>
                    <a:pt x="238" y="98"/>
                  </a:moveTo>
                  <a:cubicBezTo>
                    <a:pt x="309" y="115"/>
                    <a:pt x="382" y="131"/>
                    <a:pt x="455" y="146"/>
                  </a:cubicBezTo>
                  <a:cubicBezTo>
                    <a:pt x="455" y="151"/>
                    <a:pt x="453" y="160"/>
                    <a:pt x="451" y="172"/>
                  </a:cubicBezTo>
                  <a:cubicBezTo>
                    <a:pt x="448" y="187"/>
                    <a:pt x="446" y="197"/>
                    <a:pt x="445" y="204"/>
                  </a:cubicBezTo>
                  <a:cubicBezTo>
                    <a:pt x="442" y="211"/>
                    <a:pt x="440" y="214"/>
                    <a:pt x="437" y="212"/>
                  </a:cubicBezTo>
                  <a:cubicBezTo>
                    <a:pt x="423" y="205"/>
                    <a:pt x="408" y="199"/>
                    <a:pt x="390" y="195"/>
                  </a:cubicBezTo>
                  <a:cubicBezTo>
                    <a:pt x="352" y="437"/>
                    <a:pt x="352" y="437"/>
                    <a:pt x="352" y="437"/>
                  </a:cubicBezTo>
                  <a:cubicBezTo>
                    <a:pt x="296" y="428"/>
                    <a:pt x="296" y="428"/>
                    <a:pt x="296" y="428"/>
                  </a:cubicBezTo>
                  <a:cubicBezTo>
                    <a:pt x="335" y="180"/>
                    <a:pt x="335" y="180"/>
                    <a:pt x="335" y="180"/>
                  </a:cubicBezTo>
                  <a:cubicBezTo>
                    <a:pt x="285" y="171"/>
                    <a:pt x="285" y="171"/>
                    <a:pt x="285" y="171"/>
                  </a:cubicBezTo>
                  <a:cubicBezTo>
                    <a:pt x="247" y="409"/>
                    <a:pt x="247" y="409"/>
                    <a:pt x="247" y="409"/>
                  </a:cubicBezTo>
                  <a:cubicBezTo>
                    <a:pt x="231" y="405"/>
                    <a:pt x="207" y="400"/>
                    <a:pt x="175" y="394"/>
                  </a:cubicBezTo>
                  <a:cubicBezTo>
                    <a:pt x="126" y="385"/>
                    <a:pt x="90" y="377"/>
                    <a:pt x="66" y="371"/>
                  </a:cubicBezTo>
                  <a:cubicBezTo>
                    <a:pt x="37" y="365"/>
                    <a:pt x="18" y="353"/>
                    <a:pt x="10" y="337"/>
                  </a:cubicBezTo>
                  <a:cubicBezTo>
                    <a:pt x="2" y="324"/>
                    <a:pt x="0" y="292"/>
                    <a:pt x="3" y="242"/>
                  </a:cubicBezTo>
                  <a:cubicBezTo>
                    <a:pt x="18" y="239"/>
                    <a:pt x="18" y="239"/>
                    <a:pt x="18" y="239"/>
                  </a:cubicBezTo>
                  <a:cubicBezTo>
                    <a:pt x="45" y="235"/>
                    <a:pt x="62" y="232"/>
                    <a:pt x="72" y="228"/>
                  </a:cubicBezTo>
                  <a:cubicBezTo>
                    <a:pt x="65" y="261"/>
                    <a:pt x="63" y="282"/>
                    <a:pt x="66" y="288"/>
                  </a:cubicBezTo>
                  <a:cubicBezTo>
                    <a:pt x="69" y="296"/>
                    <a:pt x="79" y="303"/>
                    <a:pt x="97" y="307"/>
                  </a:cubicBezTo>
                  <a:cubicBezTo>
                    <a:pt x="130" y="316"/>
                    <a:pt x="165" y="324"/>
                    <a:pt x="201" y="331"/>
                  </a:cubicBezTo>
                  <a:lnTo>
                    <a:pt x="238" y="98"/>
                  </a:lnTo>
                  <a:close/>
                  <a:moveTo>
                    <a:pt x="208" y="9"/>
                  </a:moveTo>
                  <a:cubicBezTo>
                    <a:pt x="164" y="287"/>
                    <a:pt x="164" y="287"/>
                    <a:pt x="164" y="287"/>
                  </a:cubicBezTo>
                  <a:cubicBezTo>
                    <a:pt x="110" y="278"/>
                    <a:pt x="110" y="278"/>
                    <a:pt x="110" y="278"/>
                  </a:cubicBezTo>
                  <a:cubicBezTo>
                    <a:pt x="154" y="0"/>
                    <a:pt x="154" y="0"/>
                    <a:pt x="154" y="0"/>
                  </a:cubicBezTo>
                  <a:lnTo>
                    <a:pt x="208" y="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sp>
          <p:nvSpPr>
            <p:cNvPr id="70" name="Freeform 68"/>
            <p:cNvSpPr>
              <a:spLocks noEditPoints="1"/>
            </p:cNvSpPr>
            <p:nvPr/>
          </p:nvSpPr>
          <p:spPr bwMode="auto">
            <a:xfrm>
              <a:off x="4047075" y="4233124"/>
              <a:ext cx="140153" cy="135520"/>
            </a:xfrm>
            <a:custGeom>
              <a:avLst/>
              <a:gdLst>
                <a:gd name="T0" fmla="*/ 377 w 474"/>
                <a:gd name="T1" fmla="*/ 455 h 460"/>
                <a:gd name="T2" fmla="*/ 373 w 474"/>
                <a:gd name="T3" fmla="*/ 460 h 460"/>
                <a:gd name="T4" fmla="*/ 249 w 474"/>
                <a:gd name="T5" fmla="*/ 384 h 460"/>
                <a:gd name="T6" fmla="*/ 206 w 474"/>
                <a:gd name="T7" fmla="*/ 257 h 460"/>
                <a:gd name="T8" fmla="*/ 203 w 474"/>
                <a:gd name="T9" fmla="*/ 257 h 460"/>
                <a:gd name="T10" fmla="*/ 175 w 474"/>
                <a:gd name="T11" fmla="*/ 432 h 460"/>
                <a:gd name="T12" fmla="*/ 126 w 474"/>
                <a:gd name="T13" fmla="*/ 424 h 460"/>
                <a:gd name="T14" fmla="*/ 153 w 474"/>
                <a:gd name="T15" fmla="*/ 254 h 460"/>
                <a:gd name="T16" fmla="*/ 60 w 474"/>
                <a:gd name="T17" fmla="*/ 421 h 460"/>
                <a:gd name="T18" fmla="*/ 55 w 474"/>
                <a:gd name="T19" fmla="*/ 416 h 460"/>
                <a:gd name="T20" fmla="*/ 0 w 474"/>
                <a:gd name="T21" fmla="*/ 375 h 460"/>
                <a:gd name="T22" fmla="*/ 118 w 474"/>
                <a:gd name="T23" fmla="*/ 213 h 460"/>
                <a:gd name="T24" fmla="*/ 57 w 474"/>
                <a:gd name="T25" fmla="*/ 35 h 460"/>
                <a:gd name="T26" fmla="*/ 116 w 474"/>
                <a:gd name="T27" fmla="*/ 0 h 460"/>
                <a:gd name="T28" fmla="*/ 166 w 474"/>
                <a:gd name="T29" fmla="*/ 176 h 460"/>
                <a:gd name="T30" fmla="*/ 191 w 474"/>
                <a:gd name="T31" fmla="*/ 20 h 460"/>
                <a:gd name="T32" fmla="*/ 239 w 474"/>
                <a:gd name="T33" fmla="*/ 27 h 460"/>
                <a:gd name="T34" fmla="*/ 214 w 474"/>
                <a:gd name="T35" fmla="*/ 188 h 460"/>
                <a:gd name="T36" fmla="*/ 234 w 474"/>
                <a:gd name="T37" fmla="*/ 191 h 460"/>
                <a:gd name="T38" fmla="*/ 227 w 474"/>
                <a:gd name="T39" fmla="*/ 234 h 460"/>
                <a:gd name="T40" fmla="*/ 258 w 474"/>
                <a:gd name="T41" fmla="*/ 212 h 460"/>
                <a:gd name="T42" fmla="*/ 265 w 474"/>
                <a:gd name="T43" fmla="*/ 284 h 460"/>
                <a:gd name="T44" fmla="*/ 303 w 474"/>
                <a:gd name="T45" fmla="*/ 259 h 460"/>
                <a:gd name="T46" fmla="*/ 332 w 474"/>
                <a:gd name="T47" fmla="*/ 308 h 460"/>
                <a:gd name="T48" fmla="*/ 294 w 474"/>
                <a:gd name="T49" fmla="*/ 332 h 460"/>
                <a:gd name="T50" fmla="*/ 287 w 474"/>
                <a:gd name="T51" fmla="*/ 337 h 460"/>
                <a:gd name="T52" fmla="*/ 342 w 474"/>
                <a:gd name="T53" fmla="*/ 378 h 460"/>
                <a:gd name="T54" fmla="*/ 354 w 474"/>
                <a:gd name="T55" fmla="*/ 298 h 460"/>
                <a:gd name="T56" fmla="*/ 301 w 474"/>
                <a:gd name="T57" fmla="*/ 236 h 460"/>
                <a:gd name="T58" fmla="*/ 325 w 474"/>
                <a:gd name="T59" fmla="*/ 207 h 460"/>
                <a:gd name="T60" fmla="*/ 238 w 474"/>
                <a:gd name="T61" fmla="*/ 193 h 460"/>
                <a:gd name="T62" fmla="*/ 247 w 474"/>
                <a:gd name="T63" fmla="*/ 134 h 460"/>
                <a:gd name="T64" fmla="*/ 299 w 474"/>
                <a:gd name="T65" fmla="*/ 142 h 460"/>
                <a:gd name="T66" fmla="*/ 259 w 474"/>
                <a:gd name="T67" fmla="*/ 71 h 460"/>
                <a:gd name="T68" fmla="*/ 258 w 474"/>
                <a:gd name="T69" fmla="*/ 63 h 460"/>
                <a:gd name="T70" fmla="*/ 320 w 474"/>
                <a:gd name="T71" fmla="*/ 36 h 460"/>
                <a:gd name="T72" fmla="*/ 357 w 474"/>
                <a:gd name="T73" fmla="*/ 153 h 460"/>
                <a:gd name="T74" fmla="*/ 474 w 474"/>
                <a:gd name="T75" fmla="*/ 172 h 460"/>
                <a:gd name="T76" fmla="*/ 465 w 474"/>
                <a:gd name="T77" fmla="*/ 226 h 460"/>
                <a:gd name="T78" fmla="*/ 460 w 474"/>
                <a:gd name="T79" fmla="*/ 235 h 460"/>
                <a:gd name="T80" fmla="*/ 453 w 474"/>
                <a:gd name="T81" fmla="*/ 234 h 460"/>
                <a:gd name="T82" fmla="*/ 424 w 474"/>
                <a:gd name="T83" fmla="*/ 223 h 460"/>
                <a:gd name="T84" fmla="*/ 348 w 474"/>
                <a:gd name="T85" fmla="*/ 211 h 460"/>
                <a:gd name="T86" fmla="*/ 450 w 474"/>
                <a:gd name="T87" fmla="*/ 300 h 460"/>
                <a:gd name="T88" fmla="*/ 453 w 474"/>
                <a:gd name="T89" fmla="*/ 302 h 460"/>
                <a:gd name="T90" fmla="*/ 462 w 474"/>
                <a:gd name="T91" fmla="*/ 310 h 460"/>
                <a:gd name="T92" fmla="*/ 435 w 474"/>
                <a:gd name="T93" fmla="*/ 370 h 460"/>
                <a:gd name="T94" fmla="*/ 427 w 474"/>
                <a:gd name="T95" fmla="*/ 371 h 460"/>
                <a:gd name="T96" fmla="*/ 406 w 474"/>
                <a:gd name="T97" fmla="*/ 346 h 460"/>
                <a:gd name="T98" fmla="*/ 396 w 474"/>
                <a:gd name="T99" fmla="*/ 335 h 460"/>
                <a:gd name="T100" fmla="*/ 377 w 474"/>
                <a:gd name="T101" fmla="*/ 455 h 460"/>
                <a:gd name="T102" fmla="*/ 448 w 474"/>
                <a:gd name="T103" fmla="*/ 133 h 460"/>
                <a:gd name="T104" fmla="*/ 376 w 474"/>
                <a:gd name="T105" fmla="*/ 143 h 460"/>
                <a:gd name="T106" fmla="*/ 365 w 474"/>
                <a:gd name="T107" fmla="*/ 88 h 460"/>
                <a:gd name="T108" fmla="*/ 424 w 474"/>
                <a:gd name="T109" fmla="*/ 76 h 460"/>
                <a:gd name="T110" fmla="*/ 438 w 474"/>
                <a:gd name="T111" fmla="*/ 73 h 460"/>
                <a:gd name="T112" fmla="*/ 448 w 474"/>
                <a:gd name="T113" fmla="*/ 133 h 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74" h="460">
                  <a:moveTo>
                    <a:pt x="377" y="455"/>
                  </a:moveTo>
                  <a:cubicBezTo>
                    <a:pt x="377" y="458"/>
                    <a:pt x="375" y="460"/>
                    <a:pt x="373" y="460"/>
                  </a:cubicBezTo>
                  <a:cubicBezTo>
                    <a:pt x="313" y="444"/>
                    <a:pt x="272" y="419"/>
                    <a:pt x="249" y="384"/>
                  </a:cubicBezTo>
                  <a:cubicBezTo>
                    <a:pt x="227" y="355"/>
                    <a:pt x="213" y="313"/>
                    <a:pt x="206" y="257"/>
                  </a:cubicBezTo>
                  <a:cubicBezTo>
                    <a:pt x="203" y="257"/>
                    <a:pt x="203" y="257"/>
                    <a:pt x="203" y="257"/>
                  </a:cubicBezTo>
                  <a:cubicBezTo>
                    <a:pt x="175" y="432"/>
                    <a:pt x="175" y="432"/>
                    <a:pt x="175" y="432"/>
                  </a:cubicBezTo>
                  <a:cubicBezTo>
                    <a:pt x="126" y="424"/>
                    <a:pt x="126" y="424"/>
                    <a:pt x="126" y="424"/>
                  </a:cubicBezTo>
                  <a:cubicBezTo>
                    <a:pt x="153" y="254"/>
                    <a:pt x="153" y="254"/>
                    <a:pt x="153" y="254"/>
                  </a:cubicBezTo>
                  <a:cubicBezTo>
                    <a:pt x="103" y="280"/>
                    <a:pt x="72" y="335"/>
                    <a:pt x="60" y="421"/>
                  </a:cubicBezTo>
                  <a:cubicBezTo>
                    <a:pt x="55" y="416"/>
                    <a:pt x="55" y="416"/>
                    <a:pt x="55" y="416"/>
                  </a:cubicBezTo>
                  <a:cubicBezTo>
                    <a:pt x="37" y="400"/>
                    <a:pt x="19" y="386"/>
                    <a:pt x="0" y="375"/>
                  </a:cubicBezTo>
                  <a:cubicBezTo>
                    <a:pt x="27" y="297"/>
                    <a:pt x="66" y="242"/>
                    <a:pt x="118" y="213"/>
                  </a:cubicBezTo>
                  <a:cubicBezTo>
                    <a:pt x="76" y="179"/>
                    <a:pt x="56" y="120"/>
                    <a:pt x="57" y="35"/>
                  </a:cubicBezTo>
                  <a:cubicBezTo>
                    <a:pt x="78" y="30"/>
                    <a:pt x="97" y="19"/>
                    <a:pt x="116" y="0"/>
                  </a:cubicBezTo>
                  <a:cubicBezTo>
                    <a:pt x="110" y="91"/>
                    <a:pt x="127" y="149"/>
                    <a:pt x="166" y="176"/>
                  </a:cubicBezTo>
                  <a:cubicBezTo>
                    <a:pt x="191" y="20"/>
                    <a:pt x="191" y="20"/>
                    <a:pt x="191" y="20"/>
                  </a:cubicBezTo>
                  <a:cubicBezTo>
                    <a:pt x="239" y="27"/>
                    <a:pt x="239" y="27"/>
                    <a:pt x="239" y="27"/>
                  </a:cubicBezTo>
                  <a:cubicBezTo>
                    <a:pt x="214" y="188"/>
                    <a:pt x="214" y="188"/>
                    <a:pt x="214" y="188"/>
                  </a:cubicBezTo>
                  <a:cubicBezTo>
                    <a:pt x="234" y="191"/>
                    <a:pt x="234" y="191"/>
                    <a:pt x="234" y="191"/>
                  </a:cubicBezTo>
                  <a:cubicBezTo>
                    <a:pt x="227" y="234"/>
                    <a:pt x="227" y="234"/>
                    <a:pt x="227" y="234"/>
                  </a:cubicBezTo>
                  <a:cubicBezTo>
                    <a:pt x="238" y="229"/>
                    <a:pt x="248" y="222"/>
                    <a:pt x="258" y="212"/>
                  </a:cubicBezTo>
                  <a:cubicBezTo>
                    <a:pt x="258" y="236"/>
                    <a:pt x="260" y="260"/>
                    <a:pt x="265" y="284"/>
                  </a:cubicBezTo>
                  <a:cubicBezTo>
                    <a:pt x="271" y="285"/>
                    <a:pt x="284" y="277"/>
                    <a:pt x="303" y="259"/>
                  </a:cubicBezTo>
                  <a:cubicBezTo>
                    <a:pt x="332" y="308"/>
                    <a:pt x="332" y="308"/>
                    <a:pt x="332" y="308"/>
                  </a:cubicBezTo>
                  <a:cubicBezTo>
                    <a:pt x="325" y="313"/>
                    <a:pt x="312" y="321"/>
                    <a:pt x="294" y="332"/>
                  </a:cubicBezTo>
                  <a:cubicBezTo>
                    <a:pt x="306" y="325"/>
                    <a:pt x="304" y="327"/>
                    <a:pt x="287" y="337"/>
                  </a:cubicBezTo>
                  <a:cubicBezTo>
                    <a:pt x="301" y="357"/>
                    <a:pt x="319" y="371"/>
                    <a:pt x="342" y="378"/>
                  </a:cubicBezTo>
                  <a:cubicBezTo>
                    <a:pt x="354" y="298"/>
                    <a:pt x="354" y="298"/>
                    <a:pt x="354" y="298"/>
                  </a:cubicBezTo>
                  <a:cubicBezTo>
                    <a:pt x="335" y="280"/>
                    <a:pt x="317" y="259"/>
                    <a:pt x="301" y="236"/>
                  </a:cubicBezTo>
                  <a:cubicBezTo>
                    <a:pt x="311" y="225"/>
                    <a:pt x="319" y="215"/>
                    <a:pt x="325" y="207"/>
                  </a:cubicBezTo>
                  <a:cubicBezTo>
                    <a:pt x="238" y="193"/>
                    <a:pt x="238" y="193"/>
                    <a:pt x="238" y="193"/>
                  </a:cubicBezTo>
                  <a:cubicBezTo>
                    <a:pt x="247" y="134"/>
                    <a:pt x="247" y="134"/>
                    <a:pt x="247" y="134"/>
                  </a:cubicBezTo>
                  <a:cubicBezTo>
                    <a:pt x="299" y="142"/>
                    <a:pt x="299" y="142"/>
                    <a:pt x="299" y="142"/>
                  </a:cubicBezTo>
                  <a:cubicBezTo>
                    <a:pt x="278" y="106"/>
                    <a:pt x="265" y="82"/>
                    <a:pt x="259" y="71"/>
                  </a:cubicBezTo>
                  <a:cubicBezTo>
                    <a:pt x="256" y="68"/>
                    <a:pt x="255" y="65"/>
                    <a:pt x="258" y="63"/>
                  </a:cubicBezTo>
                  <a:cubicBezTo>
                    <a:pt x="271" y="57"/>
                    <a:pt x="291" y="48"/>
                    <a:pt x="320" y="36"/>
                  </a:cubicBezTo>
                  <a:cubicBezTo>
                    <a:pt x="325" y="78"/>
                    <a:pt x="337" y="117"/>
                    <a:pt x="357" y="153"/>
                  </a:cubicBezTo>
                  <a:cubicBezTo>
                    <a:pt x="474" y="172"/>
                    <a:pt x="474" y="172"/>
                    <a:pt x="474" y="172"/>
                  </a:cubicBezTo>
                  <a:cubicBezTo>
                    <a:pt x="469" y="204"/>
                    <a:pt x="466" y="222"/>
                    <a:pt x="465" y="226"/>
                  </a:cubicBezTo>
                  <a:cubicBezTo>
                    <a:pt x="465" y="232"/>
                    <a:pt x="463" y="235"/>
                    <a:pt x="460" y="235"/>
                  </a:cubicBezTo>
                  <a:cubicBezTo>
                    <a:pt x="459" y="236"/>
                    <a:pt x="456" y="235"/>
                    <a:pt x="453" y="234"/>
                  </a:cubicBezTo>
                  <a:cubicBezTo>
                    <a:pt x="444" y="228"/>
                    <a:pt x="434" y="225"/>
                    <a:pt x="424" y="223"/>
                  </a:cubicBezTo>
                  <a:cubicBezTo>
                    <a:pt x="348" y="211"/>
                    <a:pt x="348" y="211"/>
                    <a:pt x="348" y="211"/>
                  </a:cubicBezTo>
                  <a:cubicBezTo>
                    <a:pt x="371" y="245"/>
                    <a:pt x="405" y="275"/>
                    <a:pt x="450" y="300"/>
                  </a:cubicBezTo>
                  <a:cubicBezTo>
                    <a:pt x="451" y="300"/>
                    <a:pt x="452" y="301"/>
                    <a:pt x="453" y="302"/>
                  </a:cubicBezTo>
                  <a:cubicBezTo>
                    <a:pt x="459" y="305"/>
                    <a:pt x="462" y="307"/>
                    <a:pt x="462" y="310"/>
                  </a:cubicBezTo>
                  <a:cubicBezTo>
                    <a:pt x="457" y="325"/>
                    <a:pt x="448" y="346"/>
                    <a:pt x="435" y="370"/>
                  </a:cubicBezTo>
                  <a:cubicBezTo>
                    <a:pt x="432" y="372"/>
                    <a:pt x="429" y="372"/>
                    <a:pt x="427" y="371"/>
                  </a:cubicBezTo>
                  <a:cubicBezTo>
                    <a:pt x="423" y="365"/>
                    <a:pt x="416" y="357"/>
                    <a:pt x="406" y="346"/>
                  </a:cubicBezTo>
                  <a:cubicBezTo>
                    <a:pt x="402" y="342"/>
                    <a:pt x="398" y="338"/>
                    <a:pt x="396" y="335"/>
                  </a:cubicBezTo>
                  <a:lnTo>
                    <a:pt x="377" y="455"/>
                  </a:lnTo>
                  <a:close/>
                  <a:moveTo>
                    <a:pt x="448" y="133"/>
                  </a:moveTo>
                  <a:cubicBezTo>
                    <a:pt x="376" y="143"/>
                    <a:pt x="376" y="143"/>
                    <a:pt x="376" y="143"/>
                  </a:cubicBezTo>
                  <a:cubicBezTo>
                    <a:pt x="365" y="88"/>
                    <a:pt x="365" y="88"/>
                    <a:pt x="365" y="88"/>
                  </a:cubicBezTo>
                  <a:cubicBezTo>
                    <a:pt x="385" y="86"/>
                    <a:pt x="405" y="82"/>
                    <a:pt x="424" y="76"/>
                  </a:cubicBezTo>
                  <a:cubicBezTo>
                    <a:pt x="433" y="74"/>
                    <a:pt x="437" y="73"/>
                    <a:pt x="438" y="73"/>
                  </a:cubicBezTo>
                  <a:lnTo>
                    <a:pt x="448" y="1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sp>
          <p:nvSpPr>
            <p:cNvPr id="71" name="Freeform 69"/>
            <p:cNvSpPr>
              <a:spLocks noEditPoints="1"/>
            </p:cNvSpPr>
            <p:nvPr/>
          </p:nvSpPr>
          <p:spPr bwMode="auto">
            <a:xfrm>
              <a:off x="4590314" y="3511508"/>
              <a:ext cx="147103" cy="147103"/>
            </a:xfrm>
            <a:custGeom>
              <a:avLst/>
              <a:gdLst>
                <a:gd name="T0" fmla="*/ 390 w 500"/>
                <a:gd name="T1" fmla="*/ 46 h 497"/>
                <a:gd name="T2" fmla="*/ 416 w 500"/>
                <a:gd name="T3" fmla="*/ 101 h 497"/>
                <a:gd name="T4" fmla="*/ 369 w 500"/>
                <a:gd name="T5" fmla="*/ 122 h 497"/>
                <a:gd name="T6" fmla="*/ 345 w 500"/>
                <a:gd name="T7" fmla="*/ 180 h 497"/>
                <a:gd name="T8" fmla="*/ 347 w 500"/>
                <a:gd name="T9" fmla="*/ 276 h 497"/>
                <a:gd name="T10" fmla="*/ 352 w 500"/>
                <a:gd name="T11" fmla="*/ 194 h 497"/>
                <a:gd name="T12" fmla="*/ 427 w 500"/>
                <a:gd name="T13" fmla="*/ 234 h 497"/>
                <a:gd name="T14" fmla="*/ 494 w 500"/>
                <a:gd name="T15" fmla="*/ 253 h 497"/>
                <a:gd name="T16" fmla="*/ 487 w 500"/>
                <a:gd name="T17" fmla="*/ 278 h 497"/>
                <a:gd name="T18" fmla="*/ 456 w 500"/>
                <a:gd name="T19" fmla="*/ 291 h 497"/>
                <a:gd name="T20" fmla="*/ 446 w 500"/>
                <a:gd name="T21" fmla="*/ 381 h 497"/>
                <a:gd name="T22" fmla="*/ 375 w 500"/>
                <a:gd name="T23" fmla="*/ 332 h 497"/>
                <a:gd name="T24" fmla="*/ 376 w 500"/>
                <a:gd name="T25" fmla="*/ 448 h 497"/>
                <a:gd name="T26" fmla="*/ 317 w 500"/>
                <a:gd name="T27" fmla="*/ 414 h 497"/>
                <a:gd name="T28" fmla="*/ 293 w 500"/>
                <a:gd name="T29" fmla="*/ 481 h 497"/>
                <a:gd name="T30" fmla="*/ 165 w 500"/>
                <a:gd name="T31" fmla="*/ 490 h 497"/>
                <a:gd name="T32" fmla="*/ 88 w 500"/>
                <a:gd name="T33" fmla="*/ 421 h 497"/>
                <a:gd name="T34" fmla="*/ 152 w 500"/>
                <a:gd name="T35" fmla="*/ 417 h 497"/>
                <a:gd name="T36" fmla="*/ 243 w 500"/>
                <a:gd name="T37" fmla="*/ 381 h 497"/>
                <a:gd name="T38" fmla="*/ 186 w 500"/>
                <a:gd name="T39" fmla="*/ 363 h 497"/>
                <a:gd name="T40" fmla="*/ 121 w 500"/>
                <a:gd name="T41" fmla="*/ 343 h 497"/>
                <a:gd name="T42" fmla="*/ 207 w 500"/>
                <a:gd name="T43" fmla="*/ 308 h 497"/>
                <a:gd name="T44" fmla="*/ 206 w 500"/>
                <a:gd name="T45" fmla="*/ 250 h 497"/>
                <a:gd name="T46" fmla="*/ 27 w 500"/>
                <a:gd name="T47" fmla="*/ 293 h 497"/>
                <a:gd name="T48" fmla="*/ 129 w 500"/>
                <a:gd name="T49" fmla="*/ 177 h 497"/>
                <a:gd name="T50" fmla="*/ 74 w 500"/>
                <a:gd name="T51" fmla="*/ 139 h 497"/>
                <a:gd name="T52" fmla="*/ 77 w 500"/>
                <a:gd name="T53" fmla="*/ 125 h 497"/>
                <a:gd name="T54" fmla="*/ 123 w 500"/>
                <a:gd name="T55" fmla="*/ 89 h 497"/>
                <a:gd name="T56" fmla="*/ 255 w 500"/>
                <a:gd name="T57" fmla="*/ 114 h 497"/>
                <a:gd name="T58" fmla="*/ 179 w 500"/>
                <a:gd name="T59" fmla="*/ 105 h 497"/>
                <a:gd name="T60" fmla="*/ 325 w 500"/>
                <a:gd name="T61" fmla="*/ 0 h 497"/>
                <a:gd name="T62" fmla="*/ 342 w 500"/>
                <a:gd name="T63" fmla="*/ 55 h 497"/>
                <a:gd name="T64" fmla="*/ 302 w 500"/>
                <a:gd name="T65" fmla="*/ 90 h 497"/>
                <a:gd name="T66" fmla="*/ 289 w 500"/>
                <a:gd name="T67" fmla="*/ 358 h 497"/>
                <a:gd name="T68" fmla="*/ 260 w 500"/>
                <a:gd name="T69" fmla="*/ 215 h 497"/>
                <a:gd name="T70" fmla="*/ 281 w 500"/>
                <a:gd name="T71" fmla="*/ 166 h 497"/>
                <a:gd name="T72" fmla="*/ 249 w 500"/>
                <a:gd name="T73" fmla="*/ 222 h 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00" h="497">
                  <a:moveTo>
                    <a:pt x="302" y="90"/>
                  </a:moveTo>
                  <a:cubicBezTo>
                    <a:pt x="390" y="46"/>
                    <a:pt x="390" y="46"/>
                    <a:pt x="390" y="46"/>
                  </a:cubicBezTo>
                  <a:cubicBezTo>
                    <a:pt x="402" y="71"/>
                    <a:pt x="410" y="85"/>
                    <a:pt x="411" y="88"/>
                  </a:cubicBezTo>
                  <a:cubicBezTo>
                    <a:pt x="414" y="94"/>
                    <a:pt x="415" y="98"/>
                    <a:pt x="416" y="101"/>
                  </a:cubicBezTo>
                  <a:cubicBezTo>
                    <a:pt x="415" y="104"/>
                    <a:pt x="412" y="106"/>
                    <a:pt x="405" y="108"/>
                  </a:cubicBezTo>
                  <a:cubicBezTo>
                    <a:pt x="392" y="112"/>
                    <a:pt x="380" y="116"/>
                    <a:pt x="369" y="122"/>
                  </a:cubicBezTo>
                  <a:cubicBezTo>
                    <a:pt x="327" y="143"/>
                    <a:pt x="327" y="143"/>
                    <a:pt x="327" y="143"/>
                  </a:cubicBezTo>
                  <a:cubicBezTo>
                    <a:pt x="345" y="180"/>
                    <a:pt x="345" y="180"/>
                    <a:pt x="345" y="180"/>
                  </a:cubicBezTo>
                  <a:cubicBezTo>
                    <a:pt x="308" y="199"/>
                    <a:pt x="308" y="199"/>
                    <a:pt x="308" y="199"/>
                  </a:cubicBezTo>
                  <a:cubicBezTo>
                    <a:pt x="347" y="276"/>
                    <a:pt x="347" y="276"/>
                    <a:pt x="347" y="276"/>
                  </a:cubicBezTo>
                  <a:cubicBezTo>
                    <a:pt x="384" y="258"/>
                    <a:pt x="384" y="258"/>
                    <a:pt x="384" y="258"/>
                  </a:cubicBezTo>
                  <a:cubicBezTo>
                    <a:pt x="352" y="194"/>
                    <a:pt x="352" y="194"/>
                    <a:pt x="352" y="194"/>
                  </a:cubicBezTo>
                  <a:cubicBezTo>
                    <a:pt x="396" y="172"/>
                    <a:pt x="396" y="172"/>
                    <a:pt x="396" y="172"/>
                  </a:cubicBezTo>
                  <a:cubicBezTo>
                    <a:pt x="427" y="234"/>
                    <a:pt x="427" y="234"/>
                    <a:pt x="427" y="234"/>
                  </a:cubicBezTo>
                  <a:cubicBezTo>
                    <a:pt x="473" y="211"/>
                    <a:pt x="473" y="211"/>
                    <a:pt x="473" y="211"/>
                  </a:cubicBezTo>
                  <a:cubicBezTo>
                    <a:pt x="484" y="234"/>
                    <a:pt x="491" y="248"/>
                    <a:pt x="494" y="253"/>
                  </a:cubicBezTo>
                  <a:cubicBezTo>
                    <a:pt x="497" y="260"/>
                    <a:pt x="499" y="265"/>
                    <a:pt x="499" y="268"/>
                  </a:cubicBezTo>
                  <a:cubicBezTo>
                    <a:pt x="500" y="272"/>
                    <a:pt x="496" y="275"/>
                    <a:pt x="487" y="278"/>
                  </a:cubicBezTo>
                  <a:cubicBezTo>
                    <a:pt x="479" y="281"/>
                    <a:pt x="471" y="284"/>
                    <a:pt x="465" y="287"/>
                  </a:cubicBezTo>
                  <a:cubicBezTo>
                    <a:pt x="456" y="291"/>
                    <a:pt x="456" y="291"/>
                    <a:pt x="456" y="291"/>
                  </a:cubicBezTo>
                  <a:cubicBezTo>
                    <a:pt x="490" y="359"/>
                    <a:pt x="490" y="359"/>
                    <a:pt x="490" y="359"/>
                  </a:cubicBezTo>
                  <a:cubicBezTo>
                    <a:pt x="446" y="381"/>
                    <a:pt x="446" y="381"/>
                    <a:pt x="446" y="381"/>
                  </a:cubicBezTo>
                  <a:cubicBezTo>
                    <a:pt x="412" y="313"/>
                    <a:pt x="412" y="313"/>
                    <a:pt x="412" y="313"/>
                  </a:cubicBezTo>
                  <a:cubicBezTo>
                    <a:pt x="375" y="332"/>
                    <a:pt x="375" y="332"/>
                    <a:pt x="375" y="332"/>
                  </a:cubicBezTo>
                  <a:cubicBezTo>
                    <a:pt x="422" y="425"/>
                    <a:pt x="422" y="425"/>
                    <a:pt x="422" y="425"/>
                  </a:cubicBezTo>
                  <a:cubicBezTo>
                    <a:pt x="376" y="448"/>
                    <a:pt x="376" y="448"/>
                    <a:pt x="376" y="448"/>
                  </a:cubicBezTo>
                  <a:cubicBezTo>
                    <a:pt x="351" y="397"/>
                    <a:pt x="351" y="397"/>
                    <a:pt x="351" y="397"/>
                  </a:cubicBezTo>
                  <a:cubicBezTo>
                    <a:pt x="317" y="414"/>
                    <a:pt x="317" y="414"/>
                    <a:pt x="317" y="414"/>
                  </a:cubicBezTo>
                  <a:cubicBezTo>
                    <a:pt x="339" y="458"/>
                    <a:pt x="339" y="458"/>
                    <a:pt x="339" y="458"/>
                  </a:cubicBezTo>
                  <a:cubicBezTo>
                    <a:pt x="293" y="481"/>
                    <a:pt x="293" y="481"/>
                    <a:pt x="293" y="481"/>
                  </a:cubicBezTo>
                  <a:cubicBezTo>
                    <a:pt x="271" y="437"/>
                    <a:pt x="271" y="437"/>
                    <a:pt x="271" y="437"/>
                  </a:cubicBezTo>
                  <a:cubicBezTo>
                    <a:pt x="165" y="490"/>
                    <a:pt x="165" y="490"/>
                    <a:pt x="165" y="490"/>
                  </a:cubicBezTo>
                  <a:cubicBezTo>
                    <a:pt x="151" y="497"/>
                    <a:pt x="138" y="496"/>
                    <a:pt x="127" y="486"/>
                  </a:cubicBezTo>
                  <a:cubicBezTo>
                    <a:pt x="117" y="477"/>
                    <a:pt x="104" y="455"/>
                    <a:pt x="88" y="421"/>
                  </a:cubicBezTo>
                  <a:cubicBezTo>
                    <a:pt x="109" y="403"/>
                    <a:pt x="123" y="389"/>
                    <a:pt x="130" y="379"/>
                  </a:cubicBezTo>
                  <a:cubicBezTo>
                    <a:pt x="141" y="402"/>
                    <a:pt x="148" y="414"/>
                    <a:pt x="152" y="417"/>
                  </a:cubicBezTo>
                  <a:cubicBezTo>
                    <a:pt x="155" y="422"/>
                    <a:pt x="161" y="422"/>
                    <a:pt x="169" y="418"/>
                  </a:cubicBezTo>
                  <a:cubicBezTo>
                    <a:pt x="243" y="381"/>
                    <a:pt x="243" y="381"/>
                    <a:pt x="243" y="381"/>
                  </a:cubicBezTo>
                  <a:cubicBezTo>
                    <a:pt x="216" y="325"/>
                    <a:pt x="216" y="325"/>
                    <a:pt x="216" y="325"/>
                  </a:cubicBezTo>
                  <a:cubicBezTo>
                    <a:pt x="210" y="333"/>
                    <a:pt x="200" y="345"/>
                    <a:pt x="186" y="363"/>
                  </a:cubicBezTo>
                  <a:cubicBezTo>
                    <a:pt x="179" y="374"/>
                    <a:pt x="175" y="380"/>
                    <a:pt x="173" y="380"/>
                  </a:cubicBezTo>
                  <a:cubicBezTo>
                    <a:pt x="121" y="343"/>
                    <a:pt x="121" y="343"/>
                    <a:pt x="121" y="343"/>
                  </a:cubicBezTo>
                  <a:cubicBezTo>
                    <a:pt x="140" y="318"/>
                    <a:pt x="154" y="298"/>
                    <a:pt x="165" y="283"/>
                  </a:cubicBezTo>
                  <a:cubicBezTo>
                    <a:pt x="207" y="308"/>
                    <a:pt x="207" y="308"/>
                    <a:pt x="207" y="308"/>
                  </a:cubicBezTo>
                  <a:cubicBezTo>
                    <a:pt x="183" y="261"/>
                    <a:pt x="183" y="261"/>
                    <a:pt x="183" y="261"/>
                  </a:cubicBezTo>
                  <a:cubicBezTo>
                    <a:pt x="206" y="250"/>
                    <a:pt x="206" y="250"/>
                    <a:pt x="206" y="250"/>
                  </a:cubicBezTo>
                  <a:cubicBezTo>
                    <a:pt x="172" y="221"/>
                    <a:pt x="172" y="221"/>
                    <a:pt x="172" y="221"/>
                  </a:cubicBezTo>
                  <a:cubicBezTo>
                    <a:pt x="27" y="293"/>
                    <a:pt x="27" y="293"/>
                    <a:pt x="27" y="293"/>
                  </a:cubicBezTo>
                  <a:cubicBezTo>
                    <a:pt x="0" y="241"/>
                    <a:pt x="0" y="241"/>
                    <a:pt x="0" y="241"/>
                  </a:cubicBezTo>
                  <a:cubicBezTo>
                    <a:pt x="129" y="177"/>
                    <a:pt x="129" y="177"/>
                    <a:pt x="129" y="177"/>
                  </a:cubicBezTo>
                  <a:cubicBezTo>
                    <a:pt x="122" y="173"/>
                    <a:pt x="114" y="167"/>
                    <a:pt x="102" y="158"/>
                  </a:cubicBezTo>
                  <a:cubicBezTo>
                    <a:pt x="90" y="149"/>
                    <a:pt x="80" y="143"/>
                    <a:pt x="74" y="139"/>
                  </a:cubicBezTo>
                  <a:cubicBezTo>
                    <a:pt x="72" y="137"/>
                    <a:pt x="71" y="135"/>
                    <a:pt x="72" y="131"/>
                  </a:cubicBezTo>
                  <a:cubicBezTo>
                    <a:pt x="78" y="124"/>
                    <a:pt x="80" y="122"/>
                    <a:pt x="77" y="125"/>
                  </a:cubicBezTo>
                  <a:cubicBezTo>
                    <a:pt x="95" y="104"/>
                    <a:pt x="108" y="90"/>
                    <a:pt x="117" y="82"/>
                  </a:cubicBezTo>
                  <a:cubicBezTo>
                    <a:pt x="123" y="89"/>
                    <a:pt x="123" y="89"/>
                    <a:pt x="123" y="89"/>
                  </a:cubicBezTo>
                  <a:cubicBezTo>
                    <a:pt x="140" y="113"/>
                    <a:pt x="159" y="134"/>
                    <a:pt x="179" y="152"/>
                  </a:cubicBezTo>
                  <a:cubicBezTo>
                    <a:pt x="255" y="114"/>
                    <a:pt x="255" y="114"/>
                    <a:pt x="255" y="114"/>
                  </a:cubicBezTo>
                  <a:cubicBezTo>
                    <a:pt x="243" y="88"/>
                    <a:pt x="243" y="88"/>
                    <a:pt x="243" y="88"/>
                  </a:cubicBezTo>
                  <a:cubicBezTo>
                    <a:pt x="221" y="95"/>
                    <a:pt x="199" y="101"/>
                    <a:pt x="179" y="105"/>
                  </a:cubicBezTo>
                  <a:cubicBezTo>
                    <a:pt x="178" y="82"/>
                    <a:pt x="175" y="65"/>
                    <a:pt x="172" y="54"/>
                  </a:cubicBezTo>
                  <a:cubicBezTo>
                    <a:pt x="223" y="44"/>
                    <a:pt x="273" y="26"/>
                    <a:pt x="325" y="0"/>
                  </a:cubicBezTo>
                  <a:cubicBezTo>
                    <a:pt x="329" y="11"/>
                    <a:pt x="329" y="11"/>
                    <a:pt x="329" y="11"/>
                  </a:cubicBezTo>
                  <a:cubicBezTo>
                    <a:pt x="334" y="30"/>
                    <a:pt x="338" y="45"/>
                    <a:pt x="342" y="55"/>
                  </a:cubicBezTo>
                  <a:cubicBezTo>
                    <a:pt x="327" y="61"/>
                    <a:pt x="311" y="67"/>
                    <a:pt x="293" y="71"/>
                  </a:cubicBezTo>
                  <a:lnTo>
                    <a:pt x="302" y="90"/>
                  </a:lnTo>
                  <a:close/>
                  <a:moveTo>
                    <a:pt x="228" y="237"/>
                  </a:moveTo>
                  <a:cubicBezTo>
                    <a:pt x="289" y="358"/>
                    <a:pt x="289" y="358"/>
                    <a:pt x="289" y="358"/>
                  </a:cubicBezTo>
                  <a:cubicBezTo>
                    <a:pt x="323" y="341"/>
                    <a:pt x="323" y="341"/>
                    <a:pt x="323" y="341"/>
                  </a:cubicBezTo>
                  <a:cubicBezTo>
                    <a:pt x="260" y="215"/>
                    <a:pt x="260" y="215"/>
                    <a:pt x="260" y="215"/>
                  </a:cubicBezTo>
                  <a:cubicBezTo>
                    <a:pt x="297" y="196"/>
                    <a:pt x="297" y="196"/>
                    <a:pt x="297" y="196"/>
                  </a:cubicBezTo>
                  <a:cubicBezTo>
                    <a:pt x="281" y="166"/>
                    <a:pt x="281" y="166"/>
                    <a:pt x="281" y="166"/>
                  </a:cubicBezTo>
                  <a:cubicBezTo>
                    <a:pt x="221" y="196"/>
                    <a:pt x="221" y="196"/>
                    <a:pt x="221" y="196"/>
                  </a:cubicBezTo>
                  <a:cubicBezTo>
                    <a:pt x="249" y="222"/>
                    <a:pt x="249" y="222"/>
                    <a:pt x="249" y="222"/>
                  </a:cubicBezTo>
                  <a:lnTo>
                    <a:pt x="228" y="2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sp>
          <p:nvSpPr>
            <p:cNvPr id="72" name="Freeform 70"/>
            <p:cNvSpPr>
              <a:spLocks noEditPoints="1"/>
            </p:cNvSpPr>
            <p:nvPr/>
          </p:nvSpPr>
          <p:spPr bwMode="auto">
            <a:xfrm>
              <a:off x="4431628" y="3590272"/>
              <a:ext cx="162161" cy="151736"/>
            </a:xfrm>
            <a:custGeom>
              <a:avLst/>
              <a:gdLst>
                <a:gd name="T0" fmla="*/ 225 w 548"/>
                <a:gd name="T1" fmla="*/ 72 h 515"/>
                <a:gd name="T2" fmla="*/ 370 w 548"/>
                <a:gd name="T3" fmla="*/ 0 h 515"/>
                <a:gd name="T4" fmla="*/ 460 w 548"/>
                <a:gd name="T5" fmla="*/ 179 h 515"/>
                <a:gd name="T6" fmla="*/ 314 w 548"/>
                <a:gd name="T7" fmla="*/ 251 h 515"/>
                <a:gd name="T8" fmla="*/ 277 w 548"/>
                <a:gd name="T9" fmla="*/ 177 h 515"/>
                <a:gd name="T10" fmla="*/ 242 w 548"/>
                <a:gd name="T11" fmla="*/ 195 h 515"/>
                <a:gd name="T12" fmla="*/ 282 w 548"/>
                <a:gd name="T13" fmla="*/ 276 h 515"/>
                <a:gd name="T14" fmla="*/ 282 w 548"/>
                <a:gd name="T15" fmla="*/ 280 h 515"/>
                <a:gd name="T16" fmla="*/ 233 w 548"/>
                <a:gd name="T17" fmla="*/ 303 h 515"/>
                <a:gd name="T18" fmla="*/ 131 w 548"/>
                <a:gd name="T19" fmla="*/ 349 h 515"/>
                <a:gd name="T20" fmla="*/ 56 w 548"/>
                <a:gd name="T21" fmla="*/ 292 h 515"/>
                <a:gd name="T22" fmla="*/ 51 w 548"/>
                <a:gd name="T23" fmla="*/ 282 h 515"/>
                <a:gd name="T24" fmla="*/ 90 w 548"/>
                <a:gd name="T25" fmla="*/ 241 h 515"/>
                <a:gd name="T26" fmla="*/ 132 w 548"/>
                <a:gd name="T27" fmla="*/ 283 h 515"/>
                <a:gd name="T28" fmla="*/ 164 w 548"/>
                <a:gd name="T29" fmla="*/ 272 h 515"/>
                <a:gd name="T30" fmla="*/ 210 w 548"/>
                <a:gd name="T31" fmla="*/ 249 h 515"/>
                <a:gd name="T32" fmla="*/ 192 w 548"/>
                <a:gd name="T33" fmla="*/ 213 h 515"/>
                <a:gd name="T34" fmla="*/ 0 w 548"/>
                <a:gd name="T35" fmla="*/ 200 h 515"/>
                <a:gd name="T36" fmla="*/ 9 w 548"/>
                <a:gd name="T37" fmla="*/ 143 h 515"/>
                <a:gd name="T38" fmla="*/ 165 w 548"/>
                <a:gd name="T39" fmla="*/ 159 h 515"/>
                <a:gd name="T40" fmla="*/ 131 w 548"/>
                <a:gd name="T41" fmla="*/ 92 h 515"/>
                <a:gd name="T42" fmla="*/ 179 w 548"/>
                <a:gd name="T43" fmla="*/ 68 h 515"/>
                <a:gd name="T44" fmla="*/ 215 w 548"/>
                <a:gd name="T45" fmla="*/ 141 h 515"/>
                <a:gd name="T46" fmla="*/ 250 w 548"/>
                <a:gd name="T47" fmla="*/ 123 h 515"/>
                <a:gd name="T48" fmla="*/ 225 w 548"/>
                <a:gd name="T49" fmla="*/ 72 h 515"/>
                <a:gd name="T50" fmla="*/ 522 w 548"/>
                <a:gd name="T51" fmla="*/ 278 h 515"/>
                <a:gd name="T52" fmla="*/ 543 w 548"/>
                <a:gd name="T53" fmla="*/ 325 h 515"/>
                <a:gd name="T54" fmla="*/ 547 w 548"/>
                <a:gd name="T55" fmla="*/ 344 h 515"/>
                <a:gd name="T56" fmla="*/ 540 w 548"/>
                <a:gd name="T57" fmla="*/ 347 h 515"/>
                <a:gd name="T58" fmla="*/ 496 w 548"/>
                <a:gd name="T59" fmla="*/ 361 h 515"/>
                <a:gd name="T60" fmla="*/ 219 w 548"/>
                <a:gd name="T61" fmla="*/ 499 h 515"/>
                <a:gd name="T62" fmla="*/ 168 w 548"/>
                <a:gd name="T63" fmla="*/ 506 h 515"/>
                <a:gd name="T64" fmla="*/ 126 w 548"/>
                <a:gd name="T65" fmla="*/ 439 h 515"/>
                <a:gd name="T66" fmla="*/ 169 w 548"/>
                <a:gd name="T67" fmla="*/ 396 h 515"/>
                <a:gd name="T68" fmla="*/ 191 w 548"/>
                <a:gd name="T69" fmla="*/ 431 h 515"/>
                <a:gd name="T70" fmla="*/ 217 w 548"/>
                <a:gd name="T71" fmla="*/ 431 h 515"/>
                <a:gd name="T72" fmla="*/ 522 w 548"/>
                <a:gd name="T73" fmla="*/ 278 h 515"/>
                <a:gd name="T74" fmla="*/ 438 w 548"/>
                <a:gd name="T75" fmla="*/ 223 h 515"/>
                <a:gd name="T76" fmla="*/ 461 w 548"/>
                <a:gd name="T77" fmla="*/ 283 h 515"/>
                <a:gd name="T78" fmla="*/ 453 w 548"/>
                <a:gd name="T79" fmla="*/ 288 h 515"/>
                <a:gd name="T80" fmla="*/ 417 w 548"/>
                <a:gd name="T81" fmla="*/ 299 h 515"/>
                <a:gd name="T82" fmla="*/ 219 w 548"/>
                <a:gd name="T83" fmla="*/ 398 h 515"/>
                <a:gd name="T84" fmla="*/ 193 w 548"/>
                <a:gd name="T85" fmla="*/ 346 h 515"/>
                <a:gd name="T86" fmla="*/ 438 w 548"/>
                <a:gd name="T87" fmla="*/ 223 h 515"/>
                <a:gd name="T88" fmla="*/ 299 w 548"/>
                <a:gd name="T89" fmla="*/ 103 h 515"/>
                <a:gd name="T90" fmla="*/ 333 w 548"/>
                <a:gd name="T91" fmla="*/ 170 h 515"/>
                <a:gd name="T92" fmla="*/ 384 w 548"/>
                <a:gd name="T93" fmla="*/ 145 h 515"/>
                <a:gd name="T94" fmla="*/ 350 w 548"/>
                <a:gd name="T95" fmla="*/ 77 h 515"/>
                <a:gd name="T96" fmla="*/ 299 w 548"/>
                <a:gd name="T97" fmla="*/ 103 h 5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48" h="515">
                  <a:moveTo>
                    <a:pt x="225" y="72"/>
                  </a:moveTo>
                  <a:cubicBezTo>
                    <a:pt x="370" y="0"/>
                    <a:pt x="370" y="0"/>
                    <a:pt x="370" y="0"/>
                  </a:cubicBezTo>
                  <a:cubicBezTo>
                    <a:pt x="460" y="179"/>
                    <a:pt x="460" y="179"/>
                    <a:pt x="460" y="179"/>
                  </a:cubicBezTo>
                  <a:cubicBezTo>
                    <a:pt x="314" y="251"/>
                    <a:pt x="314" y="251"/>
                    <a:pt x="314" y="251"/>
                  </a:cubicBezTo>
                  <a:cubicBezTo>
                    <a:pt x="277" y="177"/>
                    <a:pt x="277" y="177"/>
                    <a:pt x="277" y="177"/>
                  </a:cubicBezTo>
                  <a:cubicBezTo>
                    <a:pt x="242" y="195"/>
                    <a:pt x="242" y="195"/>
                    <a:pt x="242" y="195"/>
                  </a:cubicBezTo>
                  <a:cubicBezTo>
                    <a:pt x="282" y="276"/>
                    <a:pt x="282" y="276"/>
                    <a:pt x="282" y="276"/>
                  </a:cubicBezTo>
                  <a:cubicBezTo>
                    <a:pt x="283" y="278"/>
                    <a:pt x="284" y="279"/>
                    <a:pt x="282" y="280"/>
                  </a:cubicBezTo>
                  <a:cubicBezTo>
                    <a:pt x="271" y="286"/>
                    <a:pt x="255" y="293"/>
                    <a:pt x="233" y="303"/>
                  </a:cubicBezTo>
                  <a:cubicBezTo>
                    <a:pt x="188" y="324"/>
                    <a:pt x="154" y="339"/>
                    <a:pt x="131" y="349"/>
                  </a:cubicBezTo>
                  <a:cubicBezTo>
                    <a:pt x="105" y="367"/>
                    <a:pt x="80" y="348"/>
                    <a:pt x="56" y="292"/>
                  </a:cubicBezTo>
                  <a:cubicBezTo>
                    <a:pt x="54" y="287"/>
                    <a:pt x="52" y="284"/>
                    <a:pt x="51" y="282"/>
                  </a:cubicBezTo>
                  <a:cubicBezTo>
                    <a:pt x="69" y="269"/>
                    <a:pt x="82" y="255"/>
                    <a:pt x="90" y="241"/>
                  </a:cubicBezTo>
                  <a:cubicBezTo>
                    <a:pt x="104" y="279"/>
                    <a:pt x="118" y="294"/>
                    <a:pt x="132" y="283"/>
                  </a:cubicBezTo>
                  <a:cubicBezTo>
                    <a:pt x="142" y="280"/>
                    <a:pt x="153" y="276"/>
                    <a:pt x="164" y="272"/>
                  </a:cubicBezTo>
                  <a:cubicBezTo>
                    <a:pt x="176" y="266"/>
                    <a:pt x="191" y="258"/>
                    <a:pt x="210" y="249"/>
                  </a:cubicBezTo>
                  <a:cubicBezTo>
                    <a:pt x="192" y="213"/>
                    <a:pt x="192" y="213"/>
                    <a:pt x="192" y="213"/>
                  </a:cubicBezTo>
                  <a:cubicBezTo>
                    <a:pt x="134" y="234"/>
                    <a:pt x="69" y="230"/>
                    <a:pt x="0" y="200"/>
                  </a:cubicBezTo>
                  <a:cubicBezTo>
                    <a:pt x="6" y="185"/>
                    <a:pt x="10" y="166"/>
                    <a:pt x="9" y="143"/>
                  </a:cubicBezTo>
                  <a:cubicBezTo>
                    <a:pt x="65" y="170"/>
                    <a:pt x="117" y="175"/>
                    <a:pt x="165" y="159"/>
                  </a:cubicBezTo>
                  <a:cubicBezTo>
                    <a:pt x="131" y="92"/>
                    <a:pt x="131" y="92"/>
                    <a:pt x="131" y="92"/>
                  </a:cubicBezTo>
                  <a:cubicBezTo>
                    <a:pt x="179" y="68"/>
                    <a:pt x="179" y="68"/>
                    <a:pt x="179" y="68"/>
                  </a:cubicBezTo>
                  <a:cubicBezTo>
                    <a:pt x="215" y="141"/>
                    <a:pt x="215" y="141"/>
                    <a:pt x="215" y="141"/>
                  </a:cubicBezTo>
                  <a:cubicBezTo>
                    <a:pt x="250" y="123"/>
                    <a:pt x="250" y="123"/>
                    <a:pt x="250" y="123"/>
                  </a:cubicBezTo>
                  <a:lnTo>
                    <a:pt x="225" y="72"/>
                  </a:lnTo>
                  <a:close/>
                  <a:moveTo>
                    <a:pt x="522" y="278"/>
                  </a:moveTo>
                  <a:cubicBezTo>
                    <a:pt x="534" y="302"/>
                    <a:pt x="541" y="317"/>
                    <a:pt x="543" y="325"/>
                  </a:cubicBezTo>
                  <a:cubicBezTo>
                    <a:pt x="547" y="334"/>
                    <a:pt x="548" y="341"/>
                    <a:pt x="547" y="344"/>
                  </a:cubicBezTo>
                  <a:cubicBezTo>
                    <a:pt x="546" y="346"/>
                    <a:pt x="544" y="347"/>
                    <a:pt x="540" y="347"/>
                  </a:cubicBezTo>
                  <a:cubicBezTo>
                    <a:pt x="526" y="348"/>
                    <a:pt x="512" y="353"/>
                    <a:pt x="496" y="361"/>
                  </a:cubicBezTo>
                  <a:cubicBezTo>
                    <a:pt x="219" y="499"/>
                    <a:pt x="219" y="499"/>
                    <a:pt x="219" y="499"/>
                  </a:cubicBezTo>
                  <a:cubicBezTo>
                    <a:pt x="196" y="512"/>
                    <a:pt x="179" y="515"/>
                    <a:pt x="168" y="506"/>
                  </a:cubicBezTo>
                  <a:cubicBezTo>
                    <a:pt x="156" y="500"/>
                    <a:pt x="142" y="477"/>
                    <a:pt x="126" y="439"/>
                  </a:cubicBezTo>
                  <a:cubicBezTo>
                    <a:pt x="141" y="428"/>
                    <a:pt x="156" y="414"/>
                    <a:pt x="169" y="396"/>
                  </a:cubicBezTo>
                  <a:cubicBezTo>
                    <a:pt x="179" y="417"/>
                    <a:pt x="186" y="428"/>
                    <a:pt x="191" y="431"/>
                  </a:cubicBezTo>
                  <a:cubicBezTo>
                    <a:pt x="197" y="437"/>
                    <a:pt x="205" y="437"/>
                    <a:pt x="217" y="431"/>
                  </a:cubicBezTo>
                  <a:lnTo>
                    <a:pt x="522" y="278"/>
                  </a:lnTo>
                  <a:close/>
                  <a:moveTo>
                    <a:pt x="438" y="223"/>
                  </a:moveTo>
                  <a:cubicBezTo>
                    <a:pt x="458" y="259"/>
                    <a:pt x="466" y="279"/>
                    <a:pt x="461" y="283"/>
                  </a:cubicBezTo>
                  <a:cubicBezTo>
                    <a:pt x="461" y="285"/>
                    <a:pt x="458" y="286"/>
                    <a:pt x="453" y="288"/>
                  </a:cubicBezTo>
                  <a:cubicBezTo>
                    <a:pt x="440" y="290"/>
                    <a:pt x="428" y="294"/>
                    <a:pt x="417" y="299"/>
                  </a:cubicBezTo>
                  <a:cubicBezTo>
                    <a:pt x="219" y="398"/>
                    <a:pt x="219" y="398"/>
                    <a:pt x="219" y="398"/>
                  </a:cubicBezTo>
                  <a:cubicBezTo>
                    <a:pt x="193" y="346"/>
                    <a:pt x="193" y="346"/>
                    <a:pt x="193" y="346"/>
                  </a:cubicBezTo>
                  <a:lnTo>
                    <a:pt x="438" y="223"/>
                  </a:lnTo>
                  <a:close/>
                  <a:moveTo>
                    <a:pt x="299" y="103"/>
                  </a:moveTo>
                  <a:cubicBezTo>
                    <a:pt x="333" y="170"/>
                    <a:pt x="333" y="170"/>
                    <a:pt x="333" y="170"/>
                  </a:cubicBezTo>
                  <a:cubicBezTo>
                    <a:pt x="384" y="145"/>
                    <a:pt x="384" y="145"/>
                    <a:pt x="384" y="145"/>
                  </a:cubicBezTo>
                  <a:cubicBezTo>
                    <a:pt x="350" y="77"/>
                    <a:pt x="350" y="77"/>
                    <a:pt x="350" y="77"/>
                  </a:cubicBezTo>
                  <a:lnTo>
                    <a:pt x="299" y="10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sp>
          <p:nvSpPr>
            <p:cNvPr id="73" name="Freeform 71"/>
            <p:cNvSpPr>
              <a:spLocks noEditPoints="1"/>
            </p:cNvSpPr>
            <p:nvPr/>
          </p:nvSpPr>
          <p:spPr bwMode="auto">
            <a:xfrm>
              <a:off x="4281050" y="3674828"/>
              <a:ext cx="141312" cy="129729"/>
            </a:xfrm>
            <a:custGeom>
              <a:avLst/>
              <a:gdLst>
                <a:gd name="T0" fmla="*/ 235 w 482"/>
                <a:gd name="T1" fmla="*/ 419 h 441"/>
                <a:gd name="T2" fmla="*/ 98 w 482"/>
                <a:gd name="T3" fmla="*/ 325 h 441"/>
                <a:gd name="T4" fmla="*/ 0 w 482"/>
                <a:gd name="T5" fmla="*/ 194 h 441"/>
                <a:gd name="T6" fmla="*/ 28 w 482"/>
                <a:gd name="T7" fmla="*/ 157 h 441"/>
                <a:gd name="T8" fmla="*/ 34 w 482"/>
                <a:gd name="T9" fmla="*/ 148 h 441"/>
                <a:gd name="T10" fmla="*/ 44 w 482"/>
                <a:gd name="T11" fmla="*/ 164 h 441"/>
                <a:gd name="T12" fmla="*/ 118 w 482"/>
                <a:gd name="T13" fmla="*/ 273 h 441"/>
                <a:gd name="T14" fmla="*/ 252 w 482"/>
                <a:gd name="T15" fmla="*/ 355 h 441"/>
                <a:gd name="T16" fmla="*/ 242 w 482"/>
                <a:gd name="T17" fmla="*/ 394 h 441"/>
                <a:gd name="T18" fmla="*/ 237 w 482"/>
                <a:gd name="T19" fmla="*/ 418 h 441"/>
                <a:gd name="T20" fmla="*/ 235 w 482"/>
                <a:gd name="T21" fmla="*/ 419 h 441"/>
                <a:gd name="T22" fmla="*/ 250 w 482"/>
                <a:gd name="T23" fmla="*/ 338 h 441"/>
                <a:gd name="T24" fmla="*/ 66 w 482"/>
                <a:gd name="T25" fmla="*/ 182 h 441"/>
                <a:gd name="T26" fmla="*/ 72 w 482"/>
                <a:gd name="T27" fmla="*/ 173 h 441"/>
                <a:gd name="T28" fmla="*/ 94 w 482"/>
                <a:gd name="T29" fmla="*/ 133 h 441"/>
                <a:gd name="T30" fmla="*/ 266 w 482"/>
                <a:gd name="T31" fmla="*/ 281 h 441"/>
                <a:gd name="T32" fmla="*/ 250 w 482"/>
                <a:gd name="T33" fmla="*/ 338 h 441"/>
                <a:gd name="T34" fmla="*/ 399 w 482"/>
                <a:gd name="T35" fmla="*/ 303 h 441"/>
                <a:gd name="T36" fmla="*/ 406 w 482"/>
                <a:gd name="T37" fmla="*/ 267 h 441"/>
                <a:gd name="T38" fmla="*/ 361 w 482"/>
                <a:gd name="T39" fmla="*/ 189 h 441"/>
                <a:gd name="T40" fmla="*/ 346 w 482"/>
                <a:gd name="T41" fmla="*/ 190 h 441"/>
                <a:gd name="T42" fmla="*/ 339 w 482"/>
                <a:gd name="T43" fmla="*/ 192 h 441"/>
                <a:gd name="T44" fmla="*/ 433 w 482"/>
                <a:gd name="T45" fmla="*/ 379 h 441"/>
                <a:gd name="T46" fmla="*/ 389 w 482"/>
                <a:gd name="T47" fmla="*/ 401 h 441"/>
                <a:gd name="T48" fmla="*/ 339 w 482"/>
                <a:gd name="T49" fmla="*/ 301 h 441"/>
                <a:gd name="T50" fmla="*/ 342 w 482"/>
                <a:gd name="T51" fmla="*/ 441 h 441"/>
                <a:gd name="T52" fmla="*/ 270 w 482"/>
                <a:gd name="T53" fmla="*/ 437 h 441"/>
                <a:gd name="T54" fmla="*/ 308 w 482"/>
                <a:gd name="T55" fmla="*/ 235 h 441"/>
                <a:gd name="T56" fmla="*/ 284 w 482"/>
                <a:gd name="T57" fmla="*/ 187 h 441"/>
                <a:gd name="T58" fmla="*/ 190 w 482"/>
                <a:gd name="T59" fmla="*/ 156 h 441"/>
                <a:gd name="T60" fmla="*/ 297 w 482"/>
                <a:gd name="T61" fmla="*/ 225 h 441"/>
                <a:gd name="T62" fmla="*/ 277 w 482"/>
                <a:gd name="T63" fmla="*/ 269 h 441"/>
                <a:gd name="T64" fmla="*/ 135 w 482"/>
                <a:gd name="T65" fmla="*/ 176 h 441"/>
                <a:gd name="T66" fmla="*/ 138 w 482"/>
                <a:gd name="T67" fmla="*/ 170 h 441"/>
                <a:gd name="T68" fmla="*/ 155 w 482"/>
                <a:gd name="T69" fmla="*/ 136 h 441"/>
                <a:gd name="T70" fmla="*/ 101 w 482"/>
                <a:gd name="T71" fmla="*/ 104 h 441"/>
                <a:gd name="T72" fmla="*/ 124 w 482"/>
                <a:gd name="T73" fmla="*/ 46 h 441"/>
                <a:gd name="T74" fmla="*/ 250 w 482"/>
                <a:gd name="T75" fmla="*/ 120 h 441"/>
                <a:gd name="T76" fmla="*/ 201 w 482"/>
                <a:gd name="T77" fmla="*/ 22 h 441"/>
                <a:gd name="T78" fmla="*/ 245 w 482"/>
                <a:gd name="T79" fmla="*/ 0 h 441"/>
                <a:gd name="T80" fmla="*/ 309 w 482"/>
                <a:gd name="T81" fmla="*/ 128 h 441"/>
                <a:gd name="T82" fmla="*/ 325 w 482"/>
                <a:gd name="T83" fmla="*/ 127 h 441"/>
                <a:gd name="T84" fmla="*/ 310 w 482"/>
                <a:gd name="T85" fmla="*/ 96 h 441"/>
                <a:gd name="T86" fmla="*/ 300 w 482"/>
                <a:gd name="T87" fmla="*/ 76 h 441"/>
                <a:gd name="T88" fmla="*/ 288 w 482"/>
                <a:gd name="T89" fmla="*/ 57 h 441"/>
                <a:gd name="T90" fmla="*/ 310 w 482"/>
                <a:gd name="T91" fmla="*/ 41 h 441"/>
                <a:gd name="T92" fmla="*/ 330 w 482"/>
                <a:gd name="T93" fmla="*/ 27 h 441"/>
                <a:gd name="T94" fmla="*/ 359 w 482"/>
                <a:gd name="T95" fmla="*/ 63 h 441"/>
                <a:gd name="T96" fmla="*/ 378 w 482"/>
                <a:gd name="T97" fmla="*/ 71 h 441"/>
                <a:gd name="T98" fmla="*/ 383 w 482"/>
                <a:gd name="T99" fmla="*/ 73 h 441"/>
                <a:gd name="T100" fmla="*/ 447 w 482"/>
                <a:gd name="T101" fmla="*/ 78 h 441"/>
                <a:gd name="T102" fmla="*/ 458 w 482"/>
                <a:gd name="T103" fmla="*/ 126 h 441"/>
                <a:gd name="T104" fmla="*/ 464 w 482"/>
                <a:gd name="T105" fmla="*/ 154 h 441"/>
                <a:gd name="T106" fmla="*/ 455 w 482"/>
                <a:gd name="T107" fmla="*/ 153 h 441"/>
                <a:gd name="T108" fmla="*/ 381 w 482"/>
                <a:gd name="T109" fmla="*/ 128 h 441"/>
                <a:gd name="T110" fmla="*/ 405 w 482"/>
                <a:gd name="T111" fmla="*/ 173 h 441"/>
                <a:gd name="T112" fmla="*/ 423 w 482"/>
                <a:gd name="T113" fmla="*/ 208 h 441"/>
                <a:gd name="T114" fmla="*/ 426 w 482"/>
                <a:gd name="T115" fmla="*/ 197 h 441"/>
                <a:gd name="T116" fmla="*/ 432 w 482"/>
                <a:gd name="T117" fmla="*/ 170 h 441"/>
                <a:gd name="T118" fmla="*/ 482 w 482"/>
                <a:gd name="T119" fmla="*/ 194 h 441"/>
                <a:gd name="T120" fmla="*/ 451 w 482"/>
                <a:gd name="T121" fmla="*/ 323 h 441"/>
                <a:gd name="T122" fmla="*/ 399 w 482"/>
                <a:gd name="T123" fmla="*/ 303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82" h="441">
                  <a:moveTo>
                    <a:pt x="235" y="419"/>
                  </a:moveTo>
                  <a:cubicBezTo>
                    <a:pt x="179" y="392"/>
                    <a:pt x="134" y="360"/>
                    <a:pt x="98" y="325"/>
                  </a:cubicBezTo>
                  <a:cubicBezTo>
                    <a:pt x="64" y="292"/>
                    <a:pt x="32" y="249"/>
                    <a:pt x="0" y="194"/>
                  </a:cubicBezTo>
                  <a:cubicBezTo>
                    <a:pt x="8" y="188"/>
                    <a:pt x="18" y="175"/>
                    <a:pt x="28" y="157"/>
                  </a:cubicBezTo>
                  <a:cubicBezTo>
                    <a:pt x="31" y="153"/>
                    <a:pt x="33" y="150"/>
                    <a:pt x="34" y="148"/>
                  </a:cubicBezTo>
                  <a:cubicBezTo>
                    <a:pt x="36" y="151"/>
                    <a:pt x="39" y="157"/>
                    <a:pt x="44" y="164"/>
                  </a:cubicBezTo>
                  <a:cubicBezTo>
                    <a:pt x="71" y="215"/>
                    <a:pt x="96" y="251"/>
                    <a:pt x="118" y="273"/>
                  </a:cubicBezTo>
                  <a:cubicBezTo>
                    <a:pt x="154" y="311"/>
                    <a:pt x="199" y="339"/>
                    <a:pt x="252" y="355"/>
                  </a:cubicBezTo>
                  <a:cubicBezTo>
                    <a:pt x="249" y="364"/>
                    <a:pt x="246" y="377"/>
                    <a:pt x="242" y="394"/>
                  </a:cubicBezTo>
                  <a:cubicBezTo>
                    <a:pt x="240" y="405"/>
                    <a:pt x="239" y="413"/>
                    <a:pt x="237" y="418"/>
                  </a:cubicBezTo>
                  <a:lnTo>
                    <a:pt x="235" y="419"/>
                  </a:lnTo>
                  <a:close/>
                  <a:moveTo>
                    <a:pt x="250" y="338"/>
                  </a:moveTo>
                  <a:cubicBezTo>
                    <a:pt x="185" y="312"/>
                    <a:pt x="124" y="261"/>
                    <a:pt x="66" y="182"/>
                  </a:cubicBezTo>
                  <a:cubicBezTo>
                    <a:pt x="68" y="180"/>
                    <a:pt x="70" y="177"/>
                    <a:pt x="72" y="173"/>
                  </a:cubicBezTo>
                  <a:cubicBezTo>
                    <a:pt x="79" y="164"/>
                    <a:pt x="86" y="151"/>
                    <a:pt x="94" y="133"/>
                  </a:cubicBezTo>
                  <a:cubicBezTo>
                    <a:pt x="146" y="216"/>
                    <a:pt x="203" y="266"/>
                    <a:pt x="266" y="281"/>
                  </a:cubicBezTo>
                  <a:cubicBezTo>
                    <a:pt x="261" y="300"/>
                    <a:pt x="256" y="319"/>
                    <a:pt x="250" y="338"/>
                  </a:cubicBezTo>
                  <a:moveTo>
                    <a:pt x="399" y="303"/>
                  </a:moveTo>
                  <a:cubicBezTo>
                    <a:pt x="402" y="294"/>
                    <a:pt x="404" y="283"/>
                    <a:pt x="406" y="267"/>
                  </a:cubicBezTo>
                  <a:cubicBezTo>
                    <a:pt x="392" y="241"/>
                    <a:pt x="377" y="215"/>
                    <a:pt x="361" y="189"/>
                  </a:cubicBezTo>
                  <a:cubicBezTo>
                    <a:pt x="357" y="190"/>
                    <a:pt x="352" y="190"/>
                    <a:pt x="346" y="190"/>
                  </a:cubicBezTo>
                  <a:cubicBezTo>
                    <a:pt x="343" y="190"/>
                    <a:pt x="340" y="191"/>
                    <a:pt x="339" y="192"/>
                  </a:cubicBezTo>
                  <a:cubicBezTo>
                    <a:pt x="433" y="379"/>
                    <a:pt x="433" y="379"/>
                    <a:pt x="433" y="379"/>
                  </a:cubicBezTo>
                  <a:cubicBezTo>
                    <a:pt x="389" y="401"/>
                    <a:pt x="389" y="401"/>
                    <a:pt x="389" y="401"/>
                  </a:cubicBezTo>
                  <a:cubicBezTo>
                    <a:pt x="339" y="301"/>
                    <a:pt x="339" y="301"/>
                    <a:pt x="339" y="301"/>
                  </a:cubicBezTo>
                  <a:cubicBezTo>
                    <a:pt x="324" y="341"/>
                    <a:pt x="325" y="388"/>
                    <a:pt x="342" y="441"/>
                  </a:cubicBezTo>
                  <a:cubicBezTo>
                    <a:pt x="319" y="437"/>
                    <a:pt x="295" y="436"/>
                    <a:pt x="270" y="437"/>
                  </a:cubicBezTo>
                  <a:cubicBezTo>
                    <a:pt x="261" y="353"/>
                    <a:pt x="274" y="285"/>
                    <a:pt x="308" y="235"/>
                  </a:cubicBezTo>
                  <a:cubicBezTo>
                    <a:pt x="284" y="187"/>
                    <a:pt x="284" y="187"/>
                    <a:pt x="284" y="187"/>
                  </a:cubicBezTo>
                  <a:cubicBezTo>
                    <a:pt x="241" y="178"/>
                    <a:pt x="210" y="167"/>
                    <a:pt x="190" y="156"/>
                  </a:cubicBezTo>
                  <a:cubicBezTo>
                    <a:pt x="226" y="183"/>
                    <a:pt x="262" y="206"/>
                    <a:pt x="297" y="225"/>
                  </a:cubicBezTo>
                  <a:cubicBezTo>
                    <a:pt x="292" y="238"/>
                    <a:pt x="285" y="252"/>
                    <a:pt x="277" y="269"/>
                  </a:cubicBezTo>
                  <a:cubicBezTo>
                    <a:pt x="225" y="242"/>
                    <a:pt x="177" y="211"/>
                    <a:pt x="135" y="176"/>
                  </a:cubicBezTo>
                  <a:cubicBezTo>
                    <a:pt x="137" y="170"/>
                    <a:pt x="138" y="168"/>
                    <a:pt x="138" y="170"/>
                  </a:cubicBezTo>
                  <a:cubicBezTo>
                    <a:pt x="145" y="158"/>
                    <a:pt x="150" y="147"/>
                    <a:pt x="155" y="136"/>
                  </a:cubicBezTo>
                  <a:cubicBezTo>
                    <a:pt x="136" y="127"/>
                    <a:pt x="118" y="116"/>
                    <a:pt x="101" y="104"/>
                  </a:cubicBezTo>
                  <a:cubicBezTo>
                    <a:pt x="110" y="87"/>
                    <a:pt x="118" y="67"/>
                    <a:pt x="124" y="46"/>
                  </a:cubicBezTo>
                  <a:cubicBezTo>
                    <a:pt x="167" y="85"/>
                    <a:pt x="209" y="110"/>
                    <a:pt x="250" y="120"/>
                  </a:cubicBezTo>
                  <a:cubicBezTo>
                    <a:pt x="201" y="22"/>
                    <a:pt x="201" y="22"/>
                    <a:pt x="201" y="22"/>
                  </a:cubicBezTo>
                  <a:cubicBezTo>
                    <a:pt x="245" y="0"/>
                    <a:pt x="245" y="0"/>
                    <a:pt x="245" y="0"/>
                  </a:cubicBezTo>
                  <a:cubicBezTo>
                    <a:pt x="309" y="128"/>
                    <a:pt x="309" y="128"/>
                    <a:pt x="309" y="128"/>
                  </a:cubicBezTo>
                  <a:cubicBezTo>
                    <a:pt x="325" y="127"/>
                    <a:pt x="325" y="127"/>
                    <a:pt x="325" y="127"/>
                  </a:cubicBezTo>
                  <a:cubicBezTo>
                    <a:pt x="310" y="96"/>
                    <a:pt x="310" y="96"/>
                    <a:pt x="310" y="96"/>
                  </a:cubicBezTo>
                  <a:cubicBezTo>
                    <a:pt x="308" y="92"/>
                    <a:pt x="304" y="85"/>
                    <a:pt x="300" y="76"/>
                  </a:cubicBezTo>
                  <a:cubicBezTo>
                    <a:pt x="294" y="68"/>
                    <a:pt x="290" y="61"/>
                    <a:pt x="288" y="57"/>
                  </a:cubicBezTo>
                  <a:cubicBezTo>
                    <a:pt x="294" y="54"/>
                    <a:pt x="301" y="49"/>
                    <a:pt x="310" y="41"/>
                  </a:cubicBezTo>
                  <a:cubicBezTo>
                    <a:pt x="318" y="35"/>
                    <a:pt x="325" y="30"/>
                    <a:pt x="330" y="27"/>
                  </a:cubicBezTo>
                  <a:cubicBezTo>
                    <a:pt x="339" y="44"/>
                    <a:pt x="348" y="56"/>
                    <a:pt x="359" y="63"/>
                  </a:cubicBezTo>
                  <a:cubicBezTo>
                    <a:pt x="363" y="66"/>
                    <a:pt x="369" y="68"/>
                    <a:pt x="378" y="71"/>
                  </a:cubicBezTo>
                  <a:cubicBezTo>
                    <a:pt x="379" y="71"/>
                    <a:pt x="381" y="72"/>
                    <a:pt x="383" y="73"/>
                  </a:cubicBezTo>
                  <a:cubicBezTo>
                    <a:pt x="403" y="79"/>
                    <a:pt x="424" y="81"/>
                    <a:pt x="447" y="78"/>
                  </a:cubicBezTo>
                  <a:cubicBezTo>
                    <a:pt x="449" y="89"/>
                    <a:pt x="453" y="104"/>
                    <a:pt x="458" y="126"/>
                  </a:cubicBezTo>
                  <a:cubicBezTo>
                    <a:pt x="462" y="146"/>
                    <a:pt x="464" y="156"/>
                    <a:pt x="464" y="154"/>
                  </a:cubicBezTo>
                  <a:cubicBezTo>
                    <a:pt x="455" y="153"/>
                    <a:pt x="455" y="153"/>
                    <a:pt x="455" y="153"/>
                  </a:cubicBezTo>
                  <a:cubicBezTo>
                    <a:pt x="433" y="144"/>
                    <a:pt x="409" y="136"/>
                    <a:pt x="381" y="128"/>
                  </a:cubicBezTo>
                  <a:cubicBezTo>
                    <a:pt x="387" y="141"/>
                    <a:pt x="395" y="156"/>
                    <a:pt x="405" y="173"/>
                  </a:cubicBezTo>
                  <a:cubicBezTo>
                    <a:pt x="413" y="189"/>
                    <a:pt x="419" y="201"/>
                    <a:pt x="423" y="208"/>
                  </a:cubicBezTo>
                  <a:cubicBezTo>
                    <a:pt x="423" y="206"/>
                    <a:pt x="424" y="202"/>
                    <a:pt x="426" y="197"/>
                  </a:cubicBezTo>
                  <a:cubicBezTo>
                    <a:pt x="428" y="193"/>
                    <a:pt x="430" y="184"/>
                    <a:pt x="432" y="170"/>
                  </a:cubicBezTo>
                  <a:cubicBezTo>
                    <a:pt x="449" y="179"/>
                    <a:pt x="465" y="187"/>
                    <a:pt x="482" y="194"/>
                  </a:cubicBezTo>
                  <a:cubicBezTo>
                    <a:pt x="472" y="242"/>
                    <a:pt x="462" y="285"/>
                    <a:pt x="451" y="323"/>
                  </a:cubicBezTo>
                  <a:lnTo>
                    <a:pt x="399" y="30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sp>
          <p:nvSpPr>
            <p:cNvPr id="74" name="Freeform 72"/>
            <p:cNvSpPr>
              <a:spLocks noEditPoints="1"/>
            </p:cNvSpPr>
            <p:nvPr/>
          </p:nvSpPr>
          <p:spPr bwMode="auto">
            <a:xfrm>
              <a:off x="4151321" y="3760541"/>
              <a:ext cx="122779" cy="125095"/>
            </a:xfrm>
            <a:custGeom>
              <a:avLst/>
              <a:gdLst>
                <a:gd name="T0" fmla="*/ 49 w 416"/>
                <a:gd name="T1" fmla="*/ 33 h 423"/>
                <a:gd name="T2" fmla="*/ 175 w 416"/>
                <a:gd name="T3" fmla="*/ 284 h 423"/>
                <a:gd name="T4" fmla="*/ 126 w 416"/>
                <a:gd name="T5" fmla="*/ 309 h 423"/>
                <a:gd name="T6" fmla="*/ 0 w 416"/>
                <a:gd name="T7" fmla="*/ 57 h 423"/>
                <a:gd name="T8" fmla="*/ 49 w 416"/>
                <a:gd name="T9" fmla="*/ 33 h 423"/>
                <a:gd name="T10" fmla="*/ 125 w 416"/>
                <a:gd name="T11" fmla="*/ 88 h 423"/>
                <a:gd name="T12" fmla="*/ 330 w 416"/>
                <a:gd name="T13" fmla="*/ 0 h 423"/>
                <a:gd name="T14" fmla="*/ 342 w 416"/>
                <a:gd name="T15" fmla="*/ 23 h 423"/>
                <a:gd name="T16" fmla="*/ 355 w 416"/>
                <a:gd name="T17" fmla="*/ 53 h 423"/>
                <a:gd name="T18" fmla="*/ 354 w 416"/>
                <a:gd name="T19" fmla="*/ 64 h 423"/>
                <a:gd name="T20" fmla="*/ 306 w 416"/>
                <a:gd name="T21" fmla="*/ 77 h 423"/>
                <a:gd name="T22" fmla="*/ 416 w 416"/>
                <a:gd name="T23" fmla="*/ 297 h 423"/>
                <a:gd name="T24" fmla="*/ 365 w 416"/>
                <a:gd name="T25" fmla="*/ 322 h 423"/>
                <a:gd name="T26" fmla="*/ 253 w 416"/>
                <a:gd name="T27" fmla="*/ 98 h 423"/>
                <a:gd name="T28" fmla="*/ 206 w 416"/>
                <a:gd name="T29" fmla="*/ 119 h 423"/>
                <a:gd name="T30" fmla="*/ 314 w 416"/>
                <a:gd name="T31" fmla="*/ 335 h 423"/>
                <a:gd name="T32" fmla="*/ 247 w 416"/>
                <a:gd name="T33" fmla="*/ 364 h 423"/>
                <a:gd name="T34" fmla="*/ 145 w 416"/>
                <a:gd name="T35" fmla="*/ 409 h 423"/>
                <a:gd name="T36" fmla="*/ 80 w 416"/>
                <a:gd name="T37" fmla="*/ 414 h 423"/>
                <a:gd name="T38" fmla="*/ 18 w 416"/>
                <a:gd name="T39" fmla="*/ 342 h 423"/>
                <a:gd name="T40" fmla="*/ 29 w 416"/>
                <a:gd name="T41" fmla="*/ 330 h 423"/>
                <a:gd name="T42" fmla="*/ 66 w 416"/>
                <a:gd name="T43" fmla="*/ 290 h 423"/>
                <a:gd name="T44" fmla="*/ 97 w 416"/>
                <a:gd name="T45" fmla="*/ 343 h 423"/>
                <a:gd name="T46" fmla="*/ 133 w 416"/>
                <a:gd name="T47" fmla="*/ 339 h 423"/>
                <a:gd name="T48" fmla="*/ 231 w 416"/>
                <a:gd name="T49" fmla="*/ 299 h 423"/>
                <a:gd name="T50" fmla="*/ 125 w 416"/>
                <a:gd name="T51" fmla="*/ 88 h 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16" h="423">
                  <a:moveTo>
                    <a:pt x="49" y="33"/>
                  </a:moveTo>
                  <a:cubicBezTo>
                    <a:pt x="175" y="284"/>
                    <a:pt x="175" y="284"/>
                    <a:pt x="175" y="284"/>
                  </a:cubicBezTo>
                  <a:cubicBezTo>
                    <a:pt x="126" y="309"/>
                    <a:pt x="126" y="309"/>
                    <a:pt x="126" y="309"/>
                  </a:cubicBezTo>
                  <a:cubicBezTo>
                    <a:pt x="0" y="57"/>
                    <a:pt x="0" y="57"/>
                    <a:pt x="0" y="57"/>
                  </a:cubicBezTo>
                  <a:lnTo>
                    <a:pt x="49" y="33"/>
                  </a:lnTo>
                  <a:close/>
                  <a:moveTo>
                    <a:pt x="125" y="88"/>
                  </a:moveTo>
                  <a:cubicBezTo>
                    <a:pt x="193" y="59"/>
                    <a:pt x="261" y="30"/>
                    <a:pt x="330" y="0"/>
                  </a:cubicBezTo>
                  <a:cubicBezTo>
                    <a:pt x="332" y="4"/>
                    <a:pt x="336" y="12"/>
                    <a:pt x="342" y="23"/>
                  </a:cubicBezTo>
                  <a:cubicBezTo>
                    <a:pt x="348" y="37"/>
                    <a:pt x="352" y="47"/>
                    <a:pt x="355" y="53"/>
                  </a:cubicBezTo>
                  <a:cubicBezTo>
                    <a:pt x="357" y="60"/>
                    <a:pt x="357" y="64"/>
                    <a:pt x="354" y="64"/>
                  </a:cubicBezTo>
                  <a:cubicBezTo>
                    <a:pt x="338" y="66"/>
                    <a:pt x="322" y="71"/>
                    <a:pt x="306" y="77"/>
                  </a:cubicBezTo>
                  <a:cubicBezTo>
                    <a:pt x="416" y="297"/>
                    <a:pt x="416" y="297"/>
                    <a:pt x="416" y="297"/>
                  </a:cubicBezTo>
                  <a:cubicBezTo>
                    <a:pt x="365" y="322"/>
                    <a:pt x="365" y="322"/>
                    <a:pt x="365" y="322"/>
                  </a:cubicBezTo>
                  <a:cubicBezTo>
                    <a:pt x="253" y="98"/>
                    <a:pt x="253" y="98"/>
                    <a:pt x="253" y="98"/>
                  </a:cubicBezTo>
                  <a:cubicBezTo>
                    <a:pt x="206" y="119"/>
                    <a:pt x="206" y="119"/>
                    <a:pt x="206" y="119"/>
                  </a:cubicBezTo>
                  <a:cubicBezTo>
                    <a:pt x="314" y="335"/>
                    <a:pt x="314" y="335"/>
                    <a:pt x="314" y="335"/>
                  </a:cubicBezTo>
                  <a:cubicBezTo>
                    <a:pt x="299" y="341"/>
                    <a:pt x="277" y="351"/>
                    <a:pt x="247" y="364"/>
                  </a:cubicBezTo>
                  <a:cubicBezTo>
                    <a:pt x="201" y="386"/>
                    <a:pt x="167" y="401"/>
                    <a:pt x="145" y="409"/>
                  </a:cubicBezTo>
                  <a:cubicBezTo>
                    <a:pt x="117" y="422"/>
                    <a:pt x="96" y="423"/>
                    <a:pt x="80" y="414"/>
                  </a:cubicBezTo>
                  <a:cubicBezTo>
                    <a:pt x="66" y="409"/>
                    <a:pt x="45" y="384"/>
                    <a:pt x="18" y="342"/>
                  </a:cubicBezTo>
                  <a:cubicBezTo>
                    <a:pt x="29" y="330"/>
                    <a:pt x="29" y="330"/>
                    <a:pt x="29" y="330"/>
                  </a:cubicBezTo>
                  <a:cubicBezTo>
                    <a:pt x="48" y="312"/>
                    <a:pt x="61" y="299"/>
                    <a:pt x="66" y="290"/>
                  </a:cubicBezTo>
                  <a:cubicBezTo>
                    <a:pt x="80" y="321"/>
                    <a:pt x="90" y="339"/>
                    <a:pt x="97" y="343"/>
                  </a:cubicBezTo>
                  <a:cubicBezTo>
                    <a:pt x="103" y="348"/>
                    <a:pt x="115" y="346"/>
                    <a:pt x="133" y="339"/>
                  </a:cubicBezTo>
                  <a:cubicBezTo>
                    <a:pt x="165" y="327"/>
                    <a:pt x="197" y="314"/>
                    <a:pt x="231" y="299"/>
                  </a:cubicBezTo>
                  <a:lnTo>
                    <a:pt x="125" y="8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sp>
          <p:nvSpPr>
            <p:cNvPr id="75" name="Freeform 73"/>
            <p:cNvSpPr>
              <a:spLocks noEditPoints="1"/>
            </p:cNvSpPr>
            <p:nvPr/>
          </p:nvSpPr>
          <p:spPr bwMode="auto">
            <a:xfrm>
              <a:off x="3972944" y="3824247"/>
              <a:ext cx="149420" cy="148261"/>
            </a:xfrm>
            <a:custGeom>
              <a:avLst/>
              <a:gdLst>
                <a:gd name="T0" fmla="*/ 505 w 507"/>
                <a:gd name="T1" fmla="*/ 346 h 503"/>
                <a:gd name="T2" fmla="*/ 505 w 507"/>
                <a:gd name="T3" fmla="*/ 352 h 503"/>
                <a:gd name="T4" fmla="*/ 360 w 507"/>
                <a:gd name="T5" fmla="*/ 363 h 503"/>
                <a:gd name="T6" fmla="*/ 251 w 507"/>
                <a:gd name="T7" fmla="*/ 285 h 503"/>
                <a:gd name="T8" fmla="*/ 248 w 507"/>
                <a:gd name="T9" fmla="*/ 287 h 503"/>
                <a:gd name="T10" fmla="*/ 328 w 507"/>
                <a:gd name="T11" fmla="*/ 445 h 503"/>
                <a:gd name="T12" fmla="*/ 284 w 507"/>
                <a:gd name="T13" fmla="*/ 467 h 503"/>
                <a:gd name="T14" fmla="*/ 207 w 507"/>
                <a:gd name="T15" fmla="*/ 314 h 503"/>
                <a:gd name="T16" fmla="*/ 228 w 507"/>
                <a:gd name="T17" fmla="*/ 503 h 503"/>
                <a:gd name="T18" fmla="*/ 221 w 507"/>
                <a:gd name="T19" fmla="*/ 503 h 503"/>
                <a:gd name="T20" fmla="*/ 153 w 507"/>
                <a:gd name="T21" fmla="*/ 501 h 503"/>
                <a:gd name="T22" fmla="*/ 154 w 507"/>
                <a:gd name="T23" fmla="*/ 300 h 503"/>
                <a:gd name="T24" fmla="*/ 0 w 507"/>
                <a:gd name="T25" fmla="*/ 191 h 503"/>
                <a:gd name="T26" fmla="*/ 28 w 507"/>
                <a:gd name="T27" fmla="*/ 129 h 503"/>
                <a:gd name="T28" fmla="*/ 171 w 507"/>
                <a:gd name="T29" fmla="*/ 243 h 503"/>
                <a:gd name="T30" fmla="*/ 100 w 507"/>
                <a:gd name="T31" fmla="*/ 101 h 503"/>
                <a:gd name="T32" fmla="*/ 144 w 507"/>
                <a:gd name="T33" fmla="*/ 79 h 503"/>
                <a:gd name="T34" fmla="*/ 217 w 507"/>
                <a:gd name="T35" fmla="*/ 224 h 503"/>
                <a:gd name="T36" fmla="*/ 235 w 507"/>
                <a:gd name="T37" fmla="*/ 215 h 503"/>
                <a:gd name="T38" fmla="*/ 255 w 507"/>
                <a:gd name="T39" fmla="*/ 254 h 503"/>
                <a:gd name="T40" fmla="*/ 267 w 507"/>
                <a:gd name="T41" fmla="*/ 218 h 503"/>
                <a:gd name="T42" fmla="*/ 315 w 507"/>
                <a:gd name="T43" fmla="*/ 272 h 503"/>
                <a:gd name="T44" fmla="*/ 332 w 507"/>
                <a:gd name="T45" fmla="*/ 230 h 503"/>
                <a:gd name="T46" fmla="*/ 383 w 507"/>
                <a:gd name="T47" fmla="*/ 253 h 503"/>
                <a:gd name="T48" fmla="*/ 366 w 507"/>
                <a:gd name="T49" fmla="*/ 295 h 503"/>
                <a:gd name="T50" fmla="*/ 364 w 507"/>
                <a:gd name="T51" fmla="*/ 303 h 503"/>
                <a:gd name="T52" fmla="*/ 432 w 507"/>
                <a:gd name="T53" fmla="*/ 304 h 503"/>
                <a:gd name="T54" fmla="*/ 396 w 507"/>
                <a:gd name="T55" fmla="*/ 232 h 503"/>
                <a:gd name="T56" fmla="*/ 316 w 507"/>
                <a:gd name="T57" fmla="*/ 212 h 503"/>
                <a:gd name="T58" fmla="*/ 319 w 507"/>
                <a:gd name="T59" fmla="*/ 175 h 503"/>
                <a:gd name="T60" fmla="*/ 240 w 507"/>
                <a:gd name="T61" fmla="*/ 215 h 503"/>
                <a:gd name="T62" fmla="*/ 213 w 507"/>
                <a:gd name="T63" fmla="*/ 161 h 503"/>
                <a:gd name="T64" fmla="*/ 260 w 507"/>
                <a:gd name="T65" fmla="*/ 137 h 503"/>
                <a:gd name="T66" fmla="*/ 185 w 507"/>
                <a:gd name="T67" fmla="*/ 103 h 503"/>
                <a:gd name="T68" fmla="*/ 180 w 507"/>
                <a:gd name="T69" fmla="*/ 97 h 503"/>
                <a:gd name="T70" fmla="*/ 215 w 507"/>
                <a:gd name="T71" fmla="*/ 39 h 503"/>
                <a:gd name="T72" fmla="*/ 313 w 507"/>
                <a:gd name="T73" fmla="*/ 113 h 503"/>
                <a:gd name="T74" fmla="*/ 419 w 507"/>
                <a:gd name="T75" fmla="*/ 59 h 503"/>
                <a:gd name="T76" fmla="*/ 444 w 507"/>
                <a:gd name="T77" fmla="*/ 108 h 503"/>
                <a:gd name="T78" fmla="*/ 445 w 507"/>
                <a:gd name="T79" fmla="*/ 119 h 503"/>
                <a:gd name="T80" fmla="*/ 438 w 507"/>
                <a:gd name="T81" fmla="*/ 122 h 503"/>
                <a:gd name="T82" fmla="*/ 408 w 507"/>
                <a:gd name="T83" fmla="*/ 130 h 503"/>
                <a:gd name="T84" fmla="*/ 339 w 507"/>
                <a:gd name="T85" fmla="*/ 165 h 503"/>
                <a:gd name="T86" fmla="*/ 474 w 507"/>
                <a:gd name="T87" fmla="*/ 178 h 503"/>
                <a:gd name="T88" fmla="*/ 478 w 507"/>
                <a:gd name="T89" fmla="*/ 178 h 503"/>
                <a:gd name="T90" fmla="*/ 489 w 507"/>
                <a:gd name="T91" fmla="*/ 178 h 503"/>
                <a:gd name="T92" fmla="*/ 503 w 507"/>
                <a:gd name="T93" fmla="*/ 243 h 503"/>
                <a:gd name="T94" fmla="*/ 497 w 507"/>
                <a:gd name="T95" fmla="*/ 248 h 503"/>
                <a:gd name="T96" fmla="*/ 466 w 507"/>
                <a:gd name="T97" fmla="*/ 241 h 503"/>
                <a:gd name="T98" fmla="*/ 451 w 507"/>
                <a:gd name="T99" fmla="*/ 237 h 503"/>
                <a:gd name="T100" fmla="*/ 505 w 507"/>
                <a:gd name="T101" fmla="*/ 346 h 503"/>
                <a:gd name="T102" fmla="*/ 375 w 507"/>
                <a:gd name="T103" fmla="*/ 43 h 503"/>
                <a:gd name="T104" fmla="*/ 322 w 507"/>
                <a:gd name="T105" fmla="*/ 93 h 503"/>
                <a:gd name="T106" fmla="*/ 282 w 507"/>
                <a:gd name="T107" fmla="*/ 55 h 503"/>
                <a:gd name="T108" fmla="*/ 323 w 507"/>
                <a:gd name="T109" fmla="*/ 11 h 503"/>
                <a:gd name="T110" fmla="*/ 332 w 507"/>
                <a:gd name="T111" fmla="*/ 0 h 503"/>
                <a:gd name="T112" fmla="*/ 375 w 507"/>
                <a:gd name="T113" fmla="*/ 43 h 5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07" h="503">
                  <a:moveTo>
                    <a:pt x="505" y="346"/>
                  </a:moveTo>
                  <a:cubicBezTo>
                    <a:pt x="507" y="349"/>
                    <a:pt x="507" y="351"/>
                    <a:pt x="505" y="352"/>
                  </a:cubicBezTo>
                  <a:cubicBezTo>
                    <a:pt x="447" y="374"/>
                    <a:pt x="399" y="378"/>
                    <a:pt x="360" y="363"/>
                  </a:cubicBezTo>
                  <a:cubicBezTo>
                    <a:pt x="325" y="353"/>
                    <a:pt x="289" y="326"/>
                    <a:pt x="251" y="285"/>
                  </a:cubicBezTo>
                  <a:cubicBezTo>
                    <a:pt x="248" y="287"/>
                    <a:pt x="248" y="287"/>
                    <a:pt x="248" y="287"/>
                  </a:cubicBezTo>
                  <a:cubicBezTo>
                    <a:pt x="328" y="445"/>
                    <a:pt x="328" y="445"/>
                    <a:pt x="328" y="445"/>
                  </a:cubicBezTo>
                  <a:cubicBezTo>
                    <a:pt x="284" y="467"/>
                    <a:pt x="284" y="467"/>
                    <a:pt x="284" y="467"/>
                  </a:cubicBezTo>
                  <a:cubicBezTo>
                    <a:pt x="207" y="314"/>
                    <a:pt x="207" y="314"/>
                    <a:pt x="207" y="314"/>
                  </a:cubicBezTo>
                  <a:cubicBezTo>
                    <a:pt x="181" y="363"/>
                    <a:pt x="188" y="426"/>
                    <a:pt x="228" y="503"/>
                  </a:cubicBezTo>
                  <a:cubicBezTo>
                    <a:pt x="221" y="503"/>
                    <a:pt x="221" y="503"/>
                    <a:pt x="221" y="503"/>
                  </a:cubicBezTo>
                  <a:cubicBezTo>
                    <a:pt x="197" y="499"/>
                    <a:pt x="174" y="499"/>
                    <a:pt x="153" y="501"/>
                  </a:cubicBezTo>
                  <a:cubicBezTo>
                    <a:pt x="129" y="422"/>
                    <a:pt x="129" y="355"/>
                    <a:pt x="154" y="300"/>
                  </a:cubicBezTo>
                  <a:cubicBezTo>
                    <a:pt x="100" y="297"/>
                    <a:pt x="49" y="261"/>
                    <a:pt x="0" y="191"/>
                  </a:cubicBezTo>
                  <a:cubicBezTo>
                    <a:pt x="15" y="176"/>
                    <a:pt x="24" y="155"/>
                    <a:pt x="28" y="129"/>
                  </a:cubicBezTo>
                  <a:cubicBezTo>
                    <a:pt x="76" y="206"/>
                    <a:pt x="124" y="244"/>
                    <a:pt x="171" y="243"/>
                  </a:cubicBezTo>
                  <a:cubicBezTo>
                    <a:pt x="100" y="101"/>
                    <a:pt x="100" y="101"/>
                    <a:pt x="100" y="101"/>
                  </a:cubicBezTo>
                  <a:cubicBezTo>
                    <a:pt x="144" y="79"/>
                    <a:pt x="144" y="79"/>
                    <a:pt x="144" y="79"/>
                  </a:cubicBezTo>
                  <a:cubicBezTo>
                    <a:pt x="217" y="224"/>
                    <a:pt x="217" y="224"/>
                    <a:pt x="217" y="224"/>
                  </a:cubicBezTo>
                  <a:cubicBezTo>
                    <a:pt x="235" y="215"/>
                    <a:pt x="235" y="215"/>
                    <a:pt x="235" y="215"/>
                  </a:cubicBezTo>
                  <a:cubicBezTo>
                    <a:pt x="255" y="254"/>
                    <a:pt x="255" y="254"/>
                    <a:pt x="255" y="254"/>
                  </a:cubicBezTo>
                  <a:cubicBezTo>
                    <a:pt x="261" y="244"/>
                    <a:pt x="265" y="232"/>
                    <a:pt x="267" y="218"/>
                  </a:cubicBezTo>
                  <a:cubicBezTo>
                    <a:pt x="281" y="238"/>
                    <a:pt x="297" y="256"/>
                    <a:pt x="315" y="272"/>
                  </a:cubicBezTo>
                  <a:cubicBezTo>
                    <a:pt x="320" y="269"/>
                    <a:pt x="326" y="255"/>
                    <a:pt x="332" y="230"/>
                  </a:cubicBezTo>
                  <a:cubicBezTo>
                    <a:pt x="383" y="253"/>
                    <a:pt x="383" y="253"/>
                    <a:pt x="383" y="253"/>
                  </a:cubicBezTo>
                  <a:cubicBezTo>
                    <a:pt x="380" y="261"/>
                    <a:pt x="375" y="275"/>
                    <a:pt x="366" y="295"/>
                  </a:cubicBezTo>
                  <a:cubicBezTo>
                    <a:pt x="372" y="282"/>
                    <a:pt x="371" y="285"/>
                    <a:pt x="364" y="303"/>
                  </a:cubicBezTo>
                  <a:cubicBezTo>
                    <a:pt x="386" y="311"/>
                    <a:pt x="409" y="311"/>
                    <a:pt x="432" y="304"/>
                  </a:cubicBezTo>
                  <a:cubicBezTo>
                    <a:pt x="396" y="232"/>
                    <a:pt x="396" y="232"/>
                    <a:pt x="396" y="232"/>
                  </a:cubicBezTo>
                  <a:cubicBezTo>
                    <a:pt x="369" y="228"/>
                    <a:pt x="342" y="222"/>
                    <a:pt x="316" y="212"/>
                  </a:cubicBezTo>
                  <a:cubicBezTo>
                    <a:pt x="318" y="198"/>
                    <a:pt x="318" y="185"/>
                    <a:pt x="319" y="175"/>
                  </a:cubicBezTo>
                  <a:cubicBezTo>
                    <a:pt x="240" y="215"/>
                    <a:pt x="240" y="215"/>
                    <a:pt x="240" y="215"/>
                  </a:cubicBezTo>
                  <a:cubicBezTo>
                    <a:pt x="213" y="161"/>
                    <a:pt x="213" y="161"/>
                    <a:pt x="213" y="161"/>
                  </a:cubicBezTo>
                  <a:cubicBezTo>
                    <a:pt x="260" y="137"/>
                    <a:pt x="260" y="137"/>
                    <a:pt x="260" y="137"/>
                  </a:cubicBezTo>
                  <a:cubicBezTo>
                    <a:pt x="222" y="120"/>
                    <a:pt x="197" y="108"/>
                    <a:pt x="185" y="103"/>
                  </a:cubicBezTo>
                  <a:cubicBezTo>
                    <a:pt x="181" y="102"/>
                    <a:pt x="179" y="100"/>
                    <a:pt x="180" y="97"/>
                  </a:cubicBezTo>
                  <a:cubicBezTo>
                    <a:pt x="187" y="85"/>
                    <a:pt x="199" y="66"/>
                    <a:pt x="215" y="39"/>
                  </a:cubicBezTo>
                  <a:cubicBezTo>
                    <a:pt x="243" y="70"/>
                    <a:pt x="276" y="95"/>
                    <a:pt x="313" y="113"/>
                  </a:cubicBezTo>
                  <a:cubicBezTo>
                    <a:pt x="419" y="59"/>
                    <a:pt x="419" y="59"/>
                    <a:pt x="419" y="59"/>
                  </a:cubicBezTo>
                  <a:cubicBezTo>
                    <a:pt x="434" y="89"/>
                    <a:pt x="442" y="105"/>
                    <a:pt x="444" y="108"/>
                  </a:cubicBezTo>
                  <a:cubicBezTo>
                    <a:pt x="447" y="114"/>
                    <a:pt x="447" y="117"/>
                    <a:pt x="445" y="119"/>
                  </a:cubicBezTo>
                  <a:cubicBezTo>
                    <a:pt x="444" y="120"/>
                    <a:pt x="442" y="121"/>
                    <a:pt x="438" y="122"/>
                  </a:cubicBezTo>
                  <a:cubicBezTo>
                    <a:pt x="427" y="123"/>
                    <a:pt x="417" y="126"/>
                    <a:pt x="408" y="130"/>
                  </a:cubicBezTo>
                  <a:cubicBezTo>
                    <a:pt x="339" y="165"/>
                    <a:pt x="339" y="165"/>
                    <a:pt x="339" y="165"/>
                  </a:cubicBezTo>
                  <a:cubicBezTo>
                    <a:pt x="378" y="179"/>
                    <a:pt x="423" y="183"/>
                    <a:pt x="474" y="178"/>
                  </a:cubicBezTo>
                  <a:cubicBezTo>
                    <a:pt x="475" y="177"/>
                    <a:pt x="477" y="177"/>
                    <a:pt x="478" y="178"/>
                  </a:cubicBezTo>
                  <a:cubicBezTo>
                    <a:pt x="485" y="176"/>
                    <a:pt x="488" y="176"/>
                    <a:pt x="489" y="178"/>
                  </a:cubicBezTo>
                  <a:cubicBezTo>
                    <a:pt x="494" y="194"/>
                    <a:pt x="499" y="216"/>
                    <a:pt x="503" y="243"/>
                  </a:cubicBezTo>
                  <a:cubicBezTo>
                    <a:pt x="502" y="247"/>
                    <a:pt x="500" y="248"/>
                    <a:pt x="497" y="248"/>
                  </a:cubicBezTo>
                  <a:cubicBezTo>
                    <a:pt x="490" y="246"/>
                    <a:pt x="480" y="244"/>
                    <a:pt x="466" y="241"/>
                  </a:cubicBezTo>
                  <a:cubicBezTo>
                    <a:pt x="460" y="240"/>
                    <a:pt x="455" y="239"/>
                    <a:pt x="451" y="237"/>
                  </a:cubicBezTo>
                  <a:lnTo>
                    <a:pt x="505" y="346"/>
                  </a:lnTo>
                  <a:close/>
                  <a:moveTo>
                    <a:pt x="375" y="43"/>
                  </a:moveTo>
                  <a:cubicBezTo>
                    <a:pt x="322" y="93"/>
                    <a:pt x="322" y="93"/>
                    <a:pt x="322" y="93"/>
                  </a:cubicBezTo>
                  <a:cubicBezTo>
                    <a:pt x="282" y="55"/>
                    <a:pt x="282" y="55"/>
                    <a:pt x="282" y="55"/>
                  </a:cubicBezTo>
                  <a:cubicBezTo>
                    <a:pt x="296" y="41"/>
                    <a:pt x="310" y="27"/>
                    <a:pt x="323" y="11"/>
                  </a:cubicBezTo>
                  <a:cubicBezTo>
                    <a:pt x="328" y="4"/>
                    <a:pt x="331" y="0"/>
                    <a:pt x="332" y="0"/>
                  </a:cubicBezTo>
                  <a:lnTo>
                    <a:pt x="375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sp>
          <p:nvSpPr>
            <p:cNvPr id="76" name="Freeform 74"/>
            <p:cNvSpPr>
              <a:spLocks noEditPoints="1"/>
            </p:cNvSpPr>
            <p:nvPr/>
          </p:nvSpPr>
          <p:spPr bwMode="auto">
            <a:xfrm>
              <a:off x="4019276" y="2930046"/>
              <a:ext cx="140153" cy="151736"/>
            </a:xfrm>
            <a:custGeom>
              <a:avLst/>
              <a:gdLst>
                <a:gd name="T0" fmla="*/ 209 w 472"/>
                <a:gd name="T1" fmla="*/ 0 h 513"/>
                <a:gd name="T2" fmla="*/ 262 w 472"/>
                <a:gd name="T3" fmla="*/ 30 h 513"/>
                <a:gd name="T4" fmla="*/ 236 w 472"/>
                <a:gd name="T5" fmla="*/ 74 h 513"/>
                <a:gd name="T6" fmla="*/ 251 w 472"/>
                <a:gd name="T7" fmla="*/ 135 h 513"/>
                <a:gd name="T8" fmla="*/ 308 w 472"/>
                <a:gd name="T9" fmla="*/ 212 h 513"/>
                <a:gd name="T10" fmla="*/ 264 w 472"/>
                <a:gd name="T11" fmla="*/ 142 h 513"/>
                <a:gd name="T12" fmla="*/ 349 w 472"/>
                <a:gd name="T13" fmla="*/ 131 h 513"/>
                <a:gd name="T14" fmla="*/ 414 w 472"/>
                <a:gd name="T15" fmla="*/ 108 h 513"/>
                <a:gd name="T16" fmla="*/ 423 w 472"/>
                <a:gd name="T17" fmla="*/ 132 h 513"/>
                <a:gd name="T18" fmla="*/ 406 w 472"/>
                <a:gd name="T19" fmla="*/ 161 h 513"/>
                <a:gd name="T20" fmla="*/ 450 w 472"/>
                <a:gd name="T21" fmla="*/ 240 h 513"/>
                <a:gd name="T22" fmla="*/ 363 w 472"/>
                <a:gd name="T23" fmla="*/ 241 h 513"/>
                <a:gd name="T24" fmla="*/ 432 w 472"/>
                <a:gd name="T25" fmla="*/ 335 h 513"/>
                <a:gd name="T26" fmla="*/ 364 w 472"/>
                <a:gd name="T27" fmla="*/ 342 h 513"/>
                <a:gd name="T28" fmla="*/ 383 w 472"/>
                <a:gd name="T29" fmla="*/ 410 h 513"/>
                <a:gd name="T30" fmla="*/ 285 w 472"/>
                <a:gd name="T31" fmla="*/ 492 h 513"/>
                <a:gd name="T32" fmla="*/ 182 w 472"/>
                <a:gd name="T33" fmla="*/ 480 h 513"/>
                <a:gd name="T34" fmla="*/ 231 w 472"/>
                <a:gd name="T35" fmla="*/ 440 h 513"/>
                <a:gd name="T36" fmla="*/ 285 w 472"/>
                <a:gd name="T37" fmla="*/ 358 h 513"/>
                <a:gd name="T38" fmla="*/ 228 w 472"/>
                <a:gd name="T39" fmla="*/ 377 h 513"/>
                <a:gd name="T40" fmla="*/ 163 w 472"/>
                <a:gd name="T41" fmla="*/ 398 h 513"/>
                <a:gd name="T42" fmla="*/ 213 w 472"/>
                <a:gd name="T43" fmla="*/ 320 h 513"/>
                <a:gd name="T44" fmla="*/ 178 w 472"/>
                <a:gd name="T45" fmla="*/ 274 h 513"/>
                <a:gd name="T46" fmla="*/ 58 w 472"/>
                <a:gd name="T47" fmla="*/ 413 h 513"/>
                <a:gd name="T48" fmla="*/ 73 w 472"/>
                <a:gd name="T49" fmla="*/ 259 h 513"/>
                <a:gd name="T50" fmla="*/ 6 w 472"/>
                <a:gd name="T51" fmla="*/ 260 h 513"/>
                <a:gd name="T52" fmla="*/ 0 w 472"/>
                <a:gd name="T53" fmla="*/ 246 h 513"/>
                <a:gd name="T54" fmla="*/ 17 w 472"/>
                <a:gd name="T55" fmla="*/ 191 h 513"/>
                <a:gd name="T56" fmla="*/ 139 w 472"/>
                <a:gd name="T57" fmla="*/ 133 h 513"/>
                <a:gd name="T58" fmla="*/ 72 w 472"/>
                <a:gd name="T59" fmla="*/ 171 h 513"/>
                <a:gd name="T60" fmla="*/ 130 w 472"/>
                <a:gd name="T61" fmla="*/ 1 h 513"/>
                <a:gd name="T62" fmla="*/ 175 w 472"/>
                <a:gd name="T63" fmla="*/ 35 h 513"/>
                <a:gd name="T64" fmla="*/ 163 w 472"/>
                <a:gd name="T65" fmla="*/ 87 h 513"/>
                <a:gd name="T66" fmla="*/ 309 w 472"/>
                <a:gd name="T67" fmla="*/ 313 h 513"/>
                <a:gd name="T68" fmla="*/ 201 w 472"/>
                <a:gd name="T69" fmla="*/ 213 h 513"/>
                <a:gd name="T70" fmla="*/ 190 w 472"/>
                <a:gd name="T71" fmla="*/ 161 h 513"/>
                <a:gd name="T72" fmla="*/ 197 w 472"/>
                <a:gd name="T73" fmla="*/ 226 h 5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72" h="513">
                  <a:moveTo>
                    <a:pt x="163" y="87"/>
                  </a:moveTo>
                  <a:cubicBezTo>
                    <a:pt x="209" y="0"/>
                    <a:pt x="209" y="0"/>
                    <a:pt x="209" y="0"/>
                  </a:cubicBezTo>
                  <a:cubicBezTo>
                    <a:pt x="233" y="13"/>
                    <a:pt x="247" y="20"/>
                    <a:pt x="251" y="22"/>
                  </a:cubicBezTo>
                  <a:cubicBezTo>
                    <a:pt x="256" y="25"/>
                    <a:pt x="260" y="27"/>
                    <a:pt x="262" y="30"/>
                  </a:cubicBezTo>
                  <a:cubicBezTo>
                    <a:pt x="263" y="32"/>
                    <a:pt x="262" y="36"/>
                    <a:pt x="257" y="42"/>
                  </a:cubicBezTo>
                  <a:cubicBezTo>
                    <a:pt x="249" y="52"/>
                    <a:pt x="242" y="63"/>
                    <a:pt x="236" y="74"/>
                  </a:cubicBezTo>
                  <a:cubicBezTo>
                    <a:pt x="214" y="116"/>
                    <a:pt x="214" y="116"/>
                    <a:pt x="214" y="116"/>
                  </a:cubicBezTo>
                  <a:cubicBezTo>
                    <a:pt x="251" y="135"/>
                    <a:pt x="251" y="135"/>
                    <a:pt x="251" y="135"/>
                  </a:cubicBezTo>
                  <a:cubicBezTo>
                    <a:pt x="232" y="172"/>
                    <a:pt x="232" y="172"/>
                    <a:pt x="232" y="172"/>
                  </a:cubicBezTo>
                  <a:cubicBezTo>
                    <a:pt x="308" y="212"/>
                    <a:pt x="308" y="212"/>
                    <a:pt x="308" y="212"/>
                  </a:cubicBezTo>
                  <a:cubicBezTo>
                    <a:pt x="328" y="175"/>
                    <a:pt x="328" y="175"/>
                    <a:pt x="328" y="175"/>
                  </a:cubicBezTo>
                  <a:cubicBezTo>
                    <a:pt x="264" y="142"/>
                    <a:pt x="264" y="142"/>
                    <a:pt x="264" y="142"/>
                  </a:cubicBezTo>
                  <a:cubicBezTo>
                    <a:pt x="287" y="99"/>
                    <a:pt x="287" y="99"/>
                    <a:pt x="287" y="99"/>
                  </a:cubicBezTo>
                  <a:cubicBezTo>
                    <a:pt x="349" y="131"/>
                    <a:pt x="349" y="131"/>
                    <a:pt x="349" y="131"/>
                  </a:cubicBezTo>
                  <a:cubicBezTo>
                    <a:pt x="373" y="86"/>
                    <a:pt x="373" y="86"/>
                    <a:pt x="373" y="86"/>
                  </a:cubicBezTo>
                  <a:cubicBezTo>
                    <a:pt x="395" y="98"/>
                    <a:pt x="409" y="105"/>
                    <a:pt x="414" y="108"/>
                  </a:cubicBezTo>
                  <a:cubicBezTo>
                    <a:pt x="421" y="112"/>
                    <a:pt x="425" y="114"/>
                    <a:pt x="427" y="117"/>
                  </a:cubicBezTo>
                  <a:cubicBezTo>
                    <a:pt x="430" y="120"/>
                    <a:pt x="428" y="125"/>
                    <a:pt x="423" y="132"/>
                  </a:cubicBezTo>
                  <a:cubicBezTo>
                    <a:pt x="418" y="139"/>
                    <a:pt x="413" y="146"/>
                    <a:pt x="410" y="153"/>
                  </a:cubicBezTo>
                  <a:cubicBezTo>
                    <a:pt x="406" y="161"/>
                    <a:pt x="406" y="161"/>
                    <a:pt x="406" y="161"/>
                  </a:cubicBezTo>
                  <a:cubicBezTo>
                    <a:pt x="472" y="196"/>
                    <a:pt x="472" y="196"/>
                    <a:pt x="472" y="196"/>
                  </a:cubicBezTo>
                  <a:cubicBezTo>
                    <a:pt x="450" y="240"/>
                    <a:pt x="450" y="240"/>
                    <a:pt x="450" y="240"/>
                  </a:cubicBezTo>
                  <a:cubicBezTo>
                    <a:pt x="383" y="204"/>
                    <a:pt x="383" y="204"/>
                    <a:pt x="383" y="204"/>
                  </a:cubicBezTo>
                  <a:cubicBezTo>
                    <a:pt x="363" y="241"/>
                    <a:pt x="363" y="241"/>
                    <a:pt x="363" y="241"/>
                  </a:cubicBezTo>
                  <a:cubicBezTo>
                    <a:pt x="455" y="290"/>
                    <a:pt x="455" y="290"/>
                    <a:pt x="455" y="290"/>
                  </a:cubicBezTo>
                  <a:cubicBezTo>
                    <a:pt x="432" y="335"/>
                    <a:pt x="432" y="335"/>
                    <a:pt x="432" y="335"/>
                  </a:cubicBezTo>
                  <a:cubicBezTo>
                    <a:pt x="381" y="308"/>
                    <a:pt x="381" y="308"/>
                    <a:pt x="381" y="308"/>
                  </a:cubicBezTo>
                  <a:cubicBezTo>
                    <a:pt x="364" y="342"/>
                    <a:pt x="364" y="342"/>
                    <a:pt x="364" y="342"/>
                  </a:cubicBezTo>
                  <a:cubicBezTo>
                    <a:pt x="407" y="365"/>
                    <a:pt x="407" y="365"/>
                    <a:pt x="407" y="365"/>
                  </a:cubicBezTo>
                  <a:cubicBezTo>
                    <a:pt x="383" y="410"/>
                    <a:pt x="383" y="410"/>
                    <a:pt x="383" y="410"/>
                  </a:cubicBezTo>
                  <a:cubicBezTo>
                    <a:pt x="340" y="387"/>
                    <a:pt x="340" y="387"/>
                    <a:pt x="340" y="387"/>
                  </a:cubicBezTo>
                  <a:cubicBezTo>
                    <a:pt x="285" y="492"/>
                    <a:pt x="285" y="492"/>
                    <a:pt x="285" y="492"/>
                  </a:cubicBezTo>
                  <a:cubicBezTo>
                    <a:pt x="277" y="506"/>
                    <a:pt x="266" y="513"/>
                    <a:pt x="252" y="511"/>
                  </a:cubicBezTo>
                  <a:cubicBezTo>
                    <a:pt x="238" y="509"/>
                    <a:pt x="215" y="499"/>
                    <a:pt x="182" y="480"/>
                  </a:cubicBezTo>
                  <a:cubicBezTo>
                    <a:pt x="189" y="454"/>
                    <a:pt x="192" y="434"/>
                    <a:pt x="192" y="422"/>
                  </a:cubicBezTo>
                  <a:cubicBezTo>
                    <a:pt x="213" y="434"/>
                    <a:pt x="226" y="441"/>
                    <a:pt x="231" y="440"/>
                  </a:cubicBezTo>
                  <a:cubicBezTo>
                    <a:pt x="237" y="442"/>
                    <a:pt x="242" y="439"/>
                    <a:pt x="246" y="431"/>
                  </a:cubicBezTo>
                  <a:cubicBezTo>
                    <a:pt x="285" y="358"/>
                    <a:pt x="285" y="358"/>
                    <a:pt x="285" y="358"/>
                  </a:cubicBezTo>
                  <a:cubicBezTo>
                    <a:pt x="230" y="329"/>
                    <a:pt x="230" y="329"/>
                    <a:pt x="230" y="329"/>
                  </a:cubicBezTo>
                  <a:cubicBezTo>
                    <a:pt x="229" y="338"/>
                    <a:pt x="229" y="354"/>
                    <a:pt x="228" y="377"/>
                  </a:cubicBezTo>
                  <a:cubicBezTo>
                    <a:pt x="228" y="390"/>
                    <a:pt x="228" y="397"/>
                    <a:pt x="228" y="398"/>
                  </a:cubicBezTo>
                  <a:cubicBezTo>
                    <a:pt x="163" y="398"/>
                    <a:pt x="163" y="398"/>
                    <a:pt x="163" y="398"/>
                  </a:cubicBezTo>
                  <a:cubicBezTo>
                    <a:pt x="164" y="367"/>
                    <a:pt x="164" y="342"/>
                    <a:pt x="164" y="324"/>
                  </a:cubicBezTo>
                  <a:cubicBezTo>
                    <a:pt x="213" y="320"/>
                    <a:pt x="213" y="320"/>
                    <a:pt x="213" y="320"/>
                  </a:cubicBezTo>
                  <a:cubicBezTo>
                    <a:pt x="166" y="295"/>
                    <a:pt x="166" y="295"/>
                    <a:pt x="166" y="295"/>
                  </a:cubicBezTo>
                  <a:cubicBezTo>
                    <a:pt x="178" y="274"/>
                    <a:pt x="178" y="274"/>
                    <a:pt x="178" y="274"/>
                  </a:cubicBezTo>
                  <a:cubicBezTo>
                    <a:pt x="133" y="269"/>
                    <a:pt x="133" y="269"/>
                    <a:pt x="133" y="269"/>
                  </a:cubicBezTo>
                  <a:cubicBezTo>
                    <a:pt x="58" y="413"/>
                    <a:pt x="58" y="413"/>
                    <a:pt x="58" y="413"/>
                  </a:cubicBezTo>
                  <a:cubicBezTo>
                    <a:pt x="6" y="386"/>
                    <a:pt x="6" y="386"/>
                    <a:pt x="6" y="386"/>
                  </a:cubicBezTo>
                  <a:cubicBezTo>
                    <a:pt x="73" y="259"/>
                    <a:pt x="73" y="259"/>
                    <a:pt x="73" y="259"/>
                  </a:cubicBezTo>
                  <a:cubicBezTo>
                    <a:pt x="65" y="259"/>
                    <a:pt x="55" y="259"/>
                    <a:pt x="41" y="259"/>
                  </a:cubicBezTo>
                  <a:cubicBezTo>
                    <a:pt x="25" y="259"/>
                    <a:pt x="13" y="259"/>
                    <a:pt x="6" y="260"/>
                  </a:cubicBezTo>
                  <a:cubicBezTo>
                    <a:pt x="3" y="260"/>
                    <a:pt x="1" y="258"/>
                    <a:pt x="0" y="255"/>
                  </a:cubicBezTo>
                  <a:cubicBezTo>
                    <a:pt x="1" y="245"/>
                    <a:pt x="1" y="242"/>
                    <a:pt x="0" y="246"/>
                  </a:cubicBezTo>
                  <a:cubicBezTo>
                    <a:pt x="3" y="219"/>
                    <a:pt x="6" y="200"/>
                    <a:pt x="8" y="188"/>
                  </a:cubicBezTo>
                  <a:cubicBezTo>
                    <a:pt x="17" y="191"/>
                    <a:pt x="17" y="191"/>
                    <a:pt x="17" y="191"/>
                  </a:cubicBezTo>
                  <a:cubicBezTo>
                    <a:pt x="45" y="200"/>
                    <a:pt x="72" y="206"/>
                    <a:pt x="99" y="209"/>
                  </a:cubicBezTo>
                  <a:cubicBezTo>
                    <a:pt x="139" y="133"/>
                    <a:pt x="139" y="133"/>
                    <a:pt x="139" y="133"/>
                  </a:cubicBezTo>
                  <a:cubicBezTo>
                    <a:pt x="114" y="120"/>
                    <a:pt x="114" y="120"/>
                    <a:pt x="114" y="120"/>
                  </a:cubicBezTo>
                  <a:cubicBezTo>
                    <a:pt x="100" y="139"/>
                    <a:pt x="86" y="156"/>
                    <a:pt x="72" y="171"/>
                  </a:cubicBezTo>
                  <a:cubicBezTo>
                    <a:pt x="57" y="153"/>
                    <a:pt x="45" y="141"/>
                    <a:pt x="37" y="133"/>
                  </a:cubicBezTo>
                  <a:cubicBezTo>
                    <a:pt x="72" y="96"/>
                    <a:pt x="103" y="52"/>
                    <a:pt x="130" y="1"/>
                  </a:cubicBezTo>
                  <a:cubicBezTo>
                    <a:pt x="139" y="8"/>
                    <a:pt x="139" y="8"/>
                    <a:pt x="139" y="8"/>
                  </a:cubicBezTo>
                  <a:cubicBezTo>
                    <a:pt x="154" y="20"/>
                    <a:pt x="166" y="29"/>
                    <a:pt x="175" y="35"/>
                  </a:cubicBezTo>
                  <a:cubicBezTo>
                    <a:pt x="167" y="49"/>
                    <a:pt x="157" y="63"/>
                    <a:pt x="145" y="77"/>
                  </a:cubicBezTo>
                  <a:lnTo>
                    <a:pt x="163" y="87"/>
                  </a:lnTo>
                  <a:close/>
                  <a:moveTo>
                    <a:pt x="189" y="249"/>
                  </a:moveTo>
                  <a:cubicBezTo>
                    <a:pt x="309" y="313"/>
                    <a:pt x="309" y="313"/>
                    <a:pt x="309" y="313"/>
                  </a:cubicBezTo>
                  <a:cubicBezTo>
                    <a:pt x="326" y="279"/>
                    <a:pt x="326" y="279"/>
                    <a:pt x="326" y="279"/>
                  </a:cubicBezTo>
                  <a:cubicBezTo>
                    <a:pt x="201" y="213"/>
                    <a:pt x="201" y="213"/>
                    <a:pt x="201" y="213"/>
                  </a:cubicBezTo>
                  <a:cubicBezTo>
                    <a:pt x="220" y="177"/>
                    <a:pt x="220" y="177"/>
                    <a:pt x="220" y="177"/>
                  </a:cubicBezTo>
                  <a:cubicBezTo>
                    <a:pt x="190" y="161"/>
                    <a:pt x="190" y="161"/>
                    <a:pt x="190" y="161"/>
                  </a:cubicBezTo>
                  <a:cubicBezTo>
                    <a:pt x="159" y="221"/>
                    <a:pt x="159" y="221"/>
                    <a:pt x="159" y="221"/>
                  </a:cubicBezTo>
                  <a:cubicBezTo>
                    <a:pt x="197" y="226"/>
                    <a:pt x="197" y="226"/>
                    <a:pt x="197" y="226"/>
                  </a:cubicBezTo>
                  <a:lnTo>
                    <a:pt x="189" y="24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sp>
          <p:nvSpPr>
            <p:cNvPr id="77" name="Freeform 75"/>
            <p:cNvSpPr>
              <a:spLocks noEditPoints="1"/>
            </p:cNvSpPr>
            <p:nvPr/>
          </p:nvSpPr>
          <p:spPr bwMode="auto">
            <a:xfrm>
              <a:off x="3923137" y="3078308"/>
              <a:ext cx="164478" cy="156369"/>
            </a:xfrm>
            <a:custGeom>
              <a:avLst/>
              <a:gdLst>
                <a:gd name="T0" fmla="*/ 135 w 555"/>
                <a:gd name="T1" fmla="*/ 144 h 531"/>
                <a:gd name="T2" fmla="*/ 210 w 555"/>
                <a:gd name="T3" fmla="*/ 0 h 531"/>
                <a:gd name="T4" fmla="*/ 387 w 555"/>
                <a:gd name="T5" fmla="*/ 93 h 531"/>
                <a:gd name="T6" fmla="*/ 312 w 555"/>
                <a:gd name="T7" fmla="*/ 237 h 531"/>
                <a:gd name="T8" fmla="*/ 238 w 555"/>
                <a:gd name="T9" fmla="*/ 198 h 531"/>
                <a:gd name="T10" fmla="*/ 220 w 555"/>
                <a:gd name="T11" fmla="*/ 233 h 531"/>
                <a:gd name="T12" fmla="*/ 300 w 555"/>
                <a:gd name="T13" fmla="*/ 276 h 531"/>
                <a:gd name="T14" fmla="*/ 302 w 555"/>
                <a:gd name="T15" fmla="*/ 279 h 531"/>
                <a:gd name="T16" fmla="*/ 275 w 555"/>
                <a:gd name="T17" fmla="*/ 327 h 531"/>
                <a:gd name="T18" fmla="*/ 220 w 555"/>
                <a:gd name="T19" fmla="*/ 423 h 531"/>
                <a:gd name="T20" fmla="*/ 125 w 555"/>
                <a:gd name="T21" fmla="*/ 420 h 531"/>
                <a:gd name="T22" fmla="*/ 115 w 555"/>
                <a:gd name="T23" fmla="*/ 415 h 531"/>
                <a:gd name="T24" fmla="*/ 123 w 555"/>
                <a:gd name="T25" fmla="*/ 360 h 531"/>
                <a:gd name="T26" fmla="*/ 182 w 555"/>
                <a:gd name="T27" fmla="*/ 369 h 531"/>
                <a:gd name="T28" fmla="*/ 201 w 555"/>
                <a:gd name="T29" fmla="*/ 341 h 531"/>
                <a:gd name="T30" fmla="*/ 225 w 555"/>
                <a:gd name="T31" fmla="*/ 296 h 531"/>
                <a:gd name="T32" fmla="*/ 190 w 555"/>
                <a:gd name="T33" fmla="*/ 277 h 531"/>
                <a:gd name="T34" fmla="*/ 26 w 555"/>
                <a:gd name="T35" fmla="*/ 379 h 531"/>
                <a:gd name="T36" fmla="*/ 0 w 555"/>
                <a:gd name="T37" fmla="*/ 327 h 531"/>
                <a:gd name="T38" fmla="*/ 137 w 555"/>
                <a:gd name="T39" fmla="*/ 249 h 531"/>
                <a:gd name="T40" fmla="*/ 70 w 555"/>
                <a:gd name="T41" fmla="*/ 214 h 531"/>
                <a:gd name="T42" fmla="*/ 94 w 555"/>
                <a:gd name="T43" fmla="*/ 167 h 531"/>
                <a:gd name="T44" fmla="*/ 166 w 555"/>
                <a:gd name="T45" fmla="*/ 205 h 531"/>
                <a:gd name="T46" fmla="*/ 185 w 555"/>
                <a:gd name="T47" fmla="*/ 170 h 531"/>
                <a:gd name="T48" fmla="*/ 135 w 555"/>
                <a:gd name="T49" fmla="*/ 144 h 531"/>
                <a:gd name="T50" fmla="*/ 213 w 555"/>
                <a:gd name="T51" fmla="*/ 125 h 531"/>
                <a:gd name="T52" fmla="*/ 279 w 555"/>
                <a:gd name="T53" fmla="*/ 160 h 531"/>
                <a:gd name="T54" fmla="*/ 306 w 555"/>
                <a:gd name="T55" fmla="*/ 110 h 531"/>
                <a:gd name="T56" fmla="*/ 239 w 555"/>
                <a:gd name="T57" fmla="*/ 75 h 531"/>
                <a:gd name="T58" fmla="*/ 213 w 555"/>
                <a:gd name="T59" fmla="*/ 125 h 531"/>
                <a:gd name="T60" fmla="*/ 496 w 555"/>
                <a:gd name="T61" fmla="*/ 138 h 531"/>
                <a:gd name="T62" fmla="*/ 540 w 555"/>
                <a:gd name="T63" fmla="*/ 163 h 531"/>
                <a:gd name="T64" fmla="*/ 554 w 555"/>
                <a:gd name="T65" fmla="*/ 177 h 531"/>
                <a:gd name="T66" fmla="*/ 551 w 555"/>
                <a:gd name="T67" fmla="*/ 184 h 531"/>
                <a:gd name="T68" fmla="*/ 523 w 555"/>
                <a:gd name="T69" fmla="*/ 220 h 531"/>
                <a:gd name="T70" fmla="*/ 379 w 555"/>
                <a:gd name="T71" fmla="*/ 494 h 531"/>
                <a:gd name="T72" fmla="*/ 341 w 555"/>
                <a:gd name="T73" fmla="*/ 530 h 531"/>
                <a:gd name="T74" fmla="*/ 267 w 555"/>
                <a:gd name="T75" fmla="*/ 499 h 531"/>
                <a:gd name="T76" fmla="*/ 278 w 555"/>
                <a:gd name="T77" fmla="*/ 439 h 531"/>
                <a:gd name="T78" fmla="*/ 316 w 555"/>
                <a:gd name="T79" fmla="*/ 455 h 531"/>
                <a:gd name="T80" fmla="*/ 337 w 555"/>
                <a:gd name="T81" fmla="*/ 440 h 531"/>
                <a:gd name="T82" fmla="*/ 496 w 555"/>
                <a:gd name="T83" fmla="*/ 138 h 531"/>
                <a:gd name="T84" fmla="*/ 396 w 555"/>
                <a:gd name="T85" fmla="*/ 143 h 531"/>
                <a:gd name="T86" fmla="*/ 450 w 555"/>
                <a:gd name="T87" fmla="*/ 177 h 531"/>
                <a:gd name="T88" fmla="*/ 445 w 555"/>
                <a:gd name="T89" fmla="*/ 186 h 531"/>
                <a:gd name="T90" fmla="*/ 423 w 555"/>
                <a:gd name="T91" fmla="*/ 217 h 531"/>
                <a:gd name="T92" fmla="*/ 320 w 555"/>
                <a:gd name="T93" fmla="*/ 412 h 531"/>
                <a:gd name="T94" fmla="*/ 268 w 555"/>
                <a:gd name="T95" fmla="*/ 385 h 531"/>
                <a:gd name="T96" fmla="*/ 396 w 555"/>
                <a:gd name="T97" fmla="*/ 143 h 5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55" h="531">
                  <a:moveTo>
                    <a:pt x="135" y="144"/>
                  </a:moveTo>
                  <a:cubicBezTo>
                    <a:pt x="210" y="0"/>
                    <a:pt x="210" y="0"/>
                    <a:pt x="210" y="0"/>
                  </a:cubicBezTo>
                  <a:cubicBezTo>
                    <a:pt x="387" y="93"/>
                    <a:pt x="387" y="93"/>
                    <a:pt x="387" y="93"/>
                  </a:cubicBezTo>
                  <a:cubicBezTo>
                    <a:pt x="312" y="237"/>
                    <a:pt x="312" y="237"/>
                    <a:pt x="312" y="237"/>
                  </a:cubicBezTo>
                  <a:cubicBezTo>
                    <a:pt x="238" y="198"/>
                    <a:pt x="238" y="198"/>
                    <a:pt x="238" y="198"/>
                  </a:cubicBezTo>
                  <a:cubicBezTo>
                    <a:pt x="220" y="233"/>
                    <a:pt x="220" y="233"/>
                    <a:pt x="220" y="233"/>
                  </a:cubicBezTo>
                  <a:cubicBezTo>
                    <a:pt x="300" y="276"/>
                    <a:pt x="300" y="276"/>
                    <a:pt x="300" y="276"/>
                  </a:cubicBezTo>
                  <a:cubicBezTo>
                    <a:pt x="302" y="277"/>
                    <a:pt x="303" y="278"/>
                    <a:pt x="302" y="279"/>
                  </a:cubicBezTo>
                  <a:cubicBezTo>
                    <a:pt x="296" y="290"/>
                    <a:pt x="287" y="306"/>
                    <a:pt x="275" y="327"/>
                  </a:cubicBezTo>
                  <a:cubicBezTo>
                    <a:pt x="251" y="369"/>
                    <a:pt x="233" y="402"/>
                    <a:pt x="220" y="423"/>
                  </a:cubicBezTo>
                  <a:cubicBezTo>
                    <a:pt x="209" y="453"/>
                    <a:pt x="177" y="452"/>
                    <a:pt x="125" y="420"/>
                  </a:cubicBezTo>
                  <a:cubicBezTo>
                    <a:pt x="121" y="418"/>
                    <a:pt x="118" y="416"/>
                    <a:pt x="115" y="415"/>
                  </a:cubicBezTo>
                  <a:cubicBezTo>
                    <a:pt x="122" y="394"/>
                    <a:pt x="125" y="376"/>
                    <a:pt x="123" y="360"/>
                  </a:cubicBezTo>
                  <a:cubicBezTo>
                    <a:pt x="157" y="383"/>
                    <a:pt x="176" y="386"/>
                    <a:pt x="182" y="369"/>
                  </a:cubicBezTo>
                  <a:cubicBezTo>
                    <a:pt x="188" y="361"/>
                    <a:pt x="194" y="351"/>
                    <a:pt x="201" y="341"/>
                  </a:cubicBezTo>
                  <a:cubicBezTo>
                    <a:pt x="207" y="330"/>
                    <a:pt x="215" y="315"/>
                    <a:pt x="225" y="296"/>
                  </a:cubicBezTo>
                  <a:cubicBezTo>
                    <a:pt x="190" y="277"/>
                    <a:pt x="190" y="277"/>
                    <a:pt x="190" y="277"/>
                  </a:cubicBezTo>
                  <a:cubicBezTo>
                    <a:pt x="155" y="328"/>
                    <a:pt x="100" y="362"/>
                    <a:pt x="26" y="379"/>
                  </a:cubicBezTo>
                  <a:cubicBezTo>
                    <a:pt x="23" y="363"/>
                    <a:pt x="14" y="345"/>
                    <a:pt x="0" y="327"/>
                  </a:cubicBezTo>
                  <a:cubicBezTo>
                    <a:pt x="61" y="316"/>
                    <a:pt x="107" y="290"/>
                    <a:pt x="137" y="249"/>
                  </a:cubicBezTo>
                  <a:cubicBezTo>
                    <a:pt x="70" y="214"/>
                    <a:pt x="70" y="214"/>
                    <a:pt x="70" y="214"/>
                  </a:cubicBezTo>
                  <a:cubicBezTo>
                    <a:pt x="94" y="167"/>
                    <a:pt x="94" y="167"/>
                    <a:pt x="94" y="167"/>
                  </a:cubicBezTo>
                  <a:cubicBezTo>
                    <a:pt x="166" y="205"/>
                    <a:pt x="166" y="205"/>
                    <a:pt x="166" y="205"/>
                  </a:cubicBezTo>
                  <a:cubicBezTo>
                    <a:pt x="185" y="170"/>
                    <a:pt x="185" y="170"/>
                    <a:pt x="185" y="170"/>
                  </a:cubicBezTo>
                  <a:lnTo>
                    <a:pt x="135" y="144"/>
                  </a:lnTo>
                  <a:close/>
                  <a:moveTo>
                    <a:pt x="213" y="125"/>
                  </a:moveTo>
                  <a:cubicBezTo>
                    <a:pt x="279" y="160"/>
                    <a:pt x="279" y="160"/>
                    <a:pt x="279" y="160"/>
                  </a:cubicBezTo>
                  <a:cubicBezTo>
                    <a:pt x="306" y="110"/>
                    <a:pt x="306" y="110"/>
                    <a:pt x="306" y="110"/>
                  </a:cubicBezTo>
                  <a:cubicBezTo>
                    <a:pt x="239" y="75"/>
                    <a:pt x="239" y="75"/>
                    <a:pt x="239" y="75"/>
                  </a:cubicBezTo>
                  <a:lnTo>
                    <a:pt x="213" y="125"/>
                  </a:lnTo>
                  <a:close/>
                  <a:moveTo>
                    <a:pt x="496" y="138"/>
                  </a:moveTo>
                  <a:cubicBezTo>
                    <a:pt x="519" y="150"/>
                    <a:pt x="534" y="159"/>
                    <a:pt x="540" y="163"/>
                  </a:cubicBezTo>
                  <a:cubicBezTo>
                    <a:pt x="548" y="169"/>
                    <a:pt x="553" y="174"/>
                    <a:pt x="554" y="177"/>
                  </a:cubicBezTo>
                  <a:cubicBezTo>
                    <a:pt x="555" y="179"/>
                    <a:pt x="554" y="181"/>
                    <a:pt x="551" y="184"/>
                  </a:cubicBezTo>
                  <a:cubicBezTo>
                    <a:pt x="540" y="193"/>
                    <a:pt x="531" y="205"/>
                    <a:pt x="523" y="220"/>
                  </a:cubicBezTo>
                  <a:cubicBezTo>
                    <a:pt x="379" y="494"/>
                    <a:pt x="379" y="494"/>
                    <a:pt x="379" y="494"/>
                  </a:cubicBezTo>
                  <a:cubicBezTo>
                    <a:pt x="368" y="518"/>
                    <a:pt x="355" y="530"/>
                    <a:pt x="341" y="530"/>
                  </a:cubicBezTo>
                  <a:cubicBezTo>
                    <a:pt x="327" y="531"/>
                    <a:pt x="303" y="521"/>
                    <a:pt x="267" y="499"/>
                  </a:cubicBezTo>
                  <a:cubicBezTo>
                    <a:pt x="274" y="481"/>
                    <a:pt x="277" y="461"/>
                    <a:pt x="278" y="439"/>
                  </a:cubicBezTo>
                  <a:cubicBezTo>
                    <a:pt x="297" y="450"/>
                    <a:pt x="310" y="456"/>
                    <a:pt x="316" y="455"/>
                  </a:cubicBezTo>
                  <a:cubicBezTo>
                    <a:pt x="324" y="456"/>
                    <a:pt x="331" y="451"/>
                    <a:pt x="337" y="440"/>
                  </a:cubicBezTo>
                  <a:lnTo>
                    <a:pt x="496" y="138"/>
                  </a:lnTo>
                  <a:close/>
                  <a:moveTo>
                    <a:pt x="396" y="143"/>
                  </a:moveTo>
                  <a:cubicBezTo>
                    <a:pt x="433" y="160"/>
                    <a:pt x="451" y="171"/>
                    <a:pt x="450" y="177"/>
                  </a:cubicBezTo>
                  <a:cubicBezTo>
                    <a:pt x="450" y="179"/>
                    <a:pt x="449" y="182"/>
                    <a:pt x="445" y="186"/>
                  </a:cubicBezTo>
                  <a:cubicBezTo>
                    <a:pt x="436" y="195"/>
                    <a:pt x="428" y="205"/>
                    <a:pt x="423" y="217"/>
                  </a:cubicBezTo>
                  <a:cubicBezTo>
                    <a:pt x="320" y="412"/>
                    <a:pt x="320" y="412"/>
                    <a:pt x="320" y="412"/>
                  </a:cubicBezTo>
                  <a:cubicBezTo>
                    <a:pt x="268" y="385"/>
                    <a:pt x="268" y="385"/>
                    <a:pt x="268" y="385"/>
                  </a:cubicBezTo>
                  <a:lnTo>
                    <a:pt x="396" y="1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sp>
          <p:nvSpPr>
            <p:cNvPr id="78" name="Freeform 76"/>
            <p:cNvSpPr>
              <a:spLocks noEditPoints="1"/>
            </p:cNvSpPr>
            <p:nvPr/>
          </p:nvSpPr>
          <p:spPr bwMode="auto">
            <a:xfrm>
              <a:off x="3857115" y="3241627"/>
              <a:ext cx="134362" cy="121620"/>
            </a:xfrm>
            <a:custGeom>
              <a:avLst/>
              <a:gdLst>
                <a:gd name="T0" fmla="*/ 322 w 459"/>
                <a:gd name="T1" fmla="*/ 400 h 412"/>
                <a:gd name="T2" fmla="*/ 155 w 459"/>
                <a:gd name="T3" fmla="*/ 404 h 412"/>
                <a:gd name="T4" fmla="*/ 0 w 459"/>
                <a:gd name="T5" fmla="*/ 354 h 412"/>
                <a:gd name="T6" fmla="*/ 1 w 459"/>
                <a:gd name="T7" fmla="*/ 308 h 412"/>
                <a:gd name="T8" fmla="*/ 1 w 459"/>
                <a:gd name="T9" fmla="*/ 297 h 412"/>
                <a:gd name="T10" fmla="*/ 18 w 459"/>
                <a:gd name="T11" fmla="*/ 304 h 412"/>
                <a:gd name="T12" fmla="*/ 141 w 459"/>
                <a:gd name="T13" fmla="*/ 349 h 412"/>
                <a:gd name="T14" fmla="*/ 298 w 459"/>
                <a:gd name="T15" fmla="*/ 338 h 412"/>
                <a:gd name="T16" fmla="*/ 313 w 459"/>
                <a:gd name="T17" fmla="*/ 376 h 412"/>
                <a:gd name="T18" fmla="*/ 322 w 459"/>
                <a:gd name="T19" fmla="*/ 398 h 412"/>
                <a:gd name="T20" fmla="*/ 322 w 459"/>
                <a:gd name="T21" fmla="*/ 400 h 412"/>
                <a:gd name="T22" fmla="*/ 387 w 459"/>
                <a:gd name="T23" fmla="*/ 210 h 412"/>
                <a:gd name="T24" fmla="*/ 373 w 459"/>
                <a:gd name="T25" fmla="*/ 177 h 412"/>
                <a:gd name="T26" fmla="*/ 290 w 459"/>
                <a:gd name="T27" fmla="*/ 140 h 412"/>
                <a:gd name="T28" fmla="*/ 279 w 459"/>
                <a:gd name="T29" fmla="*/ 149 h 412"/>
                <a:gd name="T30" fmla="*/ 274 w 459"/>
                <a:gd name="T31" fmla="*/ 155 h 412"/>
                <a:gd name="T32" fmla="*/ 459 w 459"/>
                <a:gd name="T33" fmla="*/ 252 h 412"/>
                <a:gd name="T34" fmla="*/ 436 w 459"/>
                <a:gd name="T35" fmla="*/ 296 h 412"/>
                <a:gd name="T36" fmla="*/ 338 w 459"/>
                <a:gd name="T37" fmla="*/ 244 h 412"/>
                <a:gd name="T38" fmla="*/ 421 w 459"/>
                <a:gd name="T39" fmla="*/ 356 h 412"/>
                <a:gd name="T40" fmla="*/ 361 w 459"/>
                <a:gd name="T41" fmla="*/ 395 h 412"/>
                <a:gd name="T42" fmla="*/ 273 w 459"/>
                <a:gd name="T43" fmla="*/ 208 h 412"/>
                <a:gd name="T44" fmla="*/ 227 w 459"/>
                <a:gd name="T45" fmla="*/ 183 h 412"/>
                <a:gd name="T46" fmla="*/ 132 w 459"/>
                <a:gd name="T47" fmla="*/ 212 h 412"/>
                <a:gd name="T48" fmla="*/ 259 w 459"/>
                <a:gd name="T49" fmla="*/ 207 h 412"/>
                <a:gd name="T50" fmla="*/ 268 w 459"/>
                <a:gd name="T51" fmla="*/ 254 h 412"/>
                <a:gd name="T52" fmla="*/ 98 w 459"/>
                <a:gd name="T53" fmla="*/ 261 h 412"/>
                <a:gd name="T54" fmla="*/ 98 w 459"/>
                <a:gd name="T55" fmla="*/ 254 h 412"/>
                <a:gd name="T56" fmla="*/ 92 w 459"/>
                <a:gd name="T57" fmla="*/ 217 h 412"/>
                <a:gd name="T58" fmla="*/ 29 w 459"/>
                <a:gd name="T59" fmla="*/ 222 h 412"/>
                <a:gd name="T60" fmla="*/ 14 w 459"/>
                <a:gd name="T61" fmla="*/ 161 h 412"/>
                <a:gd name="T62" fmla="*/ 160 w 459"/>
                <a:gd name="T63" fmla="*/ 148 h 412"/>
                <a:gd name="T64" fmla="*/ 63 w 459"/>
                <a:gd name="T65" fmla="*/ 97 h 412"/>
                <a:gd name="T66" fmla="*/ 86 w 459"/>
                <a:gd name="T67" fmla="*/ 54 h 412"/>
                <a:gd name="T68" fmla="*/ 213 w 459"/>
                <a:gd name="T69" fmla="*/ 120 h 412"/>
                <a:gd name="T70" fmla="*/ 225 w 459"/>
                <a:gd name="T71" fmla="*/ 110 h 412"/>
                <a:gd name="T72" fmla="*/ 195 w 459"/>
                <a:gd name="T73" fmla="*/ 94 h 412"/>
                <a:gd name="T74" fmla="*/ 175 w 459"/>
                <a:gd name="T75" fmla="*/ 83 h 412"/>
                <a:gd name="T76" fmla="*/ 154 w 459"/>
                <a:gd name="T77" fmla="*/ 75 h 412"/>
                <a:gd name="T78" fmla="*/ 163 w 459"/>
                <a:gd name="T79" fmla="*/ 49 h 412"/>
                <a:gd name="T80" fmla="*/ 171 w 459"/>
                <a:gd name="T81" fmla="*/ 26 h 412"/>
                <a:gd name="T82" fmla="*/ 215 w 459"/>
                <a:gd name="T83" fmla="*/ 39 h 412"/>
                <a:gd name="T84" fmla="*/ 235 w 459"/>
                <a:gd name="T85" fmla="*/ 34 h 412"/>
                <a:gd name="T86" fmla="*/ 240 w 459"/>
                <a:gd name="T87" fmla="*/ 32 h 412"/>
                <a:gd name="T88" fmla="*/ 295 w 459"/>
                <a:gd name="T89" fmla="*/ 0 h 412"/>
                <a:gd name="T90" fmla="*/ 332 w 459"/>
                <a:gd name="T91" fmla="*/ 32 h 412"/>
                <a:gd name="T92" fmla="*/ 354 w 459"/>
                <a:gd name="T93" fmla="*/ 52 h 412"/>
                <a:gd name="T94" fmla="*/ 345 w 459"/>
                <a:gd name="T95" fmla="*/ 56 h 412"/>
                <a:gd name="T96" fmla="*/ 271 w 459"/>
                <a:gd name="T97" fmla="*/ 79 h 412"/>
                <a:gd name="T98" fmla="*/ 317 w 459"/>
                <a:gd name="T99" fmla="*/ 101 h 412"/>
                <a:gd name="T100" fmla="*/ 352 w 459"/>
                <a:gd name="T101" fmla="*/ 119 h 412"/>
                <a:gd name="T102" fmla="*/ 347 w 459"/>
                <a:gd name="T103" fmla="*/ 108 h 412"/>
                <a:gd name="T104" fmla="*/ 337 w 459"/>
                <a:gd name="T105" fmla="*/ 83 h 412"/>
                <a:gd name="T106" fmla="*/ 391 w 459"/>
                <a:gd name="T107" fmla="*/ 74 h 412"/>
                <a:gd name="T108" fmla="*/ 442 w 459"/>
                <a:gd name="T109" fmla="*/ 196 h 412"/>
                <a:gd name="T110" fmla="*/ 387 w 459"/>
                <a:gd name="T111" fmla="*/ 210 h 412"/>
                <a:gd name="T112" fmla="*/ 286 w 459"/>
                <a:gd name="T113" fmla="*/ 325 h 412"/>
                <a:gd name="T114" fmla="*/ 47 w 459"/>
                <a:gd name="T115" fmla="*/ 306 h 412"/>
                <a:gd name="T116" fmla="*/ 46 w 459"/>
                <a:gd name="T117" fmla="*/ 295 h 412"/>
                <a:gd name="T118" fmla="*/ 40 w 459"/>
                <a:gd name="T119" fmla="*/ 249 h 412"/>
                <a:gd name="T120" fmla="*/ 266 w 459"/>
                <a:gd name="T121" fmla="*/ 270 h 412"/>
                <a:gd name="T122" fmla="*/ 286 w 459"/>
                <a:gd name="T123" fmla="*/ 32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59" h="412">
                  <a:moveTo>
                    <a:pt x="322" y="400"/>
                  </a:moveTo>
                  <a:cubicBezTo>
                    <a:pt x="261" y="410"/>
                    <a:pt x="205" y="412"/>
                    <a:pt x="155" y="404"/>
                  </a:cubicBezTo>
                  <a:cubicBezTo>
                    <a:pt x="109" y="397"/>
                    <a:pt x="58" y="380"/>
                    <a:pt x="0" y="354"/>
                  </a:cubicBezTo>
                  <a:cubicBezTo>
                    <a:pt x="3" y="344"/>
                    <a:pt x="3" y="328"/>
                    <a:pt x="1" y="308"/>
                  </a:cubicBezTo>
                  <a:cubicBezTo>
                    <a:pt x="1" y="303"/>
                    <a:pt x="1" y="299"/>
                    <a:pt x="1" y="297"/>
                  </a:cubicBezTo>
                  <a:cubicBezTo>
                    <a:pt x="4" y="298"/>
                    <a:pt x="10" y="301"/>
                    <a:pt x="18" y="304"/>
                  </a:cubicBezTo>
                  <a:cubicBezTo>
                    <a:pt x="70" y="330"/>
                    <a:pt x="111" y="345"/>
                    <a:pt x="141" y="349"/>
                  </a:cubicBezTo>
                  <a:cubicBezTo>
                    <a:pt x="193" y="359"/>
                    <a:pt x="245" y="356"/>
                    <a:pt x="298" y="338"/>
                  </a:cubicBezTo>
                  <a:cubicBezTo>
                    <a:pt x="301" y="347"/>
                    <a:pt x="306" y="359"/>
                    <a:pt x="313" y="376"/>
                  </a:cubicBezTo>
                  <a:cubicBezTo>
                    <a:pt x="318" y="385"/>
                    <a:pt x="321" y="393"/>
                    <a:pt x="322" y="398"/>
                  </a:cubicBezTo>
                  <a:lnTo>
                    <a:pt x="322" y="400"/>
                  </a:lnTo>
                  <a:close/>
                  <a:moveTo>
                    <a:pt x="387" y="210"/>
                  </a:moveTo>
                  <a:cubicBezTo>
                    <a:pt x="385" y="202"/>
                    <a:pt x="380" y="191"/>
                    <a:pt x="373" y="177"/>
                  </a:cubicBezTo>
                  <a:cubicBezTo>
                    <a:pt x="345" y="164"/>
                    <a:pt x="318" y="152"/>
                    <a:pt x="290" y="140"/>
                  </a:cubicBezTo>
                  <a:cubicBezTo>
                    <a:pt x="287" y="143"/>
                    <a:pt x="283" y="146"/>
                    <a:pt x="279" y="149"/>
                  </a:cubicBezTo>
                  <a:cubicBezTo>
                    <a:pt x="276" y="152"/>
                    <a:pt x="274" y="154"/>
                    <a:pt x="274" y="155"/>
                  </a:cubicBezTo>
                  <a:cubicBezTo>
                    <a:pt x="459" y="252"/>
                    <a:pt x="459" y="252"/>
                    <a:pt x="459" y="252"/>
                  </a:cubicBezTo>
                  <a:cubicBezTo>
                    <a:pt x="436" y="296"/>
                    <a:pt x="436" y="296"/>
                    <a:pt x="436" y="296"/>
                  </a:cubicBezTo>
                  <a:cubicBezTo>
                    <a:pt x="338" y="244"/>
                    <a:pt x="338" y="244"/>
                    <a:pt x="338" y="244"/>
                  </a:cubicBezTo>
                  <a:cubicBezTo>
                    <a:pt x="349" y="285"/>
                    <a:pt x="376" y="323"/>
                    <a:pt x="421" y="356"/>
                  </a:cubicBezTo>
                  <a:cubicBezTo>
                    <a:pt x="400" y="366"/>
                    <a:pt x="380" y="379"/>
                    <a:pt x="361" y="395"/>
                  </a:cubicBezTo>
                  <a:cubicBezTo>
                    <a:pt x="305" y="331"/>
                    <a:pt x="276" y="269"/>
                    <a:pt x="273" y="208"/>
                  </a:cubicBezTo>
                  <a:cubicBezTo>
                    <a:pt x="227" y="183"/>
                    <a:pt x="227" y="183"/>
                    <a:pt x="227" y="183"/>
                  </a:cubicBezTo>
                  <a:cubicBezTo>
                    <a:pt x="186" y="200"/>
                    <a:pt x="155" y="210"/>
                    <a:pt x="132" y="212"/>
                  </a:cubicBezTo>
                  <a:cubicBezTo>
                    <a:pt x="177" y="213"/>
                    <a:pt x="220" y="211"/>
                    <a:pt x="259" y="207"/>
                  </a:cubicBezTo>
                  <a:cubicBezTo>
                    <a:pt x="262" y="220"/>
                    <a:pt x="265" y="236"/>
                    <a:pt x="268" y="254"/>
                  </a:cubicBezTo>
                  <a:cubicBezTo>
                    <a:pt x="210" y="262"/>
                    <a:pt x="153" y="264"/>
                    <a:pt x="98" y="261"/>
                  </a:cubicBezTo>
                  <a:cubicBezTo>
                    <a:pt x="97" y="255"/>
                    <a:pt x="97" y="252"/>
                    <a:pt x="98" y="254"/>
                  </a:cubicBezTo>
                  <a:cubicBezTo>
                    <a:pt x="96" y="240"/>
                    <a:pt x="94" y="228"/>
                    <a:pt x="92" y="217"/>
                  </a:cubicBezTo>
                  <a:cubicBezTo>
                    <a:pt x="71" y="220"/>
                    <a:pt x="51" y="222"/>
                    <a:pt x="29" y="222"/>
                  </a:cubicBezTo>
                  <a:cubicBezTo>
                    <a:pt x="27" y="202"/>
                    <a:pt x="22" y="182"/>
                    <a:pt x="14" y="161"/>
                  </a:cubicBezTo>
                  <a:cubicBezTo>
                    <a:pt x="72" y="168"/>
                    <a:pt x="120" y="164"/>
                    <a:pt x="160" y="148"/>
                  </a:cubicBezTo>
                  <a:cubicBezTo>
                    <a:pt x="63" y="97"/>
                    <a:pt x="63" y="97"/>
                    <a:pt x="63" y="97"/>
                  </a:cubicBezTo>
                  <a:cubicBezTo>
                    <a:pt x="86" y="54"/>
                    <a:pt x="86" y="54"/>
                    <a:pt x="86" y="54"/>
                  </a:cubicBezTo>
                  <a:cubicBezTo>
                    <a:pt x="213" y="120"/>
                    <a:pt x="213" y="120"/>
                    <a:pt x="213" y="120"/>
                  </a:cubicBezTo>
                  <a:cubicBezTo>
                    <a:pt x="225" y="110"/>
                    <a:pt x="225" y="110"/>
                    <a:pt x="225" y="110"/>
                  </a:cubicBezTo>
                  <a:cubicBezTo>
                    <a:pt x="195" y="94"/>
                    <a:pt x="195" y="94"/>
                    <a:pt x="195" y="94"/>
                  </a:cubicBezTo>
                  <a:cubicBezTo>
                    <a:pt x="190" y="92"/>
                    <a:pt x="183" y="88"/>
                    <a:pt x="175" y="83"/>
                  </a:cubicBezTo>
                  <a:cubicBezTo>
                    <a:pt x="165" y="80"/>
                    <a:pt x="158" y="77"/>
                    <a:pt x="154" y="75"/>
                  </a:cubicBezTo>
                  <a:cubicBezTo>
                    <a:pt x="157" y="69"/>
                    <a:pt x="160" y="61"/>
                    <a:pt x="163" y="49"/>
                  </a:cubicBezTo>
                  <a:cubicBezTo>
                    <a:pt x="165" y="39"/>
                    <a:pt x="168" y="31"/>
                    <a:pt x="171" y="26"/>
                  </a:cubicBezTo>
                  <a:cubicBezTo>
                    <a:pt x="188" y="35"/>
                    <a:pt x="202" y="39"/>
                    <a:pt x="215" y="39"/>
                  </a:cubicBezTo>
                  <a:cubicBezTo>
                    <a:pt x="220" y="38"/>
                    <a:pt x="226" y="37"/>
                    <a:pt x="235" y="34"/>
                  </a:cubicBezTo>
                  <a:cubicBezTo>
                    <a:pt x="236" y="34"/>
                    <a:pt x="238" y="33"/>
                    <a:pt x="240" y="32"/>
                  </a:cubicBezTo>
                  <a:cubicBezTo>
                    <a:pt x="260" y="26"/>
                    <a:pt x="279" y="15"/>
                    <a:pt x="295" y="0"/>
                  </a:cubicBezTo>
                  <a:cubicBezTo>
                    <a:pt x="303" y="7"/>
                    <a:pt x="315" y="17"/>
                    <a:pt x="332" y="32"/>
                  </a:cubicBezTo>
                  <a:cubicBezTo>
                    <a:pt x="347" y="46"/>
                    <a:pt x="355" y="52"/>
                    <a:pt x="354" y="52"/>
                  </a:cubicBezTo>
                  <a:cubicBezTo>
                    <a:pt x="345" y="56"/>
                    <a:pt x="345" y="56"/>
                    <a:pt x="345" y="56"/>
                  </a:cubicBezTo>
                  <a:cubicBezTo>
                    <a:pt x="322" y="61"/>
                    <a:pt x="298" y="69"/>
                    <a:pt x="271" y="79"/>
                  </a:cubicBezTo>
                  <a:cubicBezTo>
                    <a:pt x="283" y="85"/>
                    <a:pt x="299" y="93"/>
                    <a:pt x="317" y="101"/>
                  </a:cubicBezTo>
                  <a:cubicBezTo>
                    <a:pt x="333" y="109"/>
                    <a:pt x="344" y="115"/>
                    <a:pt x="352" y="119"/>
                  </a:cubicBezTo>
                  <a:cubicBezTo>
                    <a:pt x="350" y="117"/>
                    <a:pt x="349" y="113"/>
                    <a:pt x="347" y="108"/>
                  </a:cubicBezTo>
                  <a:cubicBezTo>
                    <a:pt x="347" y="104"/>
                    <a:pt x="343" y="95"/>
                    <a:pt x="337" y="83"/>
                  </a:cubicBezTo>
                  <a:cubicBezTo>
                    <a:pt x="355" y="80"/>
                    <a:pt x="373" y="77"/>
                    <a:pt x="391" y="74"/>
                  </a:cubicBezTo>
                  <a:cubicBezTo>
                    <a:pt x="411" y="119"/>
                    <a:pt x="428" y="159"/>
                    <a:pt x="442" y="196"/>
                  </a:cubicBezTo>
                  <a:lnTo>
                    <a:pt x="387" y="210"/>
                  </a:lnTo>
                  <a:close/>
                  <a:moveTo>
                    <a:pt x="286" y="325"/>
                  </a:moveTo>
                  <a:cubicBezTo>
                    <a:pt x="219" y="343"/>
                    <a:pt x="139" y="336"/>
                    <a:pt x="47" y="306"/>
                  </a:cubicBezTo>
                  <a:cubicBezTo>
                    <a:pt x="47" y="303"/>
                    <a:pt x="47" y="300"/>
                    <a:pt x="46" y="295"/>
                  </a:cubicBezTo>
                  <a:cubicBezTo>
                    <a:pt x="46" y="284"/>
                    <a:pt x="44" y="269"/>
                    <a:pt x="40" y="249"/>
                  </a:cubicBezTo>
                  <a:cubicBezTo>
                    <a:pt x="131" y="287"/>
                    <a:pt x="207" y="294"/>
                    <a:pt x="266" y="270"/>
                  </a:cubicBezTo>
                  <a:cubicBezTo>
                    <a:pt x="274" y="288"/>
                    <a:pt x="280" y="307"/>
                    <a:pt x="286" y="32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sp>
          <p:nvSpPr>
            <p:cNvPr id="79" name="Freeform 77"/>
            <p:cNvSpPr>
              <a:spLocks noEditPoints="1"/>
            </p:cNvSpPr>
            <p:nvPr/>
          </p:nvSpPr>
          <p:spPr bwMode="auto">
            <a:xfrm>
              <a:off x="3778351" y="3387571"/>
              <a:ext cx="140153" cy="143628"/>
            </a:xfrm>
            <a:custGeom>
              <a:avLst/>
              <a:gdLst>
                <a:gd name="T0" fmla="*/ 25 w 477"/>
                <a:gd name="T1" fmla="*/ 190 h 486"/>
                <a:gd name="T2" fmla="*/ 274 w 477"/>
                <a:gd name="T3" fmla="*/ 321 h 486"/>
                <a:gd name="T4" fmla="*/ 248 w 477"/>
                <a:gd name="T5" fmla="*/ 370 h 486"/>
                <a:gd name="T6" fmla="*/ 0 w 477"/>
                <a:gd name="T7" fmla="*/ 239 h 486"/>
                <a:gd name="T8" fmla="*/ 25 w 477"/>
                <a:gd name="T9" fmla="*/ 190 h 486"/>
                <a:gd name="T10" fmla="*/ 119 w 477"/>
                <a:gd name="T11" fmla="*/ 190 h 486"/>
                <a:gd name="T12" fmla="*/ 234 w 477"/>
                <a:gd name="T13" fmla="*/ 0 h 486"/>
                <a:gd name="T14" fmla="*/ 258 w 477"/>
                <a:gd name="T15" fmla="*/ 12 h 486"/>
                <a:gd name="T16" fmla="*/ 285 w 477"/>
                <a:gd name="T17" fmla="*/ 29 h 486"/>
                <a:gd name="T18" fmla="*/ 291 w 477"/>
                <a:gd name="T19" fmla="*/ 38 h 486"/>
                <a:gd name="T20" fmla="*/ 260 w 477"/>
                <a:gd name="T21" fmla="*/ 77 h 486"/>
                <a:gd name="T22" fmla="*/ 477 w 477"/>
                <a:gd name="T23" fmla="*/ 191 h 486"/>
                <a:gd name="T24" fmla="*/ 450 w 477"/>
                <a:gd name="T25" fmla="*/ 241 h 486"/>
                <a:gd name="T26" fmla="*/ 228 w 477"/>
                <a:gd name="T27" fmla="*/ 124 h 486"/>
                <a:gd name="T28" fmla="*/ 203 w 477"/>
                <a:gd name="T29" fmla="*/ 169 h 486"/>
                <a:gd name="T30" fmla="*/ 417 w 477"/>
                <a:gd name="T31" fmla="*/ 281 h 486"/>
                <a:gd name="T32" fmla="*/ 379 w 477"/>
                <a:gd name="T33" fmla="*/ 344 h 486"/>
                <a:gd name="T34" fmla="*/ 322 w 477"/>
                <a:gd name="T35" fmla="*/ 440 h 486"/>
                <a:gd name="T36" fmla="*/ 272 w 477"/>
                <a:gd name="T37" fmla="*/ 482 h 486"/>
                <a:gd name="T38" fmla="*/ 180 w 477"/>
                <a:gd name="T39" fmla="*/ 459 h 486"/>
                <a:gd name="T40" fmla="*/ 182 w 477"/>
                <a:gd name="T41" fmla="*/ 443 h 486"/>
                <a:gd name="T42" fmla="*/ 189 w 477"/>
                <a:gd name="T43" fmla="*/ 389 h 486"/>
                <a:gd name="T44" fmla="*/ 244 w 477"/>
                <a:gd name="T45" fmla="*/ 414 h 486"/>
                <a:gd name="T46" fmla="*/ 272 w 477"/>
                <a:gd name="T47" fmla="*/ 390 h 486"/>
                <a:gd name="T48" fmla="*/ 328 w 477"/>
                <a:gd name="T49" fmla="*/ 300 h 486"/>
                <a:gd name="T50" fmla="*/ 119 w 477"/>
                <a:gd name="T51" fmla="*/ 190 h 4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77" h="486">
                  <a:moveTo>
                    <a:pt x="25" y="190"/>
                  </a:moveTo>
                  <a:cubicBezTo>
                    <a:pt x="274" y="321"/>
                    <a:pt x="274" y="321"/>
                    <a:pt x="274" y="321"/>
                  </a:cubicBezTo>
                  <a:cubicBezTo>
                    <a:pt x="248" y="370"/>
                    <a:pt x="248" y="370"/>
                    <a:pt x="248" y="370"/>
                  </a:cubicBezTo>
                  <a:cubicBezTo>
                    <a:pt x="0" y="239"/>
                    <a:pt x="0" y="239"/>
                    <a:pt x="0" y="239"/>
                  </a:cubicBezTo>
                  <a:lnTo>
                    <a:pt x="25" y="190"/>
                  </a:lnTo>
                  <a:close/>
                  <a:moveTo>
                    <a:pt x="119" y="190"/>
                  </a:moveTo>
                  <a:cubicBezTo>
                    <a:pt x="157" y="128"/>
                    <a:pt x="196" y="65"/>
                    <a:pt x="234" y="0"/>
                  </a:cubicBezTo>
                  <a:cubicBezTo>
                    <a:pt x="239" y="2"/>
                    <a:pt x="247" y="6"/>
                    <a:pt x="258" y="12"/>
                  </a:cubicBezTo>
                  <a:cubicBezTo>
                    <a:pt x="270" y="20"/>
                    <a:pt x="280" y="26"/>
                    <a:pt x="285" y="29"/>
                  </a:cubicBezTo>
                  <a:cubicBezTo>
                    <a:pt x="291" y="33"/>
                    <a:pt x="293" y="36"/>
                    <a:pt x="291" y="38"/>
                  </a:cubicBezTo>
                  <a:cubicBezTo>
                    <a:pt x="279" y="49"/>
                    <a:pt x="269" y="62"/>
                    <a:pt x="260" y="77"/>
                  </a:cubicBezTo>
                  <a:cubicBezTo>
                    <a:pt x="477" y="191"/>
                    <a:pt x="477" y="191"/>
                    <a:pt x="477" y="191"/>
                  </a:cubicBezTo>
                  <a:cubicBezTo>
                    <a:pt x="450" y="241"/>
                    <a:pt x="450" y="241"/>
                    <a:pt x="450" y="241"/>
                  </a:cubicBezTo>
                  <a:cubicBezTo>
                    <a:pt x="228" y="124"/>
                    <a:pt x="228" y="124"/>
                    <a:pt x="228" y="124"/>
                  </a:cubicBezTo>
                  <a:cubicBezTo>
                    <a:pt x="203" y="169"/>
                    <a:pt x="203" y="169"/>
                    <a:pt x="203" y="169"/>
                  </a:cubicBezTo>
                  <a:cubicBezTo>
                    <a:pt x="417" y="281"/>
                    <a:pt x="417" y="281"/>
                    <a:pt x="417" y="281"/>
                  </a:cubicBezTo>
                  <a:cubicBezTo>
                    <a:pt x="408" y="295"/>
                    <a:pt x="395" y="316"/>
                    <a:pt x="379" y="344"/>
                  </a:cubicBezTo>
                  <a:cubicBezTo>
                    <a:pt x="354" y="388"/>
                    <a:pt x="335" y="420"/>
                    <a:pt x="322" y="440"/>
                  </a:cubicBezTo>
                  <a:cubicBezTo>
                    <a:pt x="307" y="466"/>
                    <a:pt x="290" y="480"/>
                    <a:pt x="272" y="482"/>
                  </a:cubicBezTo>
                  <a:cubicBezTo>
                    <a:pt x="257" y="486"/>
                    <a:pt x="227" y="478"/>
                    <a:pt x="180" y="459"/>
                  </a:cubicBezTo>
                  <a:cubicBezTo>
                    <a:pt x="182" y="443"/>
                    <a:pt x="182" y="443"/>
                    <a:pt x="182" y="443"/>
                  </a:cubicBezTo>
                  <a:cubicBezTo>
                    <a:pt x="187" y="418"/>
                    <a:pt x="189" y="400"/>
                    <a:pt x="189" y="389"/>
                  </a:cubicBezTo>
                  <a:cubicBezTo>
                    <a:pt x="218" y="406"/>
                    <a:pt x="237" y="415"/>
                    <a:pt x="244" y="414"/>
                  </a:cubicBezTo>
                  <a:cubicBezTo>
                    <a:pt x="253" y="414"/>
                    <a:pt x="262" y="406"/>
                    <a:pt x="272" y="390"/>
                  </a:cubicBezTo>
                  <a:cubicBezTo>
                    <a:pt x="291" y="362"/>
                    <a:pt x="309" y="332"/>
                    <a:pt x="328" y="300"/>
                  </a:cubicBezTo>
                  <a:lnTo>
                    <a:pt x="119" y="19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sp>
          <p:nvSpPr>
            <p:cNvPr id="80" name="Freeform 78"/>
            <p:cNvSpPr>
              <a:spLocks noEditPoints="1"/>
            </p:cNvSpPr>
            <p:nvPr/>
          </p:nvSpPr>
          <p:spPr bwMode="auto">
            <a:xfrm>
              <a:off x="3689162" y="3541624"/>
              <a:ext cx="152895" cy="151736"/>
            </a:xfrm>
            <a:custGeom>
              <a:avLst/>
              <a:gdLst>
                <a:gd name="T0" fmla="*/ 515 w 519"/>
                <a:gd name="T1" fmla="*/ 182 h 514"/>
                <a:gd name="T2" fmla="*/ 518 w 519"/>
                <a:gd name="T3" fmla="*/ 188 h 514"/>
                <a:gd name="T4" fmla="*/ 407 w 519"/>
                <a:gd name="T5" fmla="*/ 281 h 514"/>
                <a:gd name="T6" fmla="*/ 273 w 519"/>
                <a:gd name="T7" fmla="*/ 281 h 514"/>
                <a:gd name="T8" fmla="*/ 271 w 519"/>
                <a:gd name="T9" fmla="*/ 284 h 514"/>
                <a:gd name="T10" fmla="*/ 428 w 519"/>
                <a:gd name="T11" fmla="*/ 367 h 514"/>
                <a:gd name="T12" fmla="*/ 405 w 519"/>
                <a:gd name="T13" fmla="*/ 410 h 514"/>
                <a:gd name="T14" fmla="*/ 253 w 519"/>
                <a:gd name="T15" fmla="*/ 330 h 514"/>
                <a:gd name="T16" fmla="*/ 381 w 519"/>
                <a:gd name="T17" fmla="*/ 472 h 514"/>
                <a:gd name="T18" fmla="*/ 375 w 519"/>
                <a:gd name="T19" fmla="*/ 475 h 514"/>
                <a:gd name="T20" fmla="*/ 318 w 519"/>
                <a:gd name="T21" fmla="*/ 514 h 514"/>
                <a:gd name="T22" fmla="*/ 202 w 519"/>
                <a:gd name="T23" fmla="*/ 350 h 514"/>
                <a:gd name="T24" fmla="*/ 14 w 519"/>
                <a:gd name="T25" fmla="*/ 351 h 514"/>
                <a:gd name="T26" fmla="*/ 0 w 519"/>
                <a:gd name="T27" fmla="*/ 284 h 514"/>
                <a:gd name="T28" fmla="*/ 183 w 519"/>
                <a:gd name="T29" fmla="*/ 293 h 514"/>
                <a:gd name="T30" fmla="*/ 43 w 519"/>
                <a:gd name="T31" fmla="*/ 219 h 514"/>
                <a:gd name="T32" fmla="*/ 66 w 519"/>
                <a:gd name="T33" fmla="*/ 176 h 514"/>
                <a:gd name="T34" fmla="*/ 209 w 519"/>
                <a:gd name="T35" fmla="*/ 252 h 514"/>
                <a:gd name="T36" fmla="*/ 219 w 519"/>
                <a:gd name="T37" fmla="*/ 233 h 514"/>
                <a:gd name="T38" fmla="*/ 257 w 519"/>
                <a:gd name="T39" fmla="*/ 253 h 514"/>
                <a:gd name="T40" fmla="*/ 246 w 519"/>
                <a:gd name="T41" fmla="*/ 218 h 514"/>
                <a:gd name="T42" fmla="*/ 317 w 519"/>
                <a:gd name="T43" fmla="*/ 234 h 514"/>
                <a:gd name="T44" fmla="*/ 306 w 519"/>
                <a:gd name="T45" fmla="*/ 190 h 514"/>
                <a:gd name="T46" fmla="*/ 361 w 519"/>
                <a:gd name="T47" fmla="*/ 178 h 514"/>
                <a:gd name="T48" fmla="*/ 372 w 519"/>
                <a:gd name="T49" fmla="*/ 222 h 514"/>
                <a:gd name="T50" fmla="*/ 374 w 519"/>
                <a:gd name="T51" fmla="*/ 230 h 514"/>
                <a:gd name="T52" fmla="*/ 431 w 519"/>
                <a:gd name="T53" fmla="*/ 191 h 514"/>
                <a:gd name="T54" fmla="*/ 359 w 519"/>
                <a:gd name="T55" fmla="*/ 153 h 514"/>
                <a:gd name="T56" fmla="*/ 283 w 519"/>
                <a:gd name="T57" fmla="*/ 184 h 514"/>
                <a:gd name="T58" fmla="*/ 264 w 519"/>
                <a:gd name="T59" fmla="*/ 152 h 514"/>
                <a:gd name="T60" fmla="*/ 222 w 519"/>
                <a:gd name="T61" fmla="*/ 231 h 514"/>
                <a:gd name="T62" fmla="*/ 169 w 519"/>
                <a:gd name="T63" fmla="*/ 203 h 514"/>
                <a:gd name="T64" fmla="*/ 193 w 519"/>
                <a:gd name="T65" fmla="*/ 156 h 514"/>
                <a:gd name="T66" fmla="*/ 113 w 519"/>
                <a:gd name="T67" fmla="*/ 171 h 514"/>
                <a:gd name="T68" fmla="*/ 105 w 519"/>
                <a:gd name="T69" fmla="*/ 169 h 514"/>
                <a:gd name="T70" fmla="*/ 100 w 519"/>
                <a:gd name="T71" fmla="*/ 102 h 514"/>
                <a:gd name="T72" fmla="*/ 222 w 519"/>
                <a:gd name="T73" fmla="*/ 105 h 514"/>
                <a:gd name="T74" fmla="*/ 278 w 519"/>
                <a:gd name="T75" fmla="*/ 0 h 514"/>
                <a:gd name="T76" fmla="*/ 326 w 519"/>
                <a:gd name="T77" fmla="*/ 25 h 514"/>
                <a:gd name="T78" fmla="*/ 333 w 519"/>
                <a:gd name="T79" fmla="*/ 33 h 514"/>
                <a:gd name="T80" fmla="*/ 329 w 519"/>
                <a:gd name="T81" fmla="*/ 40 h 514"/>
                <a:gd name="T82" fmla="*/ 310 w 519"/>
                <a:gd name="T83" fmla="*/ 64 h 514"/>
                <a:gd name="T84" fmla="*/ 274 w 519"/>
                <a:gd name="T85" fmla="*/ 132 h 514"/>
                <a:gd name="T86" fmla="*/ 391 w 519"/>
                <a:gd name="T87" fmla="*/ 64 h 514"/>
                <a:gd name="T88" fmla="*/ 395 w 519"/>
                <a:gd name="T89" fmla="*/ 61 h 514"/>
                <a:gd name="T90" fmla="*/ 404 w 519"/>
                <a:gd name="T91" fmla="*/ 56 h 514"/>
                <a:gd name="T92" fmla="*/ 453 w 519"/>
                <a:gd name="T93" fmla="*/ 101 h 514"/>
                <a:gd name="T94" fmla="*/ 451 w 519"/>
                <a:gd name="T95" fmla="*/ 108 h 514"/>
                <a:gd name="T96" fmla="*/ 421 w 519"/>
                <a:gd name="T97" fmla="*/ 120 h 514"/>
                <a:gd name="T98" fmla="*/ 408 w 519"/>
                <a:gd name="T99" fmla="*/ 126 h 514"/>
                <a:gd name="T100" fmla="*/ 515 w 519"/>
                <a:gd name="T101" fmla="*/ 182 h 514"/>
                <a:gd name="T102" fmla="*/ 233 w 519"/>
                <a:gd name="T103" fmla="*/ 12 h 514"/>
                <a:gd name="T104" fmla="*/ 219 w 519"/>
                <a:gd name="T105" fmla="*/ 84 h 514"/>
                <a:gd name="T106" fmla="*/ 163 w 519"/>
                <a:gd name="T107" fmla="*/ 76 h 514"/>
                <a:gd name="T108" fmla="*/ 171 w 519"/>
                <a:gd name="T109" fmla="*/ 16 h 514"/>
                <a:gd name="T110" fmla="*/ 172 w 519"/>
                <a:gd name="T111" fmla="*/ 2 h 514"/>
                <a:gd name="T112" fmla="*/ 233 w 519"/>
                <a:gd name="T113" fmla="*/ 12 h 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19" h="514">
                  <a:moveTo>
                    <a:pt x="515" y="182"/>
                  </a:moveTo>
                  <a:cubicBezTo>
                    <a:pt x="518" y="184"/>
                    <a:pt x="519" y="186"/>
                    <a:pt x="518" y="188"/>
                  </a:cubicBezTo>
                  <a:cubicBezTo>
                    <a:pt x="483" y="240"/>
                    <a:pt x="446" y="271"/>
                    <a:pt x="407" y="281"/>
                  </a:cubicBezTo>
                  <a:cubicBezTo>
                    <a:pt x="372" y="293"/>
                    <a:pt x="328" y="293"/>
                    <a:pt x="273" y="281"/>
                  </a:cubicBezTo>
                  <a:cubicBezTo>
                    <a:pt x="271" y="284"/>
                    <a:pt x="271" y="284"/>
                    <a:pt x="271" y="284"/>
                  </a:cubicBezTo>
                  <a:cubicBezTo>
                    <a:pt x="428" y="367"/>
                    <a:pt x="428" y="367"/>
                    <a:pt x="428" y="367"/>
                  </a:cubicBezTo>
                  <a:cubicBezTo>
                    <a:pt x="405" y="410"/>
                    <a:pt x="405" y="410"/>
                    <a:pt x="405" y="410"/>
                  </a:cubicBezTo>
                  <a:cubicBezTo>
                    <a:pt x="253" y="330"/>
                    <a:pt x="253" y="330"/>
                    <a:pt x="253" y="330"/>
                  </a:cubicBezTo>
                  <a:cubicBezTo>
                    <a:pt x="261" y="385"/>
                    <a:pt x="304" y="433"/>
                    <a:pt x="381" y="472"/>
                  </a:cubicBezTo>
                  <a:cubicBezTo>
                    <a:pt x="375" y="475"/>
                    <a:pt x="375" y="475"/>
                    <a:pt x="375" y="475"/>
                  </a:cubicBezTo>
                  <a:cubicBezTo>
                    <a:pt x="353" y="487"/>
                    <a:pt x="334" y="500"/>
                    <a:pt x="318" y="514"/>
                  </a:cubicBezTo>
                  <a:cubicBezTo>
                    <a:pt x="253" y="463"/>
                    <a:pt x="214" y="409"/>
                    <a:pt x="202" y="350"/>
                  </a:cubicBezTo>
                  <a:cubicBezTo>
                    <a:pt x="157" y="379"/>
                    <a:pt x="94" y="379"/>
                    <a:pt x="14" y="351"/>
                  </a:cubicBezTo>
                  <a:cubicBezTo>
                    <a:pt x="16" y="330"/>
                    <a:pt x="12" y="308"/>
                    <a:pt x="0" y="284"/>
                  </a:cubicBezTo>
                  <a:cubicBezTo>
                    <a:pt x="84" y="319"/>
                    <a:pt x="145" y="322"/>
                    <a:pt x="183" y="293"/>
                  </a:cubicBezTo>
                  <a:cubicBezTo>
                    <a:pt x="43" y="219"/>
                    <a:pt x="43" y="219"/>
                    <a:pt x="43" y="219"/>
                  </a:cubicBezTo>
                  <a:cubicBezTo>
                    <a:pt x="66" y="176"/>
                    <a:pt x="66" y="176"/>
                    <a:pt x="66" y="176"/>
                  </a:cubicBezTo>
                  <a:cubicBezTo>
                    <a:pt x="209" y="252"/>
                    <a:pt x="209" y="252"/>
                    <a:pt x="209" y="252"/>
                  </a:cubicBezTo>
                  <a:cubicBezTo>
                    <a:pt x="219" y="233"/>
                    <a:pt x="219" y="233"/>
                    <a:pt x="219" y="233"/>
                  </a:cubicBezTo>
                  <a:cubicBezTo>
                    <a:pt x="257" y="253"/>
                    <a:pt x="257" y="253"/>
                    <a:pt x="257" y="253"/>
                  </a:cubicBezTo>
                  <a:cubicBezTo>
                    <a:pt x="256" y="242"/>
                    <a:pt x="253" y="230"/>
                    <a:pt x="246" y="218"/>
                  </a:cubicBezTo>
                  <a:cubicBezTo>
                    <a:pt x="269" y="225"/>
                    <a:pt x="293" y="231"/>
                    <a:pt x="317" y="234"/>
                  </a:cubicBezTo>
                  <a:cubicBezTo>
                    <a:pt x="320" y="228"/>
                    <a:pt x="316" y="213"/>
                    <a:pt x="306" y="190"/>
                  </a:cubicBezTo>
                  <a:cubicBezTo>
                    <a:pt x="361" y="178"/>
                    <a:pt x="361" y="178"/>
                    <a:pt x="361" y="178"/>
                  </a:cubicBezTo>
                  <a:cubicBezTo>
                    <a:pt x="363" y="187"/>
                    <a:pt x="367" y="201"/>
                    <a:pt x="372" y="222"/>
                  </a:cubicBezTo>
                  <a:cubicBezTo>
                    <a:pt x="369" y="208"/>
                    <a:pt x="370" y="211"/>
                    <a:pt x="374" y="230"/>
                  </a:cubicBezTo>
                  <a:cubicBezTo>
                    <a:pt x="397" y="223"/>
                    <a:pt x="416" y="211"/>
                    <a:pt x="431" y="191"/>
                  </a:cubicBezTo>
                  <a:cubicBezTo>
                    <a:pt x="359" y="153"/>
                    <a:pt x="359" y="153"/>
                    <a:pt x="359" y="153"/>
                  </a:cubicBezTo>
                  <a:cubicBezTo>
                    <a:pt x="335" y="166"/>
                    <a:pt x="310" y="177"/>
                    <a:pt x="283" y="184"/>
                  </a:cubicBezTo>
                  <a:cubicBezTo>
                    <a:pt x="276" y="171"/>
                    <a:pt x="269" y="161"/>
                    <a:pt x="264" y="152"/>
                  </a:cubicBezTo>
                  <a:cubicBezTo>
                    <a:pt x="222" y="231"/>
                    <a:pt x="222" y="231"/>
                    <a:pt x="222" y="231"/>
                  </a:cubicBezTo>
                  <a:cubicBezTo>
                    <a:pt x="169" y="203"/>
                    <a:pt x="169" y="203"/>
                    <a:pt x="169" y="203"/>
                  </a:cubicBezTo>
                  <a:cubicBezTo>
                    <a:pt x="193" y="156"/>
                    <a:pt x="193" y="156"/>
                    <a:pt x="193" y="156"/>
                  </a:cubicBezTo>
                  <a:cubicBezTo>
                    <a:pt x="152" y="164"/>
                    <a:pt x="125" y="169"/>
                    <a:pt x="113" y="171"/>
                  </a:cubicBezTo>
                  <a:cubicBezTo>
                    <a:pt x="109" y="173"/>
                    <a:pt x="106" y="173"/>
                    <a:pt x="105" y="169"/>
                  </a:cubicBezTo>
                  <a:cubicBezTo>
                    <a:pt x="104" y="156"/>
                    <a:pt x="102" y="133"/>
                    <a:pt x="100" y="102"/>
                  </a:cubicBezTo>
                  <a:cubicBezTo>
                    <a:pt x="141" y="111"/>
                    <a:pt x="182" y="112"/>
                    <a:pt x="222" y="105"/>
                  </a:cubicBezTo>
                  <a:cubicBezTo>
                    <a:pt x="278" y="0"/>
                    <a:pt x="278" y="0"/>
                    <a:pt x="278" y="0"/>
                  </a:cubicBezTo>
                  <a:cubicBezTo>
                    <a:pt x="307" y="15"/>
                    <a:pt x="323" y="24"/>
                    <a:pt x="326" y="25"/>
                  </a:cubicBezTo>
                  <a:cubicBezTo>
                    <a:pt x="332" y="28"/>
                    <a:pt x="334" y="31"/>
                    <a:pt x="333" y="33"/>
                  </a:cubicBezTo>
                  <a:cubicBezTo>
                    <a:pt x="333" y="35"/>
                    <a:pt x="332" y="37"/>
                    <a:pt x="329" y="40"/>
                  </a:cubicBezTo>
                  <a:cubicBezTo>
                    <a:pt x="321" y="47"/>
                    <a:pt x="315" y="55"/>
                    <a:pt x="310" y="64"/>
                  </a:cubicBezTo>
                  <a:cubicBezTo>
                    <a:pt x="274" y="132"/>
                    <a:pt x="274" y="132"/>
                    <a:pt x="274" y="132"/>
                  </a:cubicBezTo>
                  <a:cubicBezTo>
                    <a:pt x="314" y="121"/>
                    <a:pt x="353" y="98"/>
                    <a:pt x="391" y="64"/>
                  </a:cubicBezTo>
                  <a:cubicBezTo>
                    <a:pt x="392" y="63"/>
                    <a:pt x="393" y="62"/>
                    <a:pt x="395" y="61"/>
                  </a:cubicBezTo>
                  <a:cubicBezTo>
                    <a:pt x="399" y="56"/>
                    <a:pt x="402" y="54"/>
                    <a:pt x="404" y="56"/>
                  </a:cubicBezTo>
                  <a:cubicBezTo>
                    <a:pt x="417" y="66"/>
                    <a:pt x="434" y="80"/>
                    <a:pt x="453" y="101"/>
                  </a:cubicBezTo>
                  <a:cubicBezTo>
                    <a:pt x="454" y="104"/>
                    <a:pt x="453" y="107"/>
                    <a:pt x="451" y="108"/>
                  </a:cubicBezTo>
                  <a:cubicBezTo>
                    <a:pt x="444" y="110"/>
                    <a:pt x="434" y="114"/>
                    <a:pt x="421" y="120"/>
                  </a:cubicBezTo>
                  <a:cubicBezTo>
                    <a:pt x="416" y="123"/>
                    <a:pt x="411" y="125"/>
                    <a:pt x="408" y="126"/>
                  </a:cubicBezTo>
                  <a:lnTo>
                    <a:pt x="515" y="182"/>
                  </a:lnTo>
                  <a:close/>
                  <a:moveTo>
                    <a:pt x="233" y="12"/>
                  </a:moveTo>
                  <a:cubicBezTo>
                    <a:pt x="219" y="84"/>
                    <a:pt x="219" y="84"/>
                    <a:pt x="219" y="84"/>
                  </a:cubicBezTo>
                  <a:cubicBezTo>
                    <a:pt x="163" y="76"/>
                    <a:pt x="163" y="76"/>
                    <a:pt x="163" y="76"/>
                  </a:cubicBezTo>
                  <a:cubicBezTo>
                    <a:pt x="167" y="57"/>
                    <a:pt x="170" y="37"/>
                    <a:pt x="171" y="16"/>
                  </a:cubicBezTo>
                  <a:cubicBezTo>
                    <a:pt x="171" y="8"/>
                    <a:pt x="172" y="3"/>
                    <a:pt x="172" y="2"/>
                  </a:cubicBezTo>
                  <a:lnTo>
                    <a:pt x="233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sp>
          <p:nvSpPr>
            <p:cNvPr id="81" name="Freeform 79"/>
            <p:cNvSpPr>
              <a:spLocks noEditPoints="1"/>
            </p:cNvSpPr>
            <p:nvPr/>
          </p:nvSpPr>
          <p:spPr bwMode="auto">
            <a:xfrm>
              <a:off x="3184146" y="2789893"/>
              <a:ext cx="132045" cy="137837"/>
            </a:xfrm>
            <a:custGeom>
              <a:avLst/>
              <a:gdLst>
                <a:gd name="T0" fmla="*/ 64 w 448"/>
                <a:gd name="T1" fmla="*/ 37 h 468"/>
                <a:gd name="T2" fmla="*/ 124 w 448"/>
                <a:gd name="T3" fmla="*/ 30 h 468"/>
                <a:gd name="T4" fmla="*/ 130 w 448"/>
                <a:gd name="T5" fmla="*/ 81 h 468"/>
                <a:gd name="T6" fmla="*/ 178 w 448"/>
                <a:gd name="T7" fmla="*/ 121 h 468"/>
                <a:gd name="T8" fmla="*/ 270 w 448"/>
                <a:gd name="T9" fmla="*/ 149 h 468"/>
                <a:gd name="T10" fmla="*/ 193 w 448"/>
                <a:gd name="T11" fmla="*/ 118 h 468"/>
                <a:gd name="T12" fmla="*/ 254 w 448"/>
                <a:gd name="T13" fmla="*/ 59 h 468"/>
                <a:gd name="T14" fmla="*/ 293 w 448"/>
                <a:gd name="T15" fmla="*/ 2 h 468"/>
                <a:gd name="T16" fmla="*/ 314 w 448"/>
                <a:gd name="T17" fmla="*/ 16 h 468"/>
                <a:gd name="T18" fmla="*/ 318 w 448"/>
                <a:gd name="T19" fmla="*/ 50 h 468"/>
                <a:gd name="T20" fmla="*/ 400 w 448"/>
                <a:gd name="T21" fmla="*/ 86 h 468"/>
                <a:gd name="T22" fmla="*/ 332 w 448"/>
                <a:gd name="T23" fmla="*/ 139 h 468"/>
                <a:gd name="T24" fmla="*/ 442 w 448"/>
                <a:gd name="T25" fmla="*/ 173 h 468"/>
                <a:gd name="T26" fmla="*/ 392 w 448"/>
                <a:gd name="T27" fmla="*/ 219 h 468"/>
                <a:gd name="T28" fmla="*/ 448 w 448"/>
                <a:gd name="T29" fmla="*/ 262 h 468"/>
                <a:gd name="T30" fmla="*/ 418 w 448"/>
                <a:gd name="T31" fmla="*/ 387 h 468"/>
                <a:gd name="T32" fmla="*/ 328 w 448"/>
                <a:gd name="T33" fmla="*/ 439 h 468"/>
                <a:gd name="T34" fmla="*/ 344 w 448"/>
                <a:gd name="T35" fmla="*/ 378 h 468"/>
                <a:gd name="T36" fmla="*/ 338 w 448"/>
                <a:gd name="T37" fmla="*/ 279 h 468"/>
                <a:gd name="T38" fmla="*/ 304 w 448"/>
                <a:gd name="T39" fmla="*/ 329 h 468"/>
                <a:gd name="T40" fmla="*/ 265 w 448"/>
                <a:gd name="T41" fmla="*/ 384 h 468"/>
                <a:gd name="T42" fmla="*/ 258 w 448"/>
                <a:gd name="T43" fmla="*/ 292 h 468"/>
                <a:gd name="T44" fmla="*/ 202 w 448"/>
                <a:gd name="T45" fmla="*/ 276 h 468"/>
                <a:gd name="T46" fmla="*/ 188 w 448"/>
                <a:gd name="T47" fmla="*/ 459 h 468"/>
                <a:gd name="T48" fmla="*/ 109 w 448"/>
                <a:gd name="T49" fmla="*/ 326 h 468"/>
                <a:gd name="T50" fmla="*/ 56 w 448"/>
                <a:gd name="T51" fmla="*/ 367 h 468"/>
                <a:gd name="T52" fmla="*/ 43 w 448"/>
                <a:gd name="T53" fmla="*/ 359 h 468"/>
                <a:gd name="T54" fmla="*/ 23 w 448"/>
                <a:gd name="T55" fmla="*/ 305 h 468"/>
                <a:gd name="T56" fmla="*/ 87 w 448"/>
                <a:gd name="T57" fmla="*/ 187 h 468"/>
                <a:gd name="T58" fmla="*/ 56 w 448"/>
                <a:gd name="T59" fmla="*/ 256 h 468"/>
                <a:gd name="T60" fmla="*/ 0 w 448"/>
                <a:gd name="T61" fmla="*/ 85 h 468"/>
                <a:gd name="T62" fmla="*/ 58 w 448"/>
                <a:gd name="T63" fmla="*/ 86 h 468"/>
                <a:gd name="T64" fmla="*/ 79 w 448"/>
                <a:gd name="T65" fmla="*/ 134 h 468"/>
                <a:gd name="T66" fmla="*/ 330 w 448"/>
                <a:gd name="T67" fmla="*/ 229 h 468"/>
                <a:gd name="T68" fmla="*/ 185 w 448"/>
                <a:gd name="T69" fmla="*/ 213 h 468"/>
                <a:gd name="T70" fmla="*/ 145 w 448"/>
                <a:gd name="T71" fmla="*/ 178 h 468"/>
                <a:gd name="T72" fmla="*/ 188 w 448"/>
                <a:gd name="T73" fmla="*/ 226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48" h="468">
                  <a:moveTo>
                    <a:pt x="79" y="134"/>
                  </a:moveTo>
                  <a:cubicBezTo>
                    <a:pt x="64" y="37"/>
                    <a:pt x="64" y="37"/>
                    <a:pt x="64" y="37"/>
                  </a:cubicBezTo>
                  <a:cubicBezTo>
                    <a:pt x="91" y="33"/>
                    <a:pt x="107" y="31"/>
                    <a:pt x="110" y="30"/>
                  </a:cubicBezTo>
                  <a:cubicBezTo>
                    <a:pt x="117" y="29"/>
                    <a:pt x="121" y="29"/>
                    <a:pt x="124" y="30"/>
                  </a:cubicBezTo>
                  <a:cubicBezTo>
                    <a:pt x="126" y="31"/>
                    <a:pt x="128" y="35"/>
                    <a:pt x="128" y="43"/>
                  </a:cubicBezTo>
                  <a:cubicBezTo>
                    <a:pt x="127" y="56"/>
                    <a:pt x="128" y="68"/>
                    <a:pt x="130" y="81"/>
                  </a:cubicBezTo>
                  <a:cubicBezTo>
                    <a:pt x="137" y="127"/>
                    <a:pt x="137" y="127"/>
                    <a:pt x="137" y="127"/>
                  </a:cubicBezTo>
                  <a:cubicBezTo>
                    <a:pt x="178" y="121"/>
                    <a:pt x="178" y="121"/>
                    <a:pt x="178" y="121"/>
                  </a:cubicBezTo>
                  <a:cubicBezTo>
                    <a:pt x="184" y="162"/>
                    <a:pt x="184" y="162"/>
                    <a:pt x="184" y="162"/>
                  </a:cubicBezTo>
                  <a:cubicBezTo>
                    <a:pt x="270" y="149"/>
                    <a:pt x="270" y="149"/>
                    <a:pt x="270" y="149"/>
                  </a:cubicBezTo>
                  <a:cubicBezTo>
                    <a:pt x="264" y="107"/>
                    <a:pt x="264" y="107"/>
                    <a:pt x="264" y="107"/>
                  </a:cubicBezTo>
                  <a:cubicBezTo>
                    <a:pt x="193" y="118"/>
                    <a:pt x="193" y="118"/>
                    <a:pt x="193" y="118"/>
                  </a:cubicBezTo>
                  <a:cubicBezTo>
                    <a:pt x="185" y="70"/>
                    <a:pt x="185" y="70"/>
                    <a:pt x="185" y="70"/>
                  </a:cubicBezTo>
                  <a:cubicBezTo>
                    <a:pt x="254" y="59"/>
                    <a:pt x="254" y="59"/>
                    <a:pt x="254" y="59"/>
                  </a:cubicBezTo>
                  <a:cubicBezTo>
                    <a:pt x="246" y="9"/>
                    <a:pt x="246" y="9"/>
                    <a:pt x="246" y="9"/>
                  </a:cubicBezTo>
                  <a:cubicBezTo>
                    <a:pt x="271" y="5"/>
                    <a:pt x="287" y="3"/>
                    <a:pt x="293" y="2"/>
                  </a:cubicBezTo>
                  <a:cubicBezTo>
                    <a:pt x="300" y="1"/>
                    <a:pt x="306" y="0"/>
                    <a:pt x="308" y="1"/>
                  </a:cubicBezTo>
                  <a:cubicBezTo>
                    <a:pt x="312" y="2"/>
                    <a:pt x="314" y="7"/>
                    <a:pt x="314" y="16"/>
                  </a:cubicBezTo>
                  <a:cubicBezTo>
                    <a:pt x="314" y="25"/>
                    <a:pt x="315" y="33"/>
                    <a:pt x="316" y="40"/>
                  </a:cubicBezTo>
                  <a:cubicBezTo>
                    <a:pt x="318" y="50"/>
                    <a:pt x="318" y="50"/>
                    <a:pt x="318" y="50"/>
                  </a:cubicBezTo>
                  <a:cubicBezTo>
                    <a:pt x="392" y="38"/>
                    <a:pt x="392" y="38"/>
                    <a:pt x="392" y="38"/>
                  </a:cubicBezTo>
                  <a:cubicBezTo>
                    <a:pt x="400" y="86"/>
                    <a:pt x="400" y="86"/>
                    <a:pt x="400" y="86"/>
                  </a:cubicBezTo>
                  <a:cubicBezTo>
                    <a:pt x="325" y="98"/>
                    <a:pt x="325" y="98"/>
                    <a:pt x="325" y="98"/>
                  </a:cubicBezTo>
                  <a:cubicBezTo>
                    <a:pt x="332" y="139"/>
                    <a:pt x="332" y="139"/>
                    <a:pt x="332" y="139"/>
                  </a:cubicBezTo>
                  <a:cubicBezTo>
                    <a:pt x="434" y="123"/>
                    <a:pt x="434" y="123"/>
                    <a:pt x="434" y="123"/>
                  </a:cubicBezTo>
                  <a:cubicBezTo>
                    <a:pt x="442" y="173"/>
                    <a:pt x="442" y="173"/>
                    <a:pt x="442" y="173"/>
                  </a:cubicBezTo>
                  <a:cubicBezTo>
                    <a:pt x="386" y="182"/>
                    <a:pt x="386" y="182"/>
                    <a:pt x="386" y="182"/>
                  </a:cubicBezTo>
                  <a:cubicBezTo>
                    <a:pt x="392" y="219"/>
                    <a:pt x="392" y="219"/>
                    <a:pt x="392" y="219"/>
                  </a:cubicBezTo>
                  <a:cubicBezTo>
                    <a:pt x="440" y="212"/>
                    <a:pt x="440" y="212"/>
                    <a:pt x="440" y="212"/>
                  </a:cubicBezTo>
                  <a:cubicBezTo>
                    <a:pt x="448" y="262"/>
                    <a:pt x="448" y="262"/>
                    <a:pt x="448" y="262"/>
                  </a:cubicBezTo>
                  <a:cubicBezTo>
                    <a:pt x="400" y="270"/>
                    <a:pt x="400" y="270"/>
                    <a:pt x="400" y="270"/>
                  </a:cubicBezTo>
                  <a:cubicBezTo>
                    <a:pt x="418" y="387"/>
                    <a:pt x="418" y="387"/>
                    <a:pt x="418" y="387"/>
                  </a:cubicBezTo>
                  <a:cubicBezTo>
                    <a:pt x="420" y="403"/>
                    <a:pt x="415" y="415"/>
                    <a:pt x="402" y="422"/>
                  </a:cubicBezTo>
                  <a:cubicBezTo>
                    <a:pt x="391" y="429"/>
                    <a:pt x="366" y="435"/>
                    <a:pt x="328" y="439"/>
                  </a:cubicBezTo>
                  <a:cubicBezTo>
                    <a:pt x="318" y="414"/>
                    <a:pt x="309" y="396"/>
                    <a:pt x="301" y="386"/>
                  </a:cubicBezTo>
                  <a:cubicBezTo>
                    <a:pt x="326" y="384"/>
                    <a:pt x="340" y="381"/>
                    <a:pt x="344" y="378"/>
                  </a:cubicBezTo>
                  <a:cubicBezTo>
                    <a:pt x="350" y="375"/>
                    <a:pt x="352" y="370"/>
                    <a:pt x="351" y="361"/>
                  </a:cubicBezTo>
                  <a:cubicBezTo>
                    <a:pt x="338" y="279"/>
                    <a:pt x="338" y="279"/>
                    <a:pt x="338" y="279"/>
                  </a:cubicBezTo>
                  <a:cubicBezTo>
                    <a:pt x="277" y="289"/>
                    <a:pt x="277" y="289"/>
                    <a:pt x="277" y="289"/>
                  </a:cubicBezTo>
                  <a:cubicBezTo>
                    <a:pt x="282" y="297"/>
                    <a:pt x="291" y="310"/>
                    <a:pt x="304" y="329"/>
                  </a:cubicBezTo>
                  <a:cubicBezTo>
                    <a:pt x="312" y="339"/>
                    <a:pt x="316" y="345"/>
                    <a:pt x="316" y="346"/>
                  </a:cubicBezTo>
                  <a:cubicBezTo>
                    <a:pt x="265" y="384"/>
                    <a:pt x="265" y="384"/>
                    <a:pt x="265" y="384"/>
                  </a:cubicBezTo>
                  <a:cubicBezTo>
                    <a:pt x="247" y="359"/>
                    <a:pt x="232" y="339"/>
                    <a:pt x="221" y="324"/>
                  </a:cubicBezTo>
                  <a:cubicBezTo>
                    <a:pt x="258" y="292"/>
                    <a:pt x="258" y="292"/>
                    <a:pt x="258" y="292"/>
                  </a:cubicBezTo>
                  <a:cubicBezTo>
                    <a:pt x="206" y="300"/>
                    <a:pt x="206" y="300"/>
                    <a:pt x="206" y="300"/>
                  </a:cubicBezTo>
                  <a:cubicBezTo>
                    <a:pt x="202" y="276"/>
                    <a:pt x="202" y="276"/>
                    <a:pt x="202" y="276"/>
                  </a:cubicBezTo>
                  <a:cubicBezTo>
                    <a:pt x="164" y="299"/>
                    <a:pt x="164" y="299"/>
                    <a:pt x="164" y="299"/>
                  </a:cubicBezTo>
                  <a:cubicBezTo>
                    <a:pt x="188" y="459"/>
                    <a:pt x="188" y="459"/>
                    <a:pt x="188" y="459"/>
                  </a:cubicBezTo>
                  <a:cubicBezTo>
                    <a:pt x="131" y="468"/>
                    <a:pt x="131" y="468"/>
                    <a:pt x="131" y="468"/>
                  </a:cubicBezTo>
                  <a:cubicBezTo>
                    <a:pt x="109" y="326"/>
                    <a:pt x="109" y="326"/>
                    <a:pt x="109" y="326"/>
                  </a:cubicBezTo>
                  <a:cubicBezTo>
                    <a:pt x="103" y="331"/>
                    <a:pt x="94" y="337"/>
                    <a:pt x="83" y="346"/>
                  </a:cubicBezTo>
                  <a:cubicBezTo>
                    <a:pt x="70" y="355"/>
                    <a:pt x="61" y="362"/>
                    <a:pt x="56" y="367"/>
                  </a:cubicBezTo>
                  <a:cubicBezTo>
                    <a:pt x="53" y="369"/>
                    <a:pt x="51" y="369"/>
                    <a:pt x="48" y="366"/>
                  </a:cubicBezTo>
                  <a:cubicBezTo>
                    <a:pt x="43" y="358"/>
                    <a:pt x="41" y="356"/>
                    <a:pt x="43" y="359"/>
                  </a:cubicBezTo>
                  <a:cubicBezTo>
                    <a:pt x="29" y="336"/>
                    <a:pt x="20" y="319"/>
                    <a:pt x="14" y="309"/>
                  </a:cubicBezTo>
                  <a:cubicBezTo>
                    <a:pt x="23" y="305"/>
                    <a:pt x="23" y="305"/>
                    <a:pt x="23" y="305"/>
                  </a:cubicBezTo>
                  <a:cubicBezTo>
                    <a:pt x="51" y="296"/>
                    <a:pt x="77" y="284"/>
                    <a:pt x="100" y="270"/>
                  </a:cubicBezTo>
                  <a:cubicBezTo>
                    <a:pt x="87" y="187"/>
                    <a:pt x="87" y="187"/>
                    <a:pt x="87" y="187"/>
                  </a:cubicBezTo>
                  <a:cubicBezTo>
                    <a:pt x="59" y="191"/>
                    <a:pt x="59" y="191"/>
                    <a:pt x="59" y="191"/>
                  </a:cubicBezTo>
                  <a:cubicBezTo>
                    <a:pt x="59" y="214"/>
                    <a:pt x="58" y="236"/>
                    <a:pt x="56" y="256"/>
                  </a:cubicBezTo>
                  <a:cubicBezTo>
                    <a:pt x="33" y="251"/>
                    <a:pt x="16" y="248"/>
                    <a:pt x="5" y="247"/>
                  </a:cubicBezTo>
                  <a:cubicBezTo>
                    <a:pt x="11" y="196"/>
                    <a:pt x="9" y="143"/>
                    <a:pt x="0" y="85"/>
                  </a:cubicBezTo>
                  <a:cubicBezTo>
                    <a:pt x="12" y="85"/>
                    <a:pt x="12" y="85"/>
                    <a:pt x="12" y="85"/>
                  </a:cubicBezTo>
                  <a:cubicBezTo>
                    <a:pt x="31" y="86"/>
                    <a:pt x="46" y="86"/>
                    <a:pt x="58" y="86"/>
                  </a:cubicBezTo>
                  <a:cubicBezTo>
                    <a:pt x="59" y="102"/>
                    <a:pt x="59" y="119"/>
                    <a:pt x="58" y="137"/>
                  </a:cubicBezTo>
                  <a:lnTo>
                    <a:pt x="79" y="134"/>
                  </a:lnTo>
                  <a:close/>
                  <a:moveTo>
                    <a:pt x="196" y="250"/>
                  </a:moveTo>
                  <a:cubicBezTo>
                    <a:pt x="330" y="229"/>
                    <a:pt x="330" y="229"/>
                    <a:pt x="330" y="229"/>
                  </a:cubicBezTo>
                  <a:cubicBezTo>
                    <a:pt x="324" y="192"/>
                    <a:pt x="324" y="192"/>
                    <a:pt x="324" y="192"/>
                  </a:cubicBezTo>
                  <a:cubicBezTo>
                    <a:pt x="185" y="213"/>
                    <a:pt x="185" y="213"/>
                    <a:pt x="185" y="213"/>
                  </a:cubicBezTo>
                  <a:cubicBezTo>
                    <a:pt x="178" y="172"/>
                    <a:pt x="178" y="172"/>
                    <a:pt x="178" y="172"/>
                  </a:cubicBezTo>
                  <a:cubicBezTo>
                    <a:pt x="145" y="178"/>
                    <a:pt x="145" y="178"/>
                    <a:pt x="145" y="178"/>
                  </a:cubicBezTo>
                  <a:cubicBezTo>
                    <a:pt x="155" y="245"/>
                    <a:pt x="155" y="245"/>
                    <a:pt x="155" y="245"/>
                  </a:cubicBezTo>
                  <a:cubicBezTo>
                    <a:pt x="188" y="226"/>
                    <a:pt x="188" y="226"/>
                    <a:pt x="188" y="226"/>
                  </a:cubicBezTo>
                  <a:lnTo>
                    <a:pt x="196" y="25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sp>
          <p:nvSpPr>
            <p:cNvPr id="82" name="Freeform 80"/>
            <p:cNvSpPr>
              <a:spLocks noEditPoints="1"/>
            </p:cNvSpPr>
            <p:nvPr/>
          </p:nvSpPr>
          <p:spPr bwMode="auto">
            <a:xfrm>
              <a:off x="3214262" y="2957845"/>
              <a:ext cx="128571" cy="141312"/>
            </a:xfrm>
            <a:custGeom>
              <a:avLst/>
              <a:gdLst>
                <a:gd name="T0" fmla="*/ 25 w 435"/>
                <a:gd name="T1" fmla="*/ 226 h 480"/>
                <a:gd name="T2" fmla="*/ 0 w 435"/>
                <a:gd name="T3" fmla="*/ 66 h 480"/>
                <a:gd name="T4" fmla="*/ 198 w 435"/>
                <a:gd name="T5" fmla="*/ 35 h 480"/>
                <a:gd name="T6" fmla="*/ 223 w 435"/>
                <a:gd name="T7" fmla="*/ 196 h 480"/>
                <a:gd name="T8" fmla="*/ 141 w 435"/>
                <a:gd name="T9" fmla="*/ 208 h 480"/>
                <a:gd name="T10" fmla="*/ 147 w 435"/>
                <a:gd name="T11" fmla="*/ 248 h 480"/>
                <a:gd name="T12" fmla="*/ 236 w 435"/>
                <a:gd name="T13" fmla="*/ 234 h 480"/>
                <a:gd name="T14" fmla="*/ 240 w 435"/>
                <a:gd name="T15" fmla="*/ 235 h 480"/>
                <a:gd name="T16" fmla="*/ 247 w 435"/>
                <a:gd name="T17" fmla="*/ 289 h 480"/>
                <a:gd name="T18" fmla="*/ 260 w 435"/>
                <a:gd name="T19" fmla="*/ 400 h 480"/>
                <a:gd name="T20" fmla="*/ 182 w 435"/>
                <a:gd name="T21" fmla="*/ 454 h 480"/>
                <a:gd name="T22" fmla="*/ 171 w 435"/>
                <a:gd name="T23" fmla="*/ 456 h 480"/>
                <a:gd name="T24" fmla="*/ 144 w 435"/>
                <a:gd name="T25" fmla="*/ 406 h 480"/>
                <a:gd name="T26" fmla="*/ 198 w 435"/>
                <a:gd name="T27" fmla="*/ 379 h 480"/>
                <a:gd name="T28" fmla="*/ 196 w 435"/>
                <a:gd name="T29" fmla="*/ 345 h 480"/>
                <a:gd name="T30" fmla="*/ 188 w 435"/>
                <a:gd name="T31" fmla="*/ 295 h 480"/>
                <a:gd name="T32" fmla="*/ 149 w 435"/>
                <a:gd name="T33" fmla="*/ 301 h 480"/>
                <a:gd name="T34" fmla="*/ 78 w 435"/>
                <a:gd name="T35" fmla="*/ 480 h 480"/>
                <a:gd name="T36" fmla="*/ 26 w 435"/>
                <a:gd name="T37" fmla="*/ 453 h 480"/>
                <a:gd name="T38" fmla="*/ 89 w 435"/>
                <a:gd name="T39" fmla="*/ 310 h 480"/>
                <a:gd name="T40" fmla="*/ 15 w 435"/>
                <a:gd name="T41" fmla="*/ 321 h 480"/>
                <a:gd name="T42" fmla="*/ 7 w 435"/>
                <a:gd name="T43" fmla="*/ 269 h 480"/>
                <a:gd name="T44" fmla="*/ 87 w 435"/>
                <a:gd name="T45" fmla="*/ 257 h 480"/>
                <a:gd name="T46" fmla="*/ 81 w 435"/>
                <a:gd name="T47" fmla="*/ 218 h 480"/>
                <a:gd name="T48" fmla="*/ 25 w 435"/>
                <a:gd name="T49" fmla="*/ 226 h 480"/>
                <a:gd name="T50" fmla="*/ 76 w 435"/>
                <a:gd name="T51" fmla="*/ 165 h 480"/>
                <a:gd name="T52" fmla="*/ 151 w 435"/>
                <a:gd name="T53" fmla="*/ 153 h 480"/>
                <a:gd name="T54" fmla="*/ 142 w 435"/>
                <a:gd name="T55" fmla="*/ 97 h 480"/>
                <a:gd name="T56" fmla="*/ 68 w 435"/>
                <a:gd name="T57" fmla="*/ 109 h 480"/>
                <a:gd name="T58" fmla="*/ 76 w 435"/>
                <a:gd name="T59" fmla="*/ 165 h 480"/>
                <a:gd name="T60" fmla="*/ 234 w 435"/>
                <a:gd name="T61" fmla="*/ 70 h 480"/>
                <a:gd name="T62" fmla="*/ 298 w 435"/>
                <a:gd name="T63" fmla="*/ 66 h 480"/>
                <a:gd name="T64" fmla="*/ 299 w 435"/>
                <a:gd name="T65" fmla="*/ 75 h 480"/>
                <a:gd name="T66" fmla="*/ 300 w 435"/>
                <a:gd name="T67" fmla="*/ 113 h 480"/>
                <a:gd name="T68" fmla="*/ 333 w 435"/>
                <a:gd name="T69" fmla="*/ 331 h 480"/>
                <a:gd name="T70" fmla="*/ 276 w 435"/>
                <a:gd name="T71" fmla="*/ 340 h 480"/>
                <a:gd name="T72" fmla="*/ 234 w 435"/>
                <a:gd name="T73" fmla="*/ 70 h 480"/>
                <a:gd name="T74" fmla="*/ 312 w 435"/>
                <a:gd name="T75" fmla="*/ 6 h 480"/>
                <a:gd name="T76" fmla="*/ 362 w 435"/>
                <a:gd name="T77" fmla="*/ 0 h 480"/>
                <a:gd name="T78" fmla="*/ 382 w 435"/>
                <a:gd name="T79" fmla="*/ 3 h 480"/>
                <a:gd name="T80" fmla="*/ 383 w 435"/>
                <a:gd name="T81" fmla="*/ 10 h 480"/>
                <a:gd name="T82" fmla="*/ 382 w 435"/>
                <a:gd name="T83" fmla="*/ 56 h 480"/>
                <a:gd name="T84" fmla="*/ 430 w 435"/>
                <a:gd name="T85" fmla="*/ 362 h 480"/>
                <a:gd name="T86" fmla="*/ 421 w 435"/>
                <a:gd name="T87" fmla="*/ 413 h 480"/>
                <a:gd name="T88" fmla="*/ 343 w 435"/>
                <a:gd name="T89" fmla="*/ 433 h 480"/>
                <a:gd name="T90" fmla="*/ 316 w 435"/>
                <a:gd name="T91" fmla="*/ 378 h 480"/>
                <a:gd name="T92" fmla="*/ 356 w 435"/>
                <a:gd name="T93" fmla="*/ 368 h 480"/>
                <a:gd name="T94" fmla="*/ 364 w 435"/>
                <a:gd name="T95" fmla="*/ 344 h 480"/>
                <a:gd name="T96" fmla="*/ 312 w 435"/>
                <a:gd name="T97" fmla="*/ 6 h 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35" h="480">
                  <a:moveTo>
                    <a:pt x="25" y="226"/>
                  </a:moveTo>
                  <a:cubicBezTo>
                    <a:pt x="0" y="66"/>
                    <a:pt x="0" y="66"/>
                    <a:pt x="0" y="66"/>
                  </a:cubicBezTo>
                  <a:cubicBezTo>
                    <a:pt x="198" y="35"/>
                    <a:pt x="198" y="35"/>
                    <a:pt x="198" y="35"/>
                  </a:cubicBezTo>
                  <a:cubicBezTo>
                    <a:pt x="223" y="196"/>
                    <a:pt x="223" y="196"/>
                    <a:pt x="223" y="196"/>
                  </a:cubicBezTo>
                  <a:cubicBezTo>
                    <a:pt x="141" y="208"/>
                    <a:pt x="141" y="208"/>
                    <a:pt x="141" y="208"/>
                  </a:cubicBezTo>
                  <a:cubicBezTo>
                    <a:pt x="147" y="248"/>
                    <a:pt x="147" y="248"/>
                    <a:pt x="147" y="248"/>
                  </a:cubicBezTo>
                  <a:cubicBezTo>
                    <a:pt x="236" y="234"/>
                    <a:pt x="236" y="234"/>
                    <a:pt x="236" y="234"/>
                  </a:cubicBezTo>
                  <a:cubicBezTo>
                    <a:pt x="239" y="233"/>
                    <a:pt x="240" y="234"/>
                    <a:pt x="240" y="235"/>
                  </a:cubicBezTo>
                  <a:cubicBezTo>
                    <a:pt x="242" y="247"/>
                    <a:pt x="244" y="265"/>
                    <a:pt x="247" y="289"/>
                  </a:cubicBezTo>
                  <a:cubicBezTo>
                    <a:pt x="253" y="338"/>
                    <a:pt x="257" y="375"/>
                    <a:pt x="260" y="400"/>
                  </a:cubicBezTo>
                  <a:cubicBezTo>
                    <a:pt x="269" y="430"/>
                    <a:pt x="243" y="448"/>
                    <a:pt x="182" y="454"/>
                  </a:cubicBezTo>
                  <a:cubicBezTo>
                    <a:pt x="178" y="455"/>
                    <a:pt x="174" y="455"/>
                    <a:pt x="171" y="456"/>
                  </a:cubicBezTo>
                  <a:cubicBezTo>
                    <a:pt x="164" y="435"/>
                    <a:pt x="155" y="419"/>
                    <a:pt x="144" y="406"/>
                  </a:cubicBezTo>
                  <a:cubicBezTo>
                    <a:pt x="185" y="405"/>
                    <a:pt x="203" y="396"/>
                    <a:pt x="198" y="379"/>
                  </a:cubicBezTo>
                  <a:cubicBezTo>
                    <a:pt x="197" y="369"/>
                    <a:pt x="197" y="357"/>
                    <a:pt x="196" y="345"/>
                  </a:cubicBezTo>
                  <a:cubicBezTo>
                    <a:pt x="194" y="333"/>
                    <a:pt x="192" y="316"/>
                    <a:pt x="188" y="295"/>
                  </a:cubicBezTo>
                  <a:cubicBezTo>
                    <a:pt x="149" y="301"/>
                    <a:pt x="149" y="301"/>
                    <a:pt x="149" y="301"/>
                  </a:cubicBezTo>
                  <a:cubicBezTo>
                    <a:pt x="151" y="363"/>
                    <a:pt x="127" y="423"/>
                    <a:pt x="78" y="480"/>
                  </a:cubicBezTo>
                  <a:cubicBezTo>
                    <a:pt x="66" y="469"/>
                    <a:pt x="48" y="460"/>
                    <a:pt x="26" y="453"/>
                  </a:cubicBezTo>
                  <a:cubicBezTo>
                    <a:pt x="69" y="409"/>
                    <a:pt x="90" y="361"/>
                    <a:pt x="89" y="310"/>
                  </a:cubicBezTo>
                  <a:cubicBezTo>
                    <a:pt x="15" y="321"/>
                    <a:pt x="15" y="321"/>
                    <a:pt x="15" y="321"/>
                  </a:cubicBezTo>
                  <a:cubicBezTo>
                    <a:pt x="7" y="269"/>
                    <a:pt x="7" y="269"/>
                    <a:pt x="7" y="269"/>
                  </a:cubicBezTo>
                  <a:cubicBezTo>
                    <a:pt x="87" y="257"/>
                    <a:pt x="87" y="257"/>
                    <a:pt x="87" y="257"/>
                  </a:cubicBezTo>
                  <a:cubicBezTo>
                    <a:pt x="81" y="218"/>
                    <a:pt x="81" y="218"/>
                    <a:pt x="81" y="218"/>
                  </a:cubicBezTo>
                  <a:lnTo>
                    <a:pt x="25" y="226"/>
                  </a:lnTo>
                  <a:close/>
                  <a:moveTo>
                    <a:pt x="76" y="165"/>
                  </a:moveTo>
                  <a:cubicBezTo>
                    <a:pt x="151" y="153"/>
                    <a:pt x="151" y="153"/>
                    <a:pt x="151" y="153"/>
                  </a:cubicBezTo>
                  <a:cubicBezTo>
                    <a:pt x="142" y="97"/>
                    <a:pt x="142" y="97"/>
                    <a:pt x="142" y="97"/>
                  </a:cubicBezTo>
                  <a:cubicBezTo>
                    <a:pt x="68" y="109"/>
                    <a:pt x="68" y="109"/>
                    <a:pt x="68" y="109"/>
                  </a:cubicBezTo>
                  <a:lnTo>
                    <a:pt x="76" y="165"/>
                  </a:lnTo>
                  <a:close/>
                  <a:moveTo>
                    <a:pt x="234" y="70"/>
                  </a:moveTo>
                  <a:cubicBezTo>
                    <a:pt x="274" y="61"/>
                    <a:pt x="296" y="60"/>
                    <a:pt x="298" y="66"/>
                  </a:cubicBezTo>
                  <a:cubicBezTo>
                    <a:pt x="299" y="67"/>
                    <a:pt x="300" y="70"/>
                    <a:pt x="299" y="75"/>
                  </a:cubicBezTo>
                  <a:cubicBezTo>
                    <a:pt x="297" y="88"/>
                    <a:pt x="298" y="101"/>
                    <a:pt x="300" y="113"/>
                  </a:cubicBezTo>
                  <a:cubicBezTo>
                    <a:pt x="333" y="331"/>
                    <a:pt x="333" y="331"/>
                    <a:pt x="333" y="331"/>
                  </a:cubicBezTo>
                  <a:cubicBezTo>
                    <a:pt x="276" y="340"/>
                    <a:pt x="276" y="340"/>
                    <a:pt x="276" y="340"/>
                  </a:cubicBezTo>
                  <a:lnTo>
                    <a:pt x="234" y="70"/>
                  </a:lnTo>
                  <a:close/>
                  <a:moveTo>
                    <a:pt x="312" y="6"/>
                  </a:moveTo>
                  <a:cubicBezTo>
                    <a:pt x="338" y="2"/>
                    <a:pt x="354" y="0"/>
                    <a:pt x="362" y="0"/>
                  </a:cubicBezTo>
                  <a:cubicBezTo>
                    <a:pt x="372" y="0"/>
                    <a:pt x="379" y="1"/>
                    <a:pt x="382" y="3"/>
                  </a:cubicBezTo>
                  <a:cubicBezTo>
                    <a:pt x="383" y="4"/>
                    <a:pt x="383" y="6"/>
                    <a:pt x="383" y="10"/>
                  </a:cubicBezTo>
                  <a:cubicBezTo>
                    <a:pt x="380" y="24"/>
                    <a:pt x="380" y="39"/>
                    <a:pt x="382" y="56"/>
                  </a:cubicBezTo>
                  <a:cubicBezTo>
                    <a:pt x="430" y="362"/>
                    <a:pt x="430" y="362"/>
                    <a:pt x="430" y="362"/>
                  </a:cubicBezTo>
                  <a:cubicBezTo>
                    <a:pt x="435" y="388"/>
                    <a:pt x="432" y="405"/>
                    <a:pt x="421" y="413"/>
                  </a:cubicBezTo>
                  <a:cubicBezTo>
                    <a:pt x="411" y="422"/>
                    <a:pt x="385" y="429"/>
                    <a:pt x="343" y="433"/>
                  </a:cubicBezTo>
                  <a:cubicBezTo>
                    <a:pt x="338" y="414"/>
                    <a:pt x="329" y="396"/>
                    <a:pt x="316" y="378"/>
                  </a:cubicBezTo>
                  <a:cubicBezTo>
                    <a:pt x="338" y="376"/>
                    <a:pt x="352" y="372"/>
                    <a:pt x="356" y="368"/>
                  </a:cubicBezTo>
                  <a:cubicBezTo>
                    <a:pt x="363" y="364"/>
                    <a:pt x="366" y="356"/>
                    <a:pt x="364" y="344"/>
                  </a:cubicBezTo>
                  <a:lnTo>
                    <a:pt x="312" y="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sp>
          <p:nvSpPr>
            <p:cNvPr id="83" name="Freeform 81"/>
            <p:cNvSpPr>
              <a:spLocks noEditPoints="1"/>
            </p:cNvSpPr>
            <p:nvPr/>
          </p:nvSpPr>
          <p:spPr bwMode="auto">
            <a:xfrm>
              <a:off x="3237427" y="3132747"/>
              <a:ext cx="133204" cy="135520"/>
            </a:xfrm>
            <a:custGeom>
              <a:avLst/>
              <a:gdLst>
                <a:gd name="T0" fmla="*/ 335 w 449"/>
                <a:gd name="T1" fmla="*/ 114 h 461"/>
                <a:gd name="T2" fmla="*/ 303 w 449"/>
                <a:gd name="T3" fmla="*/ 97 h 461"/>
                <a:gd name="T4" fmla="*/ 215 w 449"/>
                <a:gd name="T5" fmla="*/ 116 h 461"/>
                <a:gd name="T6" fmla="*/ 211 w 449"/>
                <a:gd name="T7" fmla="*/ 130 h 461"/>
                <a:gd name="T8" fmla="*/ 211 w 449"/>
                <a:gd name="T9" fmla="*/ 138 h 461"/>
                <a:gd name="T10" fmla="*/ 417 w 449"/>
                <a:gd name="T11" fmla="*/ 106 h 461"/>
                <a:gd name="T12" fmla="*/ 425 w 449"/>
                <a:gd name="T13" fmla="*/ 154 h 461"/>
                <a:gd name="T14" fmla="*/ 315 w 449"/>
                <a:gd name="T15" fmla="*/ 171 h 461"/>
                <a:gd name="T16" fmla="*/ 449 w 449"/>
                <a:gd name="T17" fmla="*/ 211 h 461"/>
                <a:gd name="T18" fmla="*/ 423 w 449"/>
                <a:gd name="T19" fmla="*/ 278 h 461"/>
                <a:gd name="T20" fmla="*/ 242 w 449"/>
                <a:gd name="T21" fmla="*/ 180 h 461"/>
                <a:gd name="T22" fmla="*/ 190 w 449"/>
                <a:gd name="T23" fmla="*/ 189 h 461"/>
                <a:gd name="T24" fmla="*/ 131 w 449"/>
                <a:gd name="T25" fmla="*/ 268 h 461"/>
                <a:gd name="T26" fmla="*/ 230 w 449"/>
                <a:gd name="T27" fmla="*/ 188 h 461"/>
                <a:gd name="T28" fmla="*/ 265 w 449"/>
                <a:gd name="T29" fmla="*/ 221 h 461"/>
                <a:gd name="T30" fmla="*/ 133 w 449"/>
                <a:gd name="T31" fmla="*/ 327 h 461"/>
                <a:gd name="T32" fmla="*/ 128 w 449"/>
                <a:gd name="T33" fmla="*/ 322 h 461"/>
                <a:gd name="T34" fmla="*/ 101 w 449"/>
                <a:gd name="T35" fmla="*/ 296 h 461"/>
                <a:gd name="T36" fmla="*/ 54 w 449"/>
                <a:gd name="T37" fmla="*/ 338 h 461"/>
                <a:gd name="T38" fmla="*/ 6 w 449"/>
                <a:gd name="T39" fmla="*/ 297 h 461"/>
                <a:gd name="T40" fmla="*/ 115 w 449"/>
                <a:gd name="T41" fmla="*/ 200 h 461"/>
                <a:gd name="T42" fmla="*/ 7 w 449"/>
                <a:gd name="T43" fmla="*/ 217 h 461"/>
                <a:gd name="T44" fmla="*/ 0 w 449"/>
                <a:gd name="T45" fmla="*/ 168 h 461"/>
                <a:gd name="T46" fmla="*/ 141 w 449"/>
                <a:gd name="T47" fmla="*/ 146 h 461"/>
                <a:gd name="T48" fmla="*/ 144 w 449"/>
                <a:gd name="T49" fmla="*/ 131 h 461"/>
                <a:gd name="T50" fmla="*/ 111 w 449"/>
                <a:gd name="T51" fmla="*/ 136 h 461"/>
                <a:gd name="T52" fmla="*/ 89 w 449"/>
                <a:gd name="T53" fmla="*/ 139 h 461"/>
                <a:gd name="T54" fmla="*/ 67 w 449"/>
                <a:gd name="T55" fmla="*/ 145 h 461"/>
                <a:gd name="T56" fmla="*/ 59 w 449"/>
                <a:gd name="T57" fmla="*/ 119 h 461"/>
                <a:gd name="T58" fmla="*/ 51 w 449"/>
                <a:gd name="T59" fmla="*/ 95 h 461"/>
                <a:gd name="T60" fmla="*/ 94 w 449"/>
                <a:gd name="T61" fmla="*/ 79 h 461"/>
                <a:gd name="T62" fmla="*/ 107 w 449"/>
                <a:gd name="T63" fmla="*/ 64 h 461"/>
                <a:gd name="T64" fmla="*/ 111 w 449"/>
                <a:gd name="T65" fmla="*/ 59 h 461"/>
                <a:gd name="T66" fmla="*/ 136 w 449"/>
                <a:gd name="T67" fmla="*/ 0 h 461"/>
                <a:gd name="T68" fmla="*/ 184 w 449"/>
                <a:gd name="T69" fmla="*/ 4 h 461"/>
                <a:gd name="T70" fmla="*/ 213 w 449"/>
                <a:gd name="T71" fmla="*/ 7 h 461"/>
                <a:gd name="T72" fmla="*/ 209 w 449"/>
                <a:gd name="T73" fmla="*/ 16 h 461"/>
                <a:gd name="T74" fmla="*/ 163 w 449"/>
                <a:gd name="T75" fmla="*/ 78 h 461"/>
                <a:gd name="T76" fmla="*/ 213 w 449"/>
                <a:gd name="T77" fmla="*/ 68 h 461"/>
                <a:gd name="T78" fmla="*/ 252 w 449"/>
                <a:gd name="T79" fmla="*/ 62 h 461"/>
                <a:gd name="T80" fmla="*/ 242 w 449"/>
                <a:gd name="T81" fmla="*/ 56 h 461"/>
                <a:gd name="T82" fmla="*/ 219 w 449"/>
                <a:gd name="T83" fmla="*/ 43 h 461"/>
                <a:gd name="T84" fmla="*/ 256 w 449"/>
                <a:gd name="T85" fmla="*/ 3 h 461"/>
                <a:gd name="T86" fmla="*/ 370 w 449"/>
                <a:gd name="T87" fmla="*/ 71 h 461"/>
                <a:gd name="T88" fmla="*/ 335 w 449"/>
                <a:gd name="T89" fmla="*/ 114 h 461"/>
                <a:gd name="T90" fmla="*/ 395 w 449"/>
                <a:gd name="T91" fmla="*/ 306 h 461"/>
                <a:gd name="T92" fmla="*/ 264 w 449"/>
                <a:gd name="T93" fmla="*/ 408 h 461"/>
                <a:gd name="T94" fmla="*/ 110 w 449"/>
                <a:gd name="T95" fmla="*/ 461 h 461"/>
                <a:gd name="T96" fmla="*/ 83 w 449"/>
                <a:gd name="T97" fmla="*/ 423 h 461"/>
                <a:gd name="T98" fmla="*/ 76 w 449"/>
                <a:gd name="T99" fmla="*/ 414 h 461"/>
                <a:gd name="T100" fmla="*/ 94 w 449"/>
                <a:gd name="T101" fmla="*/ 410 h 461"/>
                <a:gd name="T102" fmla="*/ 220 w 449"/>
                <a:gd name="T103" fmla="*/ 373 h 461"/>
                <a:gd name="T104" fmla="*/ 340 w 449"/>
                <a:gd name="T105" fmla="*/ 270 h 461"/>
                <a:gd name="T106" fmla="*/ 374 w 449"/>
                <a:gd name="T107" fmla="*/ 292 h 461"/>
                <a:gd name="T108" fmla="*/ 395 w 449"/>
                <a:gd name="T109" fmla="*/ 304 h 461"/>
                <a:gd name="T110" fmla="*/ 395 w 449"/>
                <a:gd name="T111" fmla="*/ 306 h 461"/>
                <a:gd name="T112" fmla="*/ 322 w 449"/>
                <a:gd name="T113" fmla="*/ 267 h 461"/>
                <a:gd name="T114" fmla="*/ 119 w 449"/>
                <a:gd name="T115" fmla="*/ 394 h 461"/>
                <a:gd name="T116" fmla="*/ 112 w 449"/>
                <a:gd name="T117" fmla="*/ 386 h 461"/>
                <a:gd name="T118" fmla="*/ 80 w 449"/>
                <a:gd name="T119" fmla="*/ 353 h 461"/>
                <a:gd name="T120" fmla="*/ 273 w 449"/>
                <a:gd name="T121" fmla="*/ 235 h 461"/>
                <a:gd name="T122" fmla="*/ 322 w 449"/>
                <a:gd name="T123" fmla="*/ 267 h 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49" h="461">
                  <a:moveTo>
                    <a:pt x="335" y="114"/>
                  </a:moveTo>
                  <a:cubicBezTo>
                    <a:pt x="328" y="109"/>
                    <a:pt x="317" y="103"/>
                    <a:pt x="303" y="97"/>
                  </a:cubicBezTo>
                  <a:cubicBezTo>
                    <a:pt x="274" y="102"/>
                    <a:pt x="244" y="109"/>
                    <a:pt x="215" y="116"/>
                  </a:cubicBezTo>
                  <a:cubicBezTo>
                    <a:pt x="214" y="120"/>
                    <a:pt x="213" y="125"/>
                    <a:pt x="211" y="130"/>
                  </a:cubicBezTo>
                  <a:cubicBezTo>
                    <a:pt x="211" y="134"/>
                    <a:pt x="210" y="136"/>
                    <a:pt x="211" y="138"/>
                  </a:cubicBezTo>
                  <a:cubicBezTo>
                    <a:pt x="417" y="106"/>
                    <a:pt x="417" y="106"/>
                    <a:pt x="417" y="106"/>
                  </a:cubicBezTo>
                  <a:cubicBezTo>
                    <a:pt x="425" y="154"/>
                    <a:pt x="425" y="154"/>
                    <a:pt x="425" y="154"/>
                  </a:cubicBezTo>
                  <a:cubicBezTo>
                    <a:pt x="315" y="171"/>
                    <a:pt x="315" y="171"/>
                    <a:pt x="315" y="171"/>
                  </a:cubicBezTo>
                  <a:cubicBezTo>
                    <a:pt x="348" y="198"/>
                    <a:pt x="393" y="211"/>
                    <a:pt x="449" y="211"/>
                  </a:cubicBezTo>
                  <a:cubicBezTo>
                    <a:pt x="438" y="232"/>
                    <a:pt x="430" y="254"/>
                    <a:pt x="423" y="278"/>
                  </a:cubicBezTo>
                  <a:cubicBezTo>
                    <a:pt x="340" y="261"/>
                    <a:pt x="280" y="228"/>
                    <a:pt x="242" y="180"/>
                  </a:cubicBezTo>
                  <a:cubicBezTo>
                    <a:pt x="190" y="189"/>
                    <a:pt x="190" y="189"/>
                    <a:pt x="190" y="189"/>
                  </a:cubicBezTo>
                  <a:cubicBezTo>
                    <a:pt x="168" y="226"/>
                    <a:pt x="148" y="253"/>
                    <a:pt x="131" y="268"/>
                  </a:cubicBezTo>
                  <a:cubicBezTo>
                    <a:pt x="168" y="242"/>
                    <a:pt x="201" y="215"/>
                    <a:pt x="230" y="188"/>
                  </a:cubicBezTo>
                  <a:cubicBezTo>
                    <a:pt x="240" y="197"/>
                    <a:pt x="252" y="208"/>
                    <a:pt x="265" y="221"/>
                  </a:cubicBezTo>
                  <a:cubicBezTo>
                    <a:pt x="223" y="262"/>
                    <a:pt x="179" y="297"/>
                    <a:pt x="133" y="327"/>
                  </a:cubicBezTo>
                  <a:cubicBezTo>
                    <a:pt x="129" y="323"/>
                    <a:pt x="127" y="321"/>
                    <a:pt x="128" y="322"/>
                  </a:cubicBezTo>
                  <a:cubicBezTo>
                    <a:pt x="119" y="312"/>
                    <a:pt x="110" y="303"/>
                    <a:pt x="101" y="296"/>
                  </a:cubicBezTo>
                  <a:cubicBezTo>
                    <a:pt x="87" y="311"/>
                    <a:pt x="71" y="325"/>
                    <a:pt x="54" y="338"/>
                  </a:cubicBezTo>
                  <a:cubicBezTo>
                    <a:pt x="41" y="323"/>
                    <a:pt x="25" y="310"/>
                    <a:pt x="6" y="297"/>
                  </a:cubicBezTo>
                  <a:cubicBezTo>
                    <a:pt x="56" y="269"/>
                    <a:pt x="93" y="237"/>
                    <a:pt x="115" y="200"/>
                  </a:cubicBezTo>
                  <a:cubicBezTo>
                    <a:pt x="7" y="217"/>
                    <a:pt x="7" y="217"/>
                    <a:pt x="7" y="217"/>
                  </a:cubicBezTo>
                  <a:cubicBezTo>
                    <a:pt x="0" y="168"/>
                    <a:pt x="0" y="168"/>
                    <a:pt x="0" y="168"/>
                  </a:cubicBezTo>
                  <a:cubicBezTo>
                    <a:pt x="141" y="146"/>
                    <a:pt x="141" y="146"/>
                    <a:pt x="141" y="146"/>
                  </a:cubicBezTo>
                  <a:cubicBezTo>
                    <a:pt x="144" y="131"/>
                    <a:pt x="144" y="131"/>
                    <a:pt x="144" y="131"/>
                  </a:cubicBezTo>
                  <a:cubicBezTo>
                    <a:pt x="111" y="136"/>
                    <a:pt x="111" y="136"/>
                    <a:pt x="111" y="136"/>
                  </a:cubicBezTo>
                  <a:cubicBezTo>
                    <a:pt x="106" y="137"/>
                    <a:pt x="98" y="138"/>
                    <a:pt x="89" y="139"/>
                  </a:cubicBezTo>
                  <a:cubicBezTo>
                    <a:pt x="79" y="142"/>
                    <a:pt x="71" y="144"/>
                    <a:pt x="67" y="145"/>
                  </a:cubicBezTo>
                  <a:cubicBezTo>
                    <a:pt x="66" y="139"/>
                    <a:pt x="63" y="130"/>
                    <a:pt x="59" y="119"/>
                  </a:cubicBezTo>
                  <a:cubicBezTo>
                    <a:pt x="55" y="110"/>
                    <a:pt x="52" y="102"/>
                    <a:pt x="51" y="95"/>
                  </a:cubicBezTo>
                  <a:cubicBezTo>
                    <a:pt x="70" y="93"/>
                    <a:pt x="84" y="87"/>
                    <a:pt x="94" y="79"/>
                  </a:cubicBezTo>
                  <a:cubicBezTo>
                    <a:pt x="98" y="76"/>
                    <a:pt x="102" y="71"/>
                    <a:pt x="107" y="64"/>
                  </a:cubicBezTo>
                  <a:cubicBezTo>
                    <a:pt x="108" y="62"/>
                    <a:pt x="109" y="61"/>
                    <a:pt x="111" y="59"/>
                  </a:cubicBezTo>
                  <a:cubicBezTo>
                    <a:pt x="123" y="42"/>
                    <a:pt x="132" y="23"/>
                    <a:pt x="136" y="0"/>
                  </a:cubicBezTo>
                  <a:cubicBezTo>
                    <a:pt x="146" y="1"/>
                    <a:pt x="162" y="3"/>
                    <a:pt x="184" y="4"/>
                  </a:cubicBezTo>
                  <a:cubicBezTo>
                    <a:pt x="205" y="6"/>
                    <a:pt x="214" y="7"/>
                    <a:pt x="213" y="7"/>
                  </a:cubicBezTo>
                  <a:cubicBezTo>
                    <a:pt x="209" y="16"/>
                    <a:pt x="209" y="16"/>
                    <a:pt x="209" y="16"/>
                  </a:cubicBezTo>
                  <a:cubicBezTo>
                    <a:pt x="194" y="33"/>
                    <a:pt x="178" y="54"/>
                    <a:pt x="163" y="78"/>
                  </a:cubicBezTo>
                  <a:cubicBezTo>
                    <a:pt x="177" y="76"/>
                    <a:pt x="193" y="73"/>
                    <a:pt x="213" y="68"/>
                  </a:cubicBezTo>
                  <a:cubicBezTo>
                    <a:pt x="231" y="66"/>
                    <a:pt x="244" y="64"/>
                    <a:pt x="252" y="62"/>
                  </a:cubicBezTo>
                  <a:cubicBezTo>
                    <a:pt x="250" y="62"/>
                    <a:pt x="246" y="60"/>
                    <a:pt x="242" y="56"/>
                  </a:cubicBezTo>
                  <a:cubicBezTo>
                    <a:pt x="239" y="53"/>
                    <a:pt x="231" y="48"/>
                    <a:pt x="219" y="43"/>
                  </a:cubicBezTo>
                  <a:cubicBezTo>
                    <a:pt x="232" y="29"/>
                    <a:pt x="244" y="16"/>
                    <a:pt x="256" y="3"/>
                  </a:cubicBezTo>
                  <a:cubicBezTo>
                    <a:pt x="300" y="26"/>
                    <a:pt x="337" y="49"/>
                    <a:pt x="370" y="71"/>
                  </a:cubicBezTo>
                  <a:lnTo>
                    <a:pt x="335" y="114"/>
                  </a:lnTo>
                  <a:close/>
                  <a:moveTo>
                    <a:pt x="395" y="306"/>
                  </a:moveTo>
                  <a:cubicBezTo>
                    <a:pt x="352" y="351"/>
                    <a:pt x="309" y="385"/>
                    <a:pt x="264" y="408"/>
                  </a:cubicBezTo>
                  <a:cubicBezTo>
                    <a:pt x="223" y="430"/>
                    <a:pt x="171" y="447"/>
                    <a:pt x="110" y="461"/>
                  </a:cubicBezTo>
                  <a:cubicBezTo>
                    <a:pt x="106" y="451"/>
                    <a:pt x="97" y="438"/>
                    <a:pt x="83" y="423"/>
                  </a:cubicBezTo>
                  <a:cubicBezTo>
                    <a:pt x="80" y="419"/>
                    <a:pt x="78" y="417"/>
                    <a:pt x="76" y="414"/>
                  </a:cubicBezTo>
                  <a:cubicBezTo>
                    <a:pt x="80" y="414"/>
                    <a:pt x="86" y="412"/>
                    <a:pt x="94" y="410"/>
                  </a:cubicBezTo>
                  <a:cubicBezTo>
                    <a:pt x="151" y="400"/>
                    <a:pt x="193" y="387"/>
                    <a:pt x="220" y="373"/>
                  </a:cubicBezTo>
                  <a:cubicBezTo>
                    <a:pt x="268" y="350"/>
                    <a:pt x="308" y="316"/>
                    <a:pt x="340" y="270"/>
                  </a:cubicBezTo>
                  <a:cubicBezTo>
                    <a:pt x="347" y="275"/>
                    <a:pt x="358" y="283"/>
                    <a:pt x="374" y="292"/>
                  </a:cubicBezTo>
                  <a:cubicBezTo>
                    <a:pt x="383" y="297"/>
                    <a:pt x="390" y="301"/>
                    <a:pt x="395" y="304"/>
                  </a:cubicBezTo>
                  <a:lnTo>
                    <a:pt x="395" y="306"/>
                  </a:lnTo>
                  <a:close/>
                  <a:moveTo>
                    <a:pt x="322" y="267"/>
                  </a:moveTo>
                  <a:cubicBezTo>
                    <a:pt x="278" y="321"/>
                    <a:pt x="211" y="364"/>
                    <a:pt x="119" y="394"/>
                  </a:cubicBezTo>
                  <a:cubicBezTo>
                    <a:pt x="117" y="392"/>
                    <a:pt x="115" y="389"/>
                    <a:pt x="112" y="386"/>
                  </a:cubicBezTo>
                  <a:cubicBezTo>
                    <a:pt x="105" y="377"/>
                    <a:pt x="94" y="366"/>
                    <a:pt x="80" y="353"/>
                  </a:cubicBezTo>
                  <a:cubicBezTo>
                    <a:pt x="175" y="329"/>
                    <a:pt x="240" y="290"/>
                    <a:pt x="273" y="235"/>
                  </a:cubicBezTo>
                  <a:cubicBezTo>
                    <a:pt x="290" y="245"/>
                    <a:pt x="307" y="256"/>
                    <a:pt x="322" y="26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sp>
          <p:nvSpPr>
            <p:cNvPr id="84" name="Freeform 82"/>
            <p:cNvSpPr>
              <a:spLocks noEditPoints="1"/>
            </p:cNvSpPr>
            <p:nvPr/>
          </p:nvSpPr>
          <p:spPr bwMode="auto">
            <a:xfrm>
              <a:off x="3271018" y="3305332"/>
              <a:ext cx="115830" cy="120462"/>
            </a:xfrm>
            <a:custGeom>
              <a:avLst/>
              <a:gdLst>
                <a:gd name="T0" fmla="*/ 0 w 391"/>
                <a:gd name="T1" fmla="*/ 285 h 409"/>
                <a:gd name="T2" fmla="*/ 278 w 391"/>
                <a:gd name="T3" fmla="*/ 242 h 409"/>
                <a:gd name="T4" fmla="*/ 287 w 391"/>
                <a:gd name="T5" fmla="*/ 296 h 409"/>
                <a:gd name="T6" fmla="*/ 9 w 391"/>
                <a:gd name="T7" fmla="*/ 339 h 409"/>
                <a:gd name="T8" fmla="*/ 0 w 391"/>
                <a:gd name="T9" fmla="*/ 285 h 409"/>
                <a:gd name="T10" fmla="*/ 76 w 391"/>
                <a:gd name="T11" fmla="*/ 229 h 409"/>
                <a:gd name="T12" fmla="*/ 55 w 391"/>
                <a:gd name="T13" fmla="*/ 7 h 409"/>
                <a:gd name="T14" fmla="*/ 81 w 391"/>
                <a:gd name="T15" fmla="*/ 3 h 409"/>
                <a:gd name="T16" fmla="*/ 113 w 391"/>
                <a:gd name="T17" fmla="*/ 0 h 409"/>
                <a:gd name="T18" fmla="*/ 123 w 391"/>
                <a:gd name="T19" fmla="*/ 4 h 409"/>
                <a:gd name="T20" fmla="*/ 121 w 391"/>
                <a:gd name="T21" fmla="*/ 54 h 409"/>
                <a:gd name="T22" fmla="*/ 363 w 391"/>
                <a:gd name="T23" fmla="*/ 17 h 409"/>
                <a:gd name="T24" fmla="*/ 372 w 391"/>
                <a:gd name="T25" fmla="*/ 73 h 409"/>
                <a:gd name="T26" fmla="*/ 124 w 391"/>
                <a:gd name="T27" fmla="*/ 111 h 409"/>
                <a:gd name="T28" fmla="*/ 130 w 391"/>
                <a:gd name="T29" fmla="*/ 162 h 409"/>
                <a:gd name="T30" fmla="*/ 369 w 391"/>
                <a:gd name="T31" fmla="*/ 125 h 409"/>
                <a:gd name="T32" fmla="*/ 376 w 391"/>
                <a:gd name="T33" fmla="*/ 198 h 409"/>
                <a:gd name="T34" fmla="*/ 388 w 391"/>
                <a:gd name="T35" fmla="*/ 309 h 409"/>
                <a:gd name="T36" fmla="*/ 373 w 391"/>
                <a:gd name="T37" fmla="*/ 372 h 409"/>
                <a:gd name="T38" fmla="*/ 285 w 391"/>
                <a:gd name="T39" fmla="*/ 409 h 409"/>
                <a:gd name="T40" fmla="*/ 277 w 391"/>
                <a:gd name="T41" fmla="*/ 395 h 409"/>
                <a:gd name="T42" fmla="*/ 251 w 391"/>
                <a:gd name="T43" fmla="*/ 347 h 409"/>
                <a:gd name="T44" fmla="*/ 310 w 391"/>
                <a:gd name="T45" fmla="*/ 334 h 409"/>
                <a:gd name="T46" fmla="*/ 318 w 391"/>
                <a:gd name="T47" fmla="*/ 299 h 409"/>
                <a:gd name="T48" fmla="*/ 309 w 391"/>
                <a:gd name="T49" fmla="*/ 193 h 409"/>
                <a:gd name="T50" fmla="*/ 76 w 391"/>
                <a:gd name="T51" fmla="*/ 229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91" h="409">
                  <a:moveTo>
                    <a:pt x="0" y="285"/>
                  </a:moveTo>
                  <a:cubicBezTo>
                    <a:pt x="278" y="242"/>
                    <a:pt x="278" y="242"/>
                    <a:pt x="278" y="242"/>
                  </a:cubicBezTo>
                  <a:cubicBezTo>
                    <a:pt x="287" y="296"/>
                    <a:pt x="287" y="296"/>
                    <a:pt x="287" y="296"/>
                  </a:cubicBezTo>
                  <a:cubicBezTo>
                    <a:pt x="9" y="339"/>
                    <a:pt x="9" y="339"/>
                    <a:pt x="9" y="339"/>
                  </a:cubicBezTo>
                  <a:lnTo>
                    <a:pt x="0" y="285"/>
                  </a:lnTo>
                  <a:close/>
                  <a:moveTo>
                    <a:pt x="76" y="229"/>
                  </a:moveTo>
                  <a:cubicBezTo>
                    <a:pt x="69" y="156"/>
                    <a:pt x="62" y="83"/>
                    <a:pt x="55" y="7"/>
                  </a:cubicBezTo>
                  <a:cubicBezTo>
                    <a:pt x="60" y="7"/>
                    <a:pt x="68" y="5"/>
                    <a:pt x="81" y="3"/>
                  </a:cubicBezTo>
                  <a:cubicBezTo>
                    <a:pt x="96" y="2"/>
                    <a:pt x="106" y="1"/>
                    <a:pt x="113" y="0"/>
                  </a:cubicBezTo>
                  <a:cubicBezTo>
                    <a:pt x="120" y="0"/>
                    <a:pt x="124" y="2"/>
                    <a:pt x="123" y="4"/>
                  </a:cubicBezTo>
                  <a:cubicBezTo>
                    <a:pt x="120" y="20"/>
                    <a:pt x="120" y="37"/>
                    <a:pt x="121" y="54"/>
                  </a:cubicBezTo>
                  <a:cubicBezTo>
                    <a:pt x="363" y="17"/>
                    <a:pt x="363" y="17"/>
                    <a:pt x="363" y="17"/>
                  </a:cubicBezTo>
                  <a:cubicBezTo>
                    <a:pt x="372" y="73"/>
                    <a:pt x="372" y="73"/>
                    <a:pt x="372" y="73"/>
                  </a:cubicBezTo>
                  <a:cubicBezTo>
                    <a:pt x="124" y="111"/>
                    <a:pt x="124" y="111"/>
                    <a:pt x="124" y="111"/>
                  </a:cubicBezTo>
                  <a:cubicBezTo>
                    <a:pt x="130" y="162"/>
                    <a:pt x="130" y="162"/>
                    <a:pt x="130" y="162"/>
                  </a:cubicBezTo>
                  <a:cubicBezTo>
                    <a:pt x="369" y="125"/>
                    <a:pt x="369" y="125"/>
                    <a:pt x="369" y="125"/>
                  </a:cubicBezTo>
                  <a:cubicBezTo>
                    <a:pt x="370" y="141"/>
                    <a:pt x="373" y="165"/>
                    <a:pt x="376" y="198"/>
                  </a:cubicBezTo>
                  <a:cubicBezTo>
                    <a:pt x="383" y="248"/>
                    <a:pt x="387" y="285"/>
                    <a:pt x="388" y="309"/>
                  </a:cubicBezTo>
                  <a:cubicBezTo>
                    <a:pt x="391" y="339"/>
                    <a:pt x="386" y="360"/>
                    <a:pt x="373" y="372"/>
                  </a:cubicBezTo>
                  <a:cubicBezTo>
                    <a:pt x="363" y="384"/>
                    <a:pt x="334" y="396"/>
                    <a:pt x="285" y="409"/>
                  </a:cubicBezTo>
                  <a:cubicBezTo>
                    <a:pt x="277" y="395"/>
                    <a:pt x="277" y="395"/>
                    <a:pt x="277" y="395"/>
                  </a:cubicBezTo>
                  <a:cubicBezTo>
                    <a:pt x="266" y="371"/>
                    <a:pt x="257" y="355"/>
                    <a:pt x="251" y="347"/>
                  </a:cubicBezTo>
                  <a:cubicBezTo>
                    <a:pt x="284" y="343"/>
                    <a:pt x="304" y="339"/>
                    <a:pt x="310" y="334"/>
                  </a:cubicBezTo>
                  <a:cubicBezTo>
                    <a:pt x="317" y="329"/>
                    <a:pt x="319" y="318"/>
                    <a:pt x="318" y="299"/>
                  </a:cubicBezTo>
                  <a:cubicBezTo>
                    <a:pt x="316" y="265"/>
                    <a:pt x="313" y="230"/>
                    <a:pt x="309" y="193"/>
                  </a:cubicBezTo>
                  <a:lnTo>
                    <a:pt x="76" y="22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sp>
          <p:nvSpPr>
            <p:cNvPr id="85" name="Freeform 83"/>
            <p:cNvSpPr>
              <a:spLocks noEditPoints="1"/>
            </p:cNvSpPr>
            <p:nvPr/>
          </p:nvSpPr>
          <p:spPr bwMode="auto">
            <a:xfrm>
              <a:off x="3294184" y="3467494"/>
              <a:ext cx="132045" cy="137837"/>
            </a:xfrm>
            <a:custGeom>
              <a:avLst/>
              <a:gdLst>
                <a:gd name="T0" fmla="*/ 55 w 448"/>
                <a:gd name="T1" fmla="*/ 67 h 470"/>
                <a:gd name="T2" fmla="*/ 87 w 448"/>
                <a:gd name="T3" fmla="*/ 133 h 470"/>
                <a:gd name="T4" fmla="*/ 37 w 448"/>
                <a:gd name="T5" fmla="*/ 160 h 470"/>
                <a:gd name="T6" fmla="*/ 8 w 448"/>
                <a:gd name="T7" fmla="*/ 107 h 470"/>
                <a:gd name="T8" fmla="*/ 0 w 448"/>
                <a:gd name="T9" fmla="*/ 95 h 470"/>
                <a:gd name="T10" fmla="*/ 55 w 448"/>
                <a:gd name="T11" fmla="*/ 67 h 470"/>
                <a:gd name="T12" fmla="*/ 383 w 448"/>
                <a:gd name="T13" fmla="*/ 36 h 470"/>
                <a:gd name="T14" fmla="*/ 389 w 448"/>
                <a:gd name="T15" fmla="*/ 39 h 470"/>
                <a:gd name="T16" fmla="*/ 355 w 448"/>
                <a:gd name="T17" fmla="*/ 179 h 470"/>
                <a:gd name="T18" fmla="*/ 247 w 448"/>
                <a:gd name="T19" fmla="*/ 259 h 470"/>
                <a:gd name="T20" fmla="*/ 248 w 448"/>
                <a:gd name="T21" fmla="*/ 263 h 470"/>
                <a:gd name="T22" fmla="*/ 423 w 448"/>
                <a:gd name="T23" fmla="*/ 236 h 470"/>
                <a:gd name="T24" fmla="*/ 431 w 448"/>
                <a:gd name="T25" fmla="*/ 284 h 470"/>
                <a:gd name="T26" fmla="*/ 261 w 448"/>
                <a:gd name="T27" fmla="*/ 310 h 470"/>
                <a:gd name="T28" fmla="*/ 448 w 448"/>
                <a:gd name="T29" fmla="*/ 348 h 470"/>
                <a:gd name="T30" fmla="*/ 446 w 448"/>
                <a:gd name="T31" fmla="*/ 354 h 470"/>
                <a:gd name="T32" fmla="*/ 423 w 448"/>
                <a:gd name="T33" fmla="*/ 419 h 470"/>
                <a:gd name="T34" fmla="*/ 232 w 448"/>
                <a:gd name="T35" fmla="*/ 357 h 470"/>
                <a:gd name="T36" fmla="*/ 82 w 448"/>
                <a:gd name="T37" fmla="*/ 470 h 470"/>
                <a:gd name="T38" fmla="*/ 31 w 448"/>
                <a:gd name="T39" fmla="*/ 425 h 470"/>
                <a:gd name="T40" fmla="*/ 183 w 448"/>
                <a:gd name="T41" fmla="*/ 323 h 470"/>
                <a:gd name="T42" fmla="*/ 26 w 448"/>
                <a:gd name="T43" fmla="*/ 347 h 470"/>
                <a:gd name="T44" fmla="*/ 19 w 448"/>
                <a:gd name="T45" fmla="*/ 298 h 470"/>
                <a:gd name="T46" fmla="*/ 179 w 448"/>
                <a:gd name="T47" fmla="*/ 273 h 470"/>
                <a:gd name="T48" fmla="*/ 176 w 448"/>
                <a:gd name="T49" fmla="*/ 253 h 470"/>
                <a:gd name="T50" fmla="*/ 219 w 448"/>
                <a:gd name="T51" fmla="*/ 246 h 470"/>
                <a:gd name="T52" fmla="*/ 189 w 448"/>
                <a:gd name="T53" fmla="*/ 224 h 470"/>
                <a:gd name="T54" fmla="*/ 255 w 448"/>
                <a:gd name="T55" fmla="*/ 195 h 470"/>
                <a:gd name="T56" fmla="*/ 220 w 448"/>
                <a:gd name="T57" fmla="*/ 166 h 470"/>
                <a:gd name="T58" fmla="*/ 257 w 448"/>
                <a:gd name="T59" fmla="*/ 124 h 470"/>
                <a:gd name="T60" fmla="*/ 292 w 448"/>
                <a:gd name="T61" fmla="*/ 153 h 470"/>
                <a:gd name="T62" fmla="*/ 298 w 448"/>
                <a:gd name="T63" fmla="*/ 157 h 470"/>
                <a:gd name="T64" fmla="*/ 321 w 448"/>
                <a:gd name="T65" fmla="*/ 93 h 470"/>
                <a:gd name="T66" fmla="*/ 241 w 448"/>
                <a:gd name="T67" fmla="*/ 106 h 470"/>
                <a:gd name="T68" fmla="*/ 198 w 448"/>
                <a:gd name="T69" fmla="*/ 175 h 470"/>
                <a:gd name="T70" fmla="*/ 163 w 448"/>
                <a:gd name="T71" fmla="*/ 161 h 470"/>
                <a:gd name="T72" fmla="*/ 177 w 448"/>
                <a:gd name="T73" fmla="*/ 249 h 470"/>
                <a:gd name="T74" fmla="*/ 117 w 448"/>
                <a:gd name="T75" fmla="*/ 258 h 470"/>
                <a:gd name="T76" fmla="*/ 109 w 448"/>
                <a:gd name="T77" fmla="*/ 206 h 470"/>
                <a:gd name="T78" fmla="*/ 54 w 448"/>
                <a:gd name="T79" fmla="*/ 266 h 470"/>
                <a:gd name="T80" fmla="*/ 47 w 448"/>
                <a:gd name="T81" fmla="*/ 269 h 470"/>
                <a:gd name="T82" fmla="*/ 2 w 448"/>
                <a:gd name="T83" fmla="*/ 219 h 470"/>
                <a:gd name="T84" fmla="*/ 102 w 448"/>
                <a:gd name="T85" fmla="*/ 148 h 470"/>
                <a:gd name="T86" fmla="*/ 84 w 448"/>
                <a:gd name="T87" fmla="*/ 30 h 470"/>
                <a:gd name="T88" fmla="*/ 138 w 448"/>
                <a:gd name="T89" fmla="*/ 22 h 470"/>
                <a:gd name="T90" fmla="*/ 148 w 448"/>
                <a:gd name="T91" fmla="*/ 24 h 470"/>
                <a:gd name="T92" fmla="*/ 149 w 448"/>
                <a:gd name="T93" fmla="*/ 32 h 470"/>
                <a:gd name="T94" fmla="*/ 148 w 448"/>
                <a:gd name="T95" fmla="*/ 63 h 470"/>
                <a:gd name="T96" fmla="*/ 160 w 448"/>
                <a:gd name="T97" fmla="*/ 139 h 470"/>
                <a:gd name="T98" fmla="*/ 213 w 448"/>
                <a:gd name="T99" fmla="*/ 14 h 470"/>
                <a:gd name="T100" fmla="*/ 215 w 448"/>
                <a:gd name="T101" fmla="*/ 10 h 470"/>
                <a:gd name="T102" fmla="*/ 219 w 448"/>
                <a:gd name="T103" fmla="*/ 0 h 470"/>
                <a:gd name="T104" fmla="*/ 285 w 448"/>
                <a:gd name="T105" fmla="*/ 7 h 470"/>
                <a:gd name="T106" fmla="*/ 288 w 448"/>
                <a:gd name="T107" fmla="*/ 14 h 470"/>
                <a:gd name="T108" fmla="*/ 271 w 448"/>
                <a:gd name="T109" fmla="*/ 42 h 470"/>
                <a:gd name="T110" fmla="*/ 263 w 448"/>
                <a:gd name="T111" fmla="*/ 54 h 470"/>
                <a:gd name="T112" fmla="*/ 383 w 448"/>
                <a:gd name="T113" fmla="*/ 36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48" h="470">
                  <a:moveTo>
                    <a:pt x="55" y="67"/>
                  </a:moveTo>
                  <a:cubicBezTo>
                    <a:pt x="87" y="133"/>
                    <a:pt x="87" y="133"/>
                    <a:pt x="87" y="133"/>
                  </a:cubicBezTo>
                  <a:cubicBezTo>
                    <a:pt x="37" y="160"/>
                    <a:pt x="37" y="160"/>
                    <a:pt x="37" y="160"/>
                  </a:cubicBezTo>
                  <a:cubicBezTo>
                    <a:pt x="29" y="142"/>
                    <a:pt x="20" y="125"/>
                    <a:pt x="8" y="107"/>
                  </a:cubicBezTo>
                  <a:cubicBezTo>
                    <a:pt x="3" y="100"/>
                    <a:pt x="1" y="96"/>
                    <a:pt x="0" y="95"/>
                  </a:cubicBezTo>
                  <a:lnTo>
                    <a:pt x="55" y="67"/>
                  </a:lnTo>
                  <a:close/>
                  <a:moveTo>
                    <a:pt x="383" y="36"/>
                  </a:moveTo>
                  <a:cubicBezTo>
                    <a:pt x="386" y="35"/>
                    <a:pt x="389" y="36"/>
                    <a:pt x="389" y="39"/>
                  </a:cubicBezTo>
                  <a:cubicBezTo>
                    <a:pt x="392" y="100"/>
                    <a:pt x="381" y="147"/>
                    <a:pt x="355" y="179"/>
                  </a:cubicBezTo>
                  <a:cubicBezTo>
                    <a:pt x="335" y="209"/>
                    <a:pt x="299" y="236"/>
                    <a:pt x="247" y="259"/>
                  </a:cubicBezTo>
                  <a:cubicBezTo>
                    <a:pt x="248" y="263"/>
                    <a:pt x="248" y="263"/>
                    <a:pt x="248" y="263"/>
                  </a:cubicBezTo>
                  <a:cubicBezTo>
                    <a:pt x="423" y="236"/>
                    <a:pt x="423" y="236"/>
                    <a:pt x="423" y="236"/>
                  </a:cubicBezTo>
                  <a:cubicBezTo>
                    <a:pt x="431" y="284"/>
                    <a:pt x="431" y="284"/>
                    <a:pt x="431" y="284"/>
                  </a:cubicBezTo>
                  <a:cubicBezTo>
                    <a:pt x="261" y="310"/>
                    <a:pt x="261" y="310"/>
                    <a:pt x="261" y="310"/>
                  </a:cubicBezTo>
                  <a:cubicBezTo>
                    <a:pt x="300" y="350"/>
                    <a:pt x="363" y="363"/>
                    <a:pt x="448" y="348"/>
                  </a:cubicBezTo>
                  <a:cubicBezTo>
                    <a:pt x="446" y="354"/>
                    <a:pt x="446" y="354"/>
                    <a:pt x="446" y="354"/>
                  </a:cubicBezTo>
                  <a:cubicBezTo>
                    <a:pt x="435" y="376"/>
                    <a:pt x="427" y="398"/>
                    <a:pt x="423" y="419"/>
                  </a:cubicBezTo>
                  <a:cubicBezTo>
                    <a:pt x="340" y="418"/>
                    <a:pt x="277" y="397"/>
                    <a:pt x="232" y="357"/>
                  </a:cubicBezTo>
                  <a:cubicBezTo>
                    <a:pt x="213" y="407"/>
                    <a:pt x="163" y="445"/>
                    <a:pt x="82" y="470"/>
                  </a:cubicBezTo>
                  <a:cubicBezTo>
                    <a:pt x="71" y="451"/>
                    <a:pt x="54" y="436"/>
                    <a:pt x="31" y="425"/>
                  </a:cubicBezTo>
                  <a:cubicBezTo>
                    <a:pt x="119" y="402"/>
                    <a:pt x="169" y="368"/>
                    <a:pt x="183" y="323"/>
                  </a:cubicBezTo>
                  <a:cubicBezTo>
                    <a:pt x="26" y="347"/>
                    <a:pt x="26" y="347"/>
                    <a:pt x="26" y="347"/>
                  </a:cubicBezTo>
                  <a:cubicBezTo>
                    <a:pt x="19" y="298"/>
                    <a:pt x="19" y="298"/>
                    <a:pt x="19" y="298"/>
                  </a:cubicBezTo>
                  <a:cubicBezTo>
                    <a:pt x="179" y="273"/>
                    <a:pt x="179" y="273"/>
                    <a:pt x="179" y="273"/>
                  </a:cubicBezTo>
                  <a:cubicBezTo>
                    <a:pt x="176" y="253"/>
                    <a:pt x="176" y="253"/>
                    <a:pt x="176" y="253"/>
                  </a:cubicBezTo>
                  <a:cubicBezTo>
                    <a:pt x="219" y="246"/>
                    <a:pt x="219" y="246"/>
                    <a:pt x="219" y="246"/>
                  </a:cubicBezTo>
                  <a:cubicBezTo>
                    <a:pt x="211" y="237"/>
                    <a:pt x="201" y="230"/>
                    <a:pt x="189" y="224"/>
                  </a:cubicBezTo>
                  <a:cubicBezTo>
                    <a:pt x="212" y="217"/>
                    <a:pt x="234" y="207"/>
                    <a:pt x="255" y="195"/>
                  </a:cubicBezTo>
                  <a:cubicBezTo>
                    <a:pt x="254" y="189"/>
                    <a:pt x="242" y="179"/>
                    <a:pt x="220" y="166"/>
                  </a:cubicBezTo>
                  <a:cubicBezTo>
                    <a:pt x="257" y="124"/>
                    <a:pt x="257" y="124"/>
                    <a:pt x="257" y="124"/>
                  </a:cubicBezTo>
                  <a:cubicBezTo>
                    <a:pt x="264" y="129"/>
                    <a:pt x="276" y="139"/>
                    <a:pt x="292" y="153"/>
                  </a:cubicBezTo>
                  <a:cubicBezTo>
                    <a:pt x="282" y="143"/>
                    <a:pt x="284" y="145"/>
                    <a:pt x="298" y="157"/>
                  </a:cubicBezTo>
                  <a:cubicBezTo>
                    <a:pt x="313" y="139"/>
                    <a:pt x="321" y="117"/>
                    <a:pt x="321" y="93"/>
                  </a:cubicBezTo>
                  <a:cubicBezTo>
                    <a:pt x="241" y="106"/>
                    <a:pt x="241" y="106"/>
                    <a:pt x="241" y="106"/>
                  </a:cubicBezTo>
                  <a:cubicBezTo>
                    <a:pt x="229" y="130"/>
                    <a:pt x="215" y="153"/>
                    <a:pt x="198" y="175"/>
                  </a:cubicBezTo>
                  <a:cubicBezTo>
                    <a:pt x="185" y="170"/>
                    <a:pt x="173" y="165"/>
                    <a:pt x="163" y="161"/>
                  </a:cubicBezTo>
                  <a:cubicBezTo>
                    <a:pt x="177" y="249"/>
                    <a:pt x="177" y="249"/>
                    <a:pt x="177" y="249"/>
                  </a:cubicBezTo>
                  <a:cubicBezTo>
                    <a:pt x="117" y="258"/>
                    <a:pt x="117" y="258"/>
                    <a:pt x="117" y="258"/>
                  </a:cubicBezTo>
                  <a:cubicBezTo>
                    <a:pt x="109" y="206"/>
                    <a:pt x="109" y="206"/>
                    <a:pt x="109" y="206"/>
                  </a:cubicBezTo>
                  <a:cubicBezTo>
                    <a:pt x="81" y="237"/>
                    <a:pt x="63" y="257"/>
                    <a:pt x="54" y="266"/>
                  </a:cubicBezTo>
                  <a:cubicBezTo>
                    <a:pt x="52" y="270"/>
                    <a:pt x="49" y="272"/>
                    <a:pt x="47" y="269"/>
                  </a:cubicBezTo>
                  <a:cubicBezTo>
                    <a:pt x="37" y="259"/>
                    <a:pt x="23" y="242"/>
                    <a:pt x="2" y="219"/>
                  </a:cubicBezTo>
                  <a:cubicBezTo>
                    <a:pt x="41" y="202"/>
                    <a:pt x="74" y="178"/>
                    <a:pt x="102" y="148"/>
                  </a:cubicBezTo>
                  <a:cubicBezTo>
                    <a:pt x="84" y="30"/>
                    <a:pt x="84" y="30"/>
                    <a:pt x="84" y="30"/>
                  </a:cubicBezTo>
                  <a:cubicBezTo>
                    <a:pt x="116" y="25"/>
                    <a:pt x="134" y="23"/>
                    <a:pt x="138" y="22"/>
                  </a:cubicBezTo>
                  <a:cubicBezTo>
                    <a:pt x="144" y="21"/>
                    <a:pt x="148" y="22"/>
                    <a:pt x="148" y="24"/>
                  </a:cubicBezTo>
                  <a:cubicBezTo>
                    <a:pt x="149" y="25"/>
                    <a:pt x="150" y="28"/>
                    <a:pt x="149" y="32"/>
                  </a:cubicBezTo>
                  <a:cubicBezTo>
                    <a:pt x="147" y="42"/>
                    <a:pt x="147" y="53"/>
                    <a:pt x="148" y="63"/>
                  </a:cubicBezTo>
                  <a:cubicBezTo>
                    <a:pt x="160" y="139"/>
                    <a:pt x="160" y="139"/>
                    <a:pt x="160" y="139"/>
                  </a:cubicBezTo>
                  <a:cubicBezTo>
                    <a:pt x="185" y="106"/>
                    <a:pt x="203" y="64"/>
                    <a:pt x="213" y="14"/>
                  </a:cubicBezTo>
                  <a:cubicBezTo>
                    <a:pt x="213" y="13"/>
                    <a:pt x="213" y="12"/>
                    <a:pt x="215" y="10"/>
                  </a:cubicBezTo>
                  <a:cubicBezTo>
                    <a:pt x="215" y="4"/>
                    <a:pt x="216" y="0"/>
                    <a:pt x="219" y="0"/>
                  </a:cubicBezTo>
                  <a:cubicBezTo>
                    <a:pt x="235" y="0"/>
                    <a:pt x="257" y="2"/>
                    <a:pt x="285" y="7"/>
                  </a:cubicBezTo>
                  <a:cubicBezTo>
                    <a:pt x="288" y="9"/>
                    <a:pt x="289" y="12"/>
                    <a:pt x="288" y="14"/>
                  </a:cubicBezTo>
                  <a:cubicBezTo>
                    <a:pt x="284" y="20"/>
                    <a:pt x="278" y="29"/>
                    <a:pt x="271" y="42"/>
                  </a:cubicBezTo>
                  <a:cubicBezTo>
                    <a:pt x="268" y="47"/>
                    <a:pt x="265" y="51"/>
                    <a:pt x="263" y="54"/>
                  </a:cubicBezTo>
                  <a:lnTo>
                    <a:pt x="383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sp>
          <p:nvSpPr>
            <p:cNvPr id="86" name="Freeform 84"/>
            <p:cNvSpPr>
              <a:spLocks noEditPoints="1"/>
            </p:cNvSpPr>
            <p:nvPr/>
          </p:nvSpPr>
          <p:spPr bwMode="auto">
            <a:xfrm>
              <a:off x="2770636" y="2917305"/>
              <a:ext cx="147103" cy="147103"/>
            </a:xfrm>
            <a:custGeom>
              <a:avLst/>
              <a:gdLst>
                <a:gd name="T0" fmla="*/ 45 w 496"/>
                <a:gd name="T1" fmla="*/ 109 h 499"/>
                <a:gd name="T2" fmla="*/ 100 w 496"/>
                <a:gd name="T3" fmla="*/ 84 h 499"/>
                <a:gd name="T4" fmla="*/ 121 w 496"/>
                <a:gd name="T5" fmla="*/ 130 h 499"/>
                <a:gd name="T6" fmla="*/ 180 w 496"/>
                <a:gd name="T7" fmla="*/ 154 h 499"/>
                <a:gd name="T8" fmla="*/ 276 w 496"/>
                <a:gd name="T9" fmla="*/ 153 h 499"/>
                <a:gd name="T10" fmla="*/ 193 w 496"/>
                <a:gd name="T11" fmla="*/ 147 h 499"/>
                <a:gd name="T12" fmla="*/ 234 w 496"/>
                <a:gd name="T13" fmla="*/ 72 h 499"/>
                <a:gd name="T14" fmla="*/ 253 w 496"/>
                <a:gd name="T15" fmla="*/ 6 h 499"/>
                <a:gd name="T16" fmla="*/ 278 w 496"/>
                <a:gd name="T17" fmla="*/ 12 h 499"/>
                <a:gd name="T18" fmla="*/ 291 w 496"/>
                <a:gd name="T19" fmla="*/ 44 h 499"/>
                <a:gd name="T20" fmla="*/ 381 w 496"/>
                <a:gd name="T21" fmla="*/ 54 h 499"/>
                <a:gd name="T22" fmla="*/ 331 w 496"/>
                <a:gd name="T23" fmla="*/ 125 h 499"/>
                <a:gd name="T24" fmla="*/ 447 w 496"/>
                <a:gd name="T25" fmla="*/ 124 h 499"/>
                <a:gd name="T26" fmla="*/ 413 w 496"/>
                <a:gd name="T27" fmla="*/ 183 h 499"/>
                <a:gd name="T28" fmla="*/ 480 w 496"/>
                <a:gd name="T29" fmla="*/ 207 h 499"/>
                <a:gd name="T30" fmla="*/ 489 w 496"/>
                <a:gd name="T31" fmla="*/ 335 h 499"/>
                <a:gd name="T32" fmla="*/ 420 w 496"/>
                <a:gd name="T33" fmla="*/ 412 h 499"/>
                <a:gd name="T34" fmla="*/ 416 w 496"/>
                <a:gd name="T35" fmla="*/ 348 h 499"/>
                <a:gd name="T36" fmla="*/ 380 w 496"/>
                <a:gd name="T37" fmla="*/ 256 h 499"/>
                <a:gd name="T38" fmla="*/ 362 w 496"/>
                <a:gd name="T39" fmla="*/ 314 h 499"/>
                <a:gd name="T40" fmla="*/ 342 w 496"/>
                <a:gd name="T41" fmla="*/ 379 h 499"/>
                <a:gd name="T42" fmla="*/ 308 w 496"/>
                <a:gd name="T43" fmla="*/ 293 h 499"/>
                <a:gd name="T44" fmla="*/ 249 w 496"/>
                <a:gd name="T45" fmla="*/ 294 h 499"/>
                <a:gd name="T46" fmla="*/ 292 w 496"/>
                <a:gd name="T47" fmla="*/ 473 h 499"/>
                <a:gd name="T48" fmla="*/ 176 w 496"/>
                <a:gd name="T49" fmla="*/ 371 h 499"/>
                <a:gd name="T50" fmla="*/ 138 w 496"/>
                <a:gd name="T51" fmla="*/ 426 h 499"/>
                <a:gd name="T52" fmla="*/ 123 w 496"/>
                <a:gd name="T53" fmla="*/ 422 h 499"/>
                <a:gd name="T54" fmla="*/ 88 w 496"/>
                <a:gd name="T55" fmla="*/ 377 h 499"/>
                <a:gd name="T56" fmla="*/ 113 w 496"/>
                <a:gd name="T57" fmla="*/ 244 h 499"/>
                <a:gd name="T58" fmla="*/ 104 w 496"/>
                <a:gd name="T59" fmla="*/ 320 h 499"/>
                <a:gd name="T60" fmla="*/ 0 w 496"/>
                <a:gd name="T61" fmla="*/ 174 h 499"/>
                <a:gd name="T62" fmla="*/ 55 w 496"/>
                <a:gd name="T63" fmla="*/ 157 h 499"/>
                <a:gd name="T64" fmla="*/ 89 w 496"/>
                <a:gd name="T65" fmla="*/ 197 h 499"/>
                <a:gd name="T66" fmla="*/ 358 w 496"/>
                <a:gd name="T67" fmla="*/ 211 h 499"/>
                <a:gd name="T68" fmla="*/ 214 w 496"/>
                <a:gd name="T69" fmla="*/ 240 h 499"/>
                <a:gd name="T70" fmla="*/ 165 w 496"/>
                <a:gd name="T71" fmla="*/ 218 h 499"/>
                <a:gd name="T72" fmla="*/ 222 w 496"/>
                <a:gd name="T73" fmla="*/ 251 h 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96" h="499">
                  <a:moveTo>
                    <a:pt x="89" y="197"/>
                  </a:moveTo>
                  <a:cubicBezTo>
                    <a:pt x="45" y="109"/>
                    <a:pt x="45" y="109"/>
                    <a:pt x="45" y="109"/>
                  </a:cubicBezTo>
                  <a:cubicBezTo>
                    <a:pt x="70" y="97"/>
                    <a:pt x="84" y="90"/>
                    <a:pt x="88" y="88"/>
                  </a:cubicBezTo>
                  <a:cubicBezTo>
                    <a:pt x="93" y="85"/>
                    <a:pt x="98" y="84"/>
                    <a:pt x="100" y="84"/>
                  </a:cubicBezTo>
                  <a:cubicBezTo>
                    <a:pt x="103" y="84"/>
                    <a:pt x="106" y="87"/>
                    <a:pt x="108" y="95"/>
                  </a:cubicBezTo>
                  <a:cubicBezTo>
                    <a:pt x="111" y="107"/>
                    <a:pt x="116" y="119"/>
                    <a:pt x="121" y="130"/>
                  </a:cubicBezTo>
                  <a:cubicBezTo>
                    <a:pt x="142" y="173"/>
                    <a:pt x="142" y="173"/>
                    <a:pt x="142" y="173"/>
                  </a:cubicBezTo>
                  <a:cubicBezTo>
                    <a:pt x="180" y="154"/>
                    <a:pt x="180" y="154"/>
                    <a:pt x="180" y="154"/>
                  </a:cubicBezTo>
                  <a:cubicBezTo>
                    <a:pt x="198" y="191"/>
                    <a:pt x="198" y="191"/>
                    <a:pt x="198" y="191"/>
                  </a:cubicBezTo>
                  <a:cubicBezTo>
                    <a:pt x="276" y="153"/>
                    <a:pt x="276" y="153"/>
                    <a:pt x="276" y="153"/>
                  </a:cubicBezTo>
                  <a:cubicBezTo>
                    <a:pt x="257" y="115"/>
                    <a:pt x="257" y="115"/>
                    <a:pt x="257" y="115"/>
                  </a:cubicBezTo>
                  <a:cubicBezTo>
                    <a:pt x="193" y="147"/>
                    <a:pt x="193" y="147"/>
                    <a:pt x="193" y="147"/>
                  </a:cubicBezTo>
                  <a:cubicBezTo>
                    <a:pt x="171" y="103"/>
                    <a:pt x="171" y="103"/>
                    <a:pt x="171" y="103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11" y="27"/>
                    <a:pt x="211" y="27"/>
                    <a:pt x="211" y="27"/>
                  </a:cubicBezTo>
                  <a:cubicBezTo>
                    <a:pt x="234" y="15"/>
                    <a:pt x="248" y="8"/>
                    <a:pt x="253" y="6"/>
                  </a:cubicBezTo>
                  <a:cubicBezTo>
                    <a:pt x="260" y="2"/>
                    <a:pt x="265" y="1"/>
                    <a:pt x="268" y="1"/>
                  </a:cubicBezTo>
                  <a:cubicBezTo>
                    <a:pt x="272" y="0"/>
                    <a:pt x="275" y="4"/>
                    <a:pt x="278" y="12"/>
                  </a:cubicBezTo>
                  <a:cubicBezTo>
                    <a:pt x="281" y="21"/>
                    <a:pt x="284" y="28"/>
                    <a:pt x="287" y="35"/>
                  </a:cubicBezTo>
                  <a:cubicBezTo>
                    <a:pt x="291" y="44"/>
                    <a:pt x="291" y="44"/>
                    <a:pt x="291" y="44"/>
                  </a:cubicBezTo>
                  <a:cubicBezTo>
                    <a:pt x="359" y="10"/>
                    <a:pt x="359" y="10"/>
                    <a:pt x="359" y="10"/>
                  </a:cubicBezTo>
                  <a:cubicBezTo>
                    <a:pt x="381" y="54"/>
                    <a:pt x="381" y="54"/>
                    <a:pt x="381" y="54"/>
                  </a:cubicBezTo>
                  <a:cubicBezTo>
                    <a:pt x="313" y="88"/>
                    <a:pt x="313" y="88"/>
                    <a:pt x="313" y="88"/>
                  </a:cubicBezTo>
                  <a:cubicBezTo>
                    <a:pt x="331" y="125"/>
                    <a:pt x="331" y="125"/>
                    <a:pt x="331" y="125"/>
                  </a:cubicBezTo>
                  <a:cubicBezTo>
                    <a:pt x="424" y="78"/>
                    <a:pt x="424" y="78"/>
                    <a:pt x="424" y="78"/>
                  </a:cubicBezTo>
                  <a:cubicBezTo>
                    <a:pt x="447" y="124"/>
                    <a:pt x="447" y="124"/>
                    <a:pt x="447" y="124"/>
                  </a:cubicBezTo>
                  <a:cubicBezTo>
                    <a:pt x="396" y="149"/>
                    <a:pt x="396" y="149"/>
                    <a:pt x="396" y="149"/>
                  </a:cubicBezTo>
                  <a:cubicBezTo>
                    <a:pt x="413" y="183"/>
                    <a:pt x="413" y="183"/>
                    <a:pt x="413" y="183"/>
                  </a:cubicBezTo>
                  <a:cubicBezTo>
                    <a:pt x="457" y="161"/>
                    <a:pt x="457" y="161"/>
                    <a:pt x="457" y="161"/>
                  </a:cubicBezTo>
                  <a:cubicBezTo>
                    <a:pt x="480" y="207"/>
                    <a:pt x="480" y="207"/>
                    <a:pt x="480" y="207"/>
                  </a:cubicBezTo>
                  <a:cubicBezTo>
                    <a:pt x="436" y="229"/>
                    <a:pt x="436" y="229"/>
                    <a:pt x="436" y="229"/>
                  </a:cubicBezTo>
                  <a:cubicBezTo>
                    <a:pt x="489" y="335"/>
                    <a:pt x="489" y="335"/>
                    <a:pt x="489" y="335"/>
                  </a:cubicBezTo>
                  <a:cubicBezTo>
                    <a:pt x="496" y="350"/>
                    <a:pt x="495" y="362"/>
                    <a:pt x="485" y="373"/>
                  </a:cubicBezTo>
                  <a:cubicBezTo>
                    <a:pt x="476" y="383"/>
                    <a:pt x="454" y="396"/>
                    <a:pt x="420" y="412"/>
                  </a:cubicBezTo>
                  <a:cubicBezTo>
                    <a:pt x="402" y="391"/>
                    <a:pt x="388" y="377"/>
                    <a:pt x="378" y="369"/>
                  </a:cubicBezTo>
                  <a:cubicBezTo>
                    <a:pt x="401" y="359"/>
                    <a:pt x="413" y="352"/>
                    <a:pt x="416" y="348"/>
                  </a:cubicBezTo>
                  <a:cubicBezTo>
                    <a:pt x="421" y="345"/>
                    <a:pt x="421" y="339"/>
                    <a:pt x="417" y="331"/>
                  </a:cubicBezTo>
                  <a:cubicBezTo>
                    <a:pt x="380" y="256"/>
                    <a:pt x="380" y="256"/>
                    <a:pt x="380" y="256"/>
                  </a:cubicBezTo>
                  <a:cubicBezTo>
                    <a:pt x="325" y="284"/>
                    <a:pt x="325" y="284"/>
                    <a:pt x="325" y="284"/>
                  </a:cubicBezTo>
                  <a:cubicBezTo>
                    <a:pt x="332" y="290"/>
                    <a:pt x="344" y="300"/>
                    <a:pt x="362" y="314"/>
                  </a:cubicBezTo>
                  <a:cubicBezTo>
                    <a:pt x="373" y="321"/>
                    <a:pt x="379" y="325"/>
                    <a:pt x="379" y="326"/>
                  </a:cubicBezTo>
                  <a:cubicBezTo>
                    <a:pt x="342" y="379"/>
                    <a:pt x="342" y="379"/>
                    <a:pt x="342" y="379"/>
                  </a:cubicBezTo>
                  <a:cubicBezTo>
                    <a:pt x="317" y="360"/>
                    <a:pt x="297" y="346"/>
                    <a:pt x="282" y="335"/>
                  </a:cubicBezTo>
                  <a:cubicBezTo>
                    <a:pt x="308" y="293"/>
                    <a:pt x="308" y="293"/>
                    <a:pt x="308" y="293"/>
                  </a:cubicBezTo>
                  <a:cubicBezTo>
                    <a:pt x="260" y="316"/>
                    <a:pt x="260" y="316"/>
                    <a:pt x="260" y="316"/>
                  </a:cubicBezTo>
                  <a:cubicBezTo>
                    <a:pt x="249" y="294"/>
                    <a:pt x="249" y="294"/>
                    <a:pt x="249" y="294"/>
                  </a:cubicBezTo>
                  <a:cubicBezTo>
                    <a:pt x="220" y="328"/>
                    <a:pt x="220" y="328"/>
                    <a:pt x="220" y="328"/>
                  </a:cubicBezTo>
                  <a:cubicBezTo>
                    <a:pt x="292" y="473"/>
                    <a:pt x="292" y="473"/>
                    <a:pt x="292" y="473"/>
                  </a:cubicBezTo>
                  <a:cubicBezTo>
                    <a:pt x="240" y="499"/>
                    <a:pt x="240" y="499"/>
                    <a:pt x="240" y="499"/>
                  </a:cubicBezTo>
                  <a:cubicBezTo>
                    <a:pt x="176" y="371"/>
                    <a:pt x="176" y="371"/>
                    <a:pt x="176" y="371"/>
                  </a:cubicBezTo>
                  <a:cubicBezTo>
                    <a:pt x="172" y="377"/>
                    <a:pt x="166" y="386"/>
                    <a:pt x="157" y="397"/>
                  </a:cubicBezTo>
                  <a:cubicBezTo>
                    <a:pt x="148" y="410"/>
                    <a:pt x="142" y="420"/>
                    <a:pt x="138" y="426"/>
                  </a:cubicBezTo>
                  <a:cubicBezTo>
                    <a:pt x="136" y="428"/>
                    <a:pt x="134" y="429"/>
                    <a:pt x="130" y="427"/>
                  </a:cubicBezTo>
                  <a:cubicBezTo>
                    <a:pt x="123" y="421"/>
                    <a:pt x="121" y="420"/>
                    <a:pt x="123" y="422"/>
                  </a:cubicBezTo>
                  <a:cubicBezTo>
                    <a:pt x="103" y="404"/>
                    <a:pt x="89" y="391"/>
                    <a:pt x="81" y="383"/>
                  </a:cubicBezTo>
                  <a:cubicBezTo>
                    <a:pt x="88" y="377"/>
                    <a:pt x="88" y="377"/>
                    <a:pt x="88" y="377"/>
                  </a:cubicBezTo>
                  <a:cubicBezTo>
                    <a:pt x="112" y="359"/>
                    <a:pt x="133" y="340"/>
                    <a:pt x="151" y="320"/>
                  </a:cubicBezTo>
                  <a:cubicBezTo>
                    <a:pt x="113" y="244"/>
                    <a:pt x="113" y="244"/>
                    <a:pt x="113" y="244"/>
                  </a:cubicBezTo>
                  <a:cubicBezTo>
                    <a:pt x="87" y="257"/>
                    <a:pt x="87" y="257"/>
                    <a:pt x="87" y="257"/>
                  </a:cubicBezTo>
                  <a:cubicBezTo>
                    <a:pt x="94" y="279"/>
                    <a:pt x="100" y="300"/>
                    <a:pt x="104" y="320"/>
                  </a:cubicBezTo>
                  <a:cubicBezTo>
                    <a:pt x="81" y="322"/>
                    <a:pt x="64" y="324"/>
                    <a:pt x="53" y="327"/>
                  </a:cubicBezTo>
                  <a:cubicBezTo>
                    <a:pt x="43" y="277"/>
                    <a:pt x="26" y="226"/>
                    <a:pt x="0" y="174"/>
                  </a:cubicBezTo>
                  <a:cubicBezTo>
                    <a:pt x="11" y="171"/>
                    <a:pt x="11" y="171"/>
                    <a:pt x="11" y="171"/>
                  </a:cubicBezTo>
                  <a:cubicBezTo>
                    <a:pt x="29" y="166"/>
                    <a:pt x="44" y="161"/>
                    <a:pt x="55" y="157"/>
                  </a:cubicBezTo>
                  <a:cubicBezTo>
                    <a:pt x="61" y="172"/>
                    <a:pt x="66" y="189"/>
                    <a:pt x="71" y="206"/>
                  </a:cubicBezTo>
                  <a:lnTo>
                    <a:pt x="89" y="197"/>
                  </a:lnTo>
                  <a:close/>
                  <a:moveTo>
                    <a:pt x="236" y="271"/>
                  </a:moveTo>
                  <a:cubicBezTo>
                    <a:pt x="358" y="211"/>
                    <a:pt x="358" y="211"/>
                    <a:pt x="358" y="211"/>
                  </a:cubicBezTo>
                  <a:cubicBezTo>
                    <a:pt x="341" y="177"/>
                    <a:pt x="341" y="177"/>
                    <a:pt x="341" y="177"/>
                  </a:cubicBezTo>
                  <a:cubicBezTo>
                    <a:pt x="214" y="240"/>
                    <a:pt x="214" y="240"/>
                    <a:pt x="214" y="240"/>
                  </a:cubicBezTo>
                  <a:cubicBezTo>
                    <a:pt x="196" y="203"/>
                    <a:pt x="196" y="203"/>
                    <a:pt x="196" y="203"/>
                  </a:cubicBezTo>
                  <a:cubicBezTo>
                    <a:pt x="165" y="218"/>
                    <a:pt x="165" y="218"/>
                    <a:pt x="165" y="218"/>
                  </a:cubicBezTo>
                  <a:cubicBezTo>
                    <a:pt x="195" y="279"/>
                    <a:pt x="195" y="279"/>
                    <a:pt x="195" y="279"/>
                  </a:cubicBezTo>
                  <a:cubicBezTo>
                    <a:pt x="222" y="251"/>
                    <a:pt x="222" y="251"/>
                    <a:pt x="222" y="251"/>
                  </a:cubicBezTo>
                  <a:lnTo>
                    <a:pt x="236" y="27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sp>
          <p:nvSpPr>
            <p:cNvPr id="87" name="Freeform 85"/>
            <p:cNvSpPr>
              <a:spLocks noEditPoints="1"/>
            </p:cNvSpPr>
            <p:nvPr/>
          </p:nvSpPr>
          <p:spPr bwMode="auto">
            <a:xfrm>
              <a:off x="2849399" y="3062092"/>
              <a:ext cx="151737" cy="161002"/>
            </a:xfrm>
            <a:custGeom>
              <a:avLst/>
              <a:gdLst>
                <a:gd name="T0" fmla="*/ 73 w 515"/>
                <a:gd name="T1" fmla="*/ 322 h 547"/>
                <a:gd name="T2" fmla="*/ 0 w 515"/>
                <a:gd name="T3" fmla="*/ 177 h 547"/>
                <a:gd name="T4" fmla="*/ 179 w 515"/>
                <a:gd name="T5" fmla="*/ 88 h 547"/>
                <a:gd name="T6" fmla="*/ 252 w 515"/>
                <a:gd name="T7" fmla="*/ 233 h 547"/>
                <a:gd name="T8" fmla="*/ 177 w 515"/>
                <a:gd name="T9" fmla="*/ 270 h 547"/>
                <a:gd name="T10" fmla="*/ 195 w 515"/>
                <a:gd name="T11" fmla="*/ 305 h 547"/>
                <a:gd name="T12" fmla="*/ 276 w 515"/>
                <a:gd name="T13" fmla="*/ 265 h 547"/>
                <a:gd name="T14" fmla="*/ 280 w 515"/>
                <a:gd name="T15" fmla="*/ 265 h 547"/>
                <a:gd name="T16" fmla="*/ 303 w 515"/>
                <a:gd name="T17" fmla="*/ 315 h 547"/>
                <a:gd name="T18" fmla="*/ 349 w 515"/>
                <a:gd name="T19" fmla="*/ 416 h 547"/>
                <a:gd name="T20" fmla="*/ 292 w 515"/>
                <a:gd name="T21" fmla="*/ 491 h 547"/>
                <a:gd name="T22" fmla="*/ 282 w 515"/>
                <a:gd name="T23" fmla="*/ 496 h 547"/>
                <a:gd name="T24" fmla="*/ 241 w 515"/>
                <a:gd name="T25" fmla="*/ 457 h 547"/>
                <a:gd name="T26" fmla="*/ 283 w 515"/>
                <a:gd name="T27" fmla="*/ 415 h 547"/>
                <a:gd name="T28" fmla="*/ 272 w 515"/>
                <a:gd name="T29" fmla="*/ 383 h 547"/>
                <a:gd name="T30" fmla="*/ 249 w 515"/>
                <a:gd name="T31" fmla="*/ 337 h 547"/>
                <a:gd name="T32" fmla="*/ 213 w 515"/>
                <a:gd name="T33" fmla="*/ 355 h 547"/>
                <a:gd name="T34" fmla="*/ 200 w 515"/>
                <a:gd name="T35" fmla="*/ 547 h 547"/>
                <a:gd name="T36" fmla="*/ 142 w 515"/>
                <a:gd name="T37" fmla="*/ 538 h 547"/>
                <a:gd name="T38" fmla="*/ 159 w 515"/>
                <a:gd name="T39" fmla="*/ 382 h 547"/>
                <a:gd name="T40" fmla="*/ 92 w 515"/>
                <a:gd name="T41" fmla="*/ 416 h 547"/>
                <a:gd name="T42" fmla="*/ 68 w 515"/>
                <a:gd name="T43" fmla="*/ 368 h 547"/>
                <a:gd name="T44" fmla="*/ 141 w 515"/>
                <a:gd name="T45" fmla="*/ 332 h 547"/>
                <a:gd name="T46" fmla="*/ 123 w 515"/>
                <a:gd name="T47" fmla="*/ 297 h 547"/>
                <a:gd name="T48" fmla="*/ 73 w 515"/>
                <a:gd name="T49" fmla="*/ 322 h 547"/>
                <a:gd name="T50" fmla="*/ 103 w 515"/>
                <a:gd name="T51" fmla="*/ 248 h 547"/>
                <a:gd name="T52" fmla="*/ 171 w 515"/>
                <a:gd name="T53" fmla="*/ 214 h 547"/>
                <a:gd name="T54" fmla="*/ 145 w 515"/>
                <a:gd name="T55" fmla="*/ 163 h 547"/>
                <a:gd name="T56" fmla="*/ 78 w 515"/>
                <a:gd name="T57" fmla="*/ 197 h 547"/>
                <a:gd name="T58" fmla="*/ 103 w 515"/>
                <a:gd name="T59" fmla="*/ 248 h 547"/>
                <a:gd name="T60" fmla="*/ 224 w 515"/>
                <a:gd name="T61" fmla="*/ 110 h 547"/>
                <a:gd name="T62" fmla="*/ 284 w 515"/>
                <a:gd name="T63" fmla="*/ 86 h 547"/>
                <a:gd name="T64" fmla="*/ 288 w 515"/>
                <a:gd name="T65" fmla="*/ 94 h 547"/>
                <a:gd name="T66" fmla="*/ 300 w 515"/>
                <a:gd name="T67" fmla="*/ 131 h 547"/>
                <a:gd name="T68" fmla="*/ 398 w 515"/>
                <a:gd name="T69" fmla="*/ 328 h 547"/>
                <a:gd name="T70" fmla="*/ 346 w 515"/>
                <a:gd name="T71" fmla="*/ 354 h 547"/>
                <a:gd name="T72" fmla="*/ 224 w 515"/>
                <a:gd name="T73" fmla="*/ 110 h 547"/>
                <a:gd name="T74" fmla="*/ 279 w 515"/>
                <a:gd name="T75" fmla="*/ 25 h 547"/>
                <a:gd name="T76" fmla="*/ 325 w 515"/>
                <a:gd name="T77" fmla="*/ 4 h 547"/>
                <a:gd name="T78" fmla="*/ 345 w 515"/>
                <a:gd name="T79" fmla="*/ 1 h 547"/>
                <a:gd name="T80" fmla="*/ 348 w 515"/>
                <a:gd name="T81" fmla="*/ 8 h 547"/>
                <a:gd name="T82" fmla="*/ 362 w 515"/>
                <a:gd name="T83" fmla="*/ 52 h 547"/>
                <a:gd name="T84" fmla="*/ 499 w 515"/>
                <a:gd name="T85" fmla="*/ 328 h 547"/>
                <a:gd name="T86" fmla="*/ 506 w 515"/>
                <a:gd name="T87" fmla="*/ 380 h 547"/>
                <a:gd name="T88" fmla="*/ 439 w 515"/>
                <a:gd name="T89" fmla="*/ 422 h 547"/>
                <a:gd name="T90" fmla="*/ 396 w 515"/>
                <a:gd name="T91" fmla="*/ 378 h 547"/>
                <a:gd name="T92" fmla="*/ 431 w 515"/>
                <a:gd name="T93" fmla="*/ 356 h 547"/>
                <a:gd name="T94" fmla="*/ 431 w 515"/>
                <a:gd name="T95" fmla="*/ 331 h 547"/>
                <a:gd name="T96" fmla="*/ 279 w 515"/>
                <a:gd name="T97" fmla="*/ 25 h 5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15" h="547">
                  <a:moveTo>
                    <a:pt x="73" y="322"/>
                  </a:moveTo>
                  <a:cubicBezTo>
                    <a:pt x="0" y="177"/>
                    <a:pt x="0" y="177"/>
                    <a:pt x="0" y="177"/>
                  </a:cubicBezTo>
                  <a:cubicBezTo>
                    <a:pt x="179" y="88"/>
                    <a:pt x="179" y="88"/>
                    <a:pt x="179" y="88"/>
                  </a:cubicBezTo>
                  <a:cubicBezTo>
                    <a:pt x="252" y="233"/>
                    <a:pt x="252" y="233"/>
                    <a:pt x="252" y="233"/>
                  </a:cubicBezTo>
                  <a:cubicBezTo>
                    <a:pt x="177" y="270"/>
                    <a:pt x="177" y="270"/>
                    <a:pt x="177" y="270"/>
                  </a:cubicBezTo>
                  <a:cubicBezTo>
                    <a:pt x="195" y="305"/>
                    <a:pt x="195" y="305"/>
                    <a:pt x="195" y="305"/>
                  </a:cubicBezTo>
                  <a:cubicBezTo>
                    <a:pt x="276" y="265"/>
                    <a:pt x="276" y="265"/>
                    <a:pt x="276" y="265"/>
                  </a:cubicBezTo>
                  <a:cubicBezTo>
                    <a:pt x="278" y="264"/>
                    <a:pt x="280" y="264"/>
                    <a:pt x="280" y="265"/>
                  </a:cubicBezTo>
                  <a:cubicBezTo>
                    <a:pt x="286" y="276"/>
                    <a:pt x="293" y="293"/>
                    <a:pt x="303" y="315"/>
                  </a:cubicBezTo>
                  <a:cubicBezTo>
                    <a:pt x="324" y="359"/>
                    <a:pt x="339" y="393"/>
                    <a:pt x="349" y="416"/>
                  </a:cubicBezTo>
                  <a:cubicBezTo>
                    <a:pt x="367" y="442"/>
                    <a:pt x="347" y="468"/>
                    <a:pt x="292" y="491"/>
                  </a:cubicBezTo>
                  <a:cubicBezTo>
                    <a:pt x="287" y="493"/>
                    <a:pt x="284" y="495"/>
                    <a:pt x="282" y="496"/>
                  </a:cubicBezTo>
                  <a:cubicBezTo>
                    <a:pt x="269" y="479"/>
                    <a:pt x="255" y="466"/>
                    <a:pt x="241" y="457"/>
                  </a:cubicBezTo>
                  <a:cubicBezTo>
                    <a:pt x="279" y="444"/>
                    <a:pt x="293" y="430"/>
                    <a:pt x="283" y="415"/>
                  </a:cubicBezTo>
                  <a:cubicBezTo>
                    <a:pt x="280" y="405"/>
                    <a:pt x="276" y="395"/>
                    <a:pt x="272" y="383"/>
                  </a:cubicBezTo>
                  <a:cubicBezTo>
                    <a:pt x="266" y="372"/>
                    <a:pt x="258" y="357"/>
                    <a:pt x="249" y="337"/>
                  </a:cubicBezTo>
                  <a:cubicBezTo>
                    <a:pt x="213" y="355"/>
                    <a:pt x="213" y="355"/>
                    <a:pt x="213" y="355"/>
                  </a:cubicBezTo>
                  <a:cubicBezTo>
                    <a:pt x="234" y="414"/>
                    <a:pt x="230" y="478"/>
                    <a:pt x="200" y="547"/>
                  </a:cubicBezTo>
                  <a:cubicBezTo>
                    <a:pt x="185" y="541"/>
                    <a:pt x="166" y="538"/>
                    <a:pt x="142" y="538"/>
                  </a:cubicBezTo>
                  <a:cubicBezTo>
                    <a:pt x="169" y="482"/>
                    <a:pt x="175" y="430"/>
                    <a:pt x="159" y="382"/>
                  </a:cubicBezTo>
                  <a:cubicBezTo>
                    <a:pt x="92" y="416"/>
                    <a:pt x="92" y="416"/>
                    <a:pt x="92" y="416"/>
                  </a:cubicBezTo>
                  <a:cubicBezTo>
                    <a:pt x="68" y="368"/>
                    <a:pt x="68" y="368"/>
                    <a:pt x="68" y="368"/>
                  </a:cubicBezTo>
                  <a:cubicBezTo>
                    <a:pt x="141" y="332"/>
                    <a:pt x="141" y="332"/>
                    <a:pt x="141" y="332"/>
                  </a:cubicBezTo>
                  <a:cubicBezTo>
                    <a:pt x="123" y="297"/>
                    <a:pt x="123" y="297"/>
                    <a:pt x="123" y="297"/>
                  </a:cubicBezTo>
                  <a:lnTo>
                    <a:pt x="73" y="322"/>
                  </a:lnTo>
                  <a:close/>
                  <a:moveTo>
                    <a:pt x="103" y="248"/>
                  </a:moveTo>
                  <a:cubicBezTo>
                    <a:pt x="171" y="214"/>
                    <a:pt x="171" y="214"/>
                    <a:pt x="171" y="214"/>
                  </a:cubicBezTo>
                  <a:cubicBezTo>
                    <a:pt x="145" y="163"/>
                    <a:pt x="145" y="163"/>
                    <a:pt x="145" y="163"/>
                  </a:cubicBezTo>
                  <a:cubicBezTo>
                    <a:pt x="78" y="197"/>
                    <a:pt x="78" y="197"/>
                    <a:pt x="78" y="197"/>
                  </a:cubicBezTo>
                  <a:lnTo>
                    <a:pt x="103" y="248"/>
                  </a:lnTo>
                  <a:close/>
                  <a:moveTo>
                    <a:pt x="224" y="110"/>
                  </a:moveTo>
                  <a:cubicBezTo>
                    <a:pt x="260" y="89"/>
                    <a:pt x="280" y="81"/>
                    <a:pt x="284" y="86"/>
                  </a:cubicBezTo>
                  <a:cubicBezTo>
                    <a:pt x="286" y="87"/>
                    <a:pt x="287" y="89"/>
                    <a:pt x="288" y="94"/>
                  </a:cubicBezTo>
                  <a:cubicBezTo>
                    <a:pt x="290" y="107"/>
                    <a:pt x="294" y="119"/>
                    <a:pt x="300" y="131"/>
                  </a:cubicBezTo>
                  <a:cubicBezTo>
                    <a:pt x="398" y="328"/>
                    <a:pt x="398" y="328"/>
                    <a:pt x="398" y="328"/>
                  </a:cubicBezTo>
                  <a:cubicBezTo>
                    <a:pt x="346" y="354"/>
                    <a:pt x="346" y="354"/>
                    <a:pt x="346" y="354"/>
                  </a:cubicBezTo>
                  <a:lnTo>
                    <a:pt x="224" y="110"/>
                  </a:lnTo>
                  <a:close/>
                  <a:moveTo>
                    <a:pt x="279" y="25"/>
                  </a:moveTo>
                  <a:cubicBezTo>
                    <a:pt x="303" y="13"/>
                    <a:pt x="318" y="6"/>
                    <a:pt x="325" y="4"/>
                  </a:cubicBezTo>
                  <a:cubicBezTo>
                    <a:pt x="335" y="1"/>
                    <a:pt x="341" y="0"/>
                    <a:pt x="345" y="1"/>
                  </a:cubicBezTo>
                  <a:cubicBezTo>
                    <a:pt x="346" y="2"/>
                    <a:pt x="348" y="4"/>
                    <a:pt x="348" y="8"/>
                  </a:cubicBezTo>
                  <a:cubicBezTo>
                    <a:pt x="349" y="21"/>
                    <a:pt x="354" y="36"/>
                    <a:pt x="362" y="52"/>
                  </a:cubicBezTo>
                  <a:cubicBezTo>
                    <a:pt x="499" y="328"/>
                    <a:pt x="499" y="328"/>
                    <a:pt x="499" y="328"/>
                  </a:cubicBezTo>
                  <a:cubicBezTo>
                    <a:pt x="512" y="352"/>
                    <a:pt x="515" y="369"/>
                    <a:pt x="506" y="380"/>
                  </a:cubicBezTo>
                  <a:cubicBezTo>
                    <a:pt x="499" y="392"/>
                    <a:pt x="477" y="406"/>
                    <a:pt x="439" y="422"/>
                  </a:cubicBezTo>
                  <a:cubicBezTo>
                    <a:pt x="428" y="406"/>
                    <a:pt x="414" y="392"/>
                    <a:pt x="396" y="378"/>
                  </a:cubicBezTo>
                  <a:cubicBezTo>
                    <a:pt x="416" y="369"/>
                    <a:pt x="428" y="362"/>
                    <a:pt x="431" y="356"/>
                  </a:cubicBezTo>
                  <a:cubicBezTo>
                    <a:pt x="437" y="351"/>
                    <a:pt x="437" y="342"/>
                    <a:pt x="431" y="331"/>
                  </a:cubicBezTo>
                  <a:lnTo>
                    <a:pt x="279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sp>
          <p:nvSpPr>
            <p:cNvPr id="88" name="Freeform 86"/>
            <p:cNvSpPr>
              <a:spLocks noEditPoints="1"/>
            </p:cNvSpPr>
            <p:nvPr/>
          </p:nvSpPr>
          <p:spPr bwMode="auto">
            <a:xfrm>
              <a:off x="2933955" y="3232360"/>
              <a:ext cx="129729" cy="142470"/>
            </a:xfrm>
            <a:custGeom>
              <a:avLst/>
              <a:gdLst>
                <a:gd name="T0" fmla="*/ 303 w 442"/>
                <a:gd name="T1" fmla="*/ 83 h 481"/>
                <a:gd name="T2" fmla="*/ 268 w 442"/>
                <a:gd name="T3" fmla="*/ 75 h 481"/>
                <a:gd name="T4" fmla="*/ 189 w 442"/>
                <a:gd name="T5" fmla="*/ 121 h 481"/>
                <a:gd name="T6" fmla="*/ 190 w 442"/>
                <a:gd name="T7" fmla="*/ 135 h 481"/>
                <a:gd name="T8" fmla="*/ 192 w 442"/>
                <a:gd name="T9" fmla="*/ 143 h 481"/>
                <a:gd name="T10" fmla="*/ 379 w 442"/>
                <a:gd name="T11" fmla="*/ 50 h 481"/>
                <a:gd name="T12" fmla="*/ 401 w 442"/>
                <a:gd name="T13" fmla="*/ 93 h 481"/>
                <a:gd name="T14" fmla="*/ 302 w 442"/>
                <a:gd name="T15" fmla="*/ 143 h 481"/>
                <a:gd name="T16" fmla="*/ 442 w 442"/>
                <a:gd name="T17" fmla="*/ 141 h 481"/>
                <a:gd name="T18" fmla="*/ 437 w 442"/>
                <a:gd name="T19" fmla="*/ 212 h 481"/>
                <a:gd name="T20" fmla="*/ 235 w 442"/>
                <a:gd name="T21" fmla="*/ 174 h 481"/>
                <a:gd name="T22" fmla="*/ 187 w 442"/>
                <a:gd name="T23" fmla="*/ 198 h 481"/>
                <a:gd name="T24" fmla="*/ 156 w 442"/>
                <a:gd name="T25" fmla="*/ 291 h 481"/>
                <a:gd name="T26" fmla="*/ 225 w 442"/>
                <a:gd name="T27" fmla="*/ 185 h 481"/>
                <a:gd name="T28" fmla="*/ 269 w 442"/>
                <a:gd name="T29" fmla="*/ 205 h 481"/>
                <a:gd name="T30" fmla="*/ 175 w 442"/>
                <a:gd name="T31" fmla="*/ 347 h 481"/>
                <a:gd name="T32" fmla="*/ 170 w 442"/>
                <a:gd name="T33" fmla="*/ 344 h 481"/>
                <a:gd name="T34" fmla="*/ 136 w 442"/>
                <a:gd name="T35" fmla="*/ 327 h 481"/>
                <a:gd name="T36" fmla="*/ 104 w 442"/>
                <a:gd name="T37" fmla="*/ 381 h 481"/>
                <a:gd name="T38" fmla="*/ 45 w 442"/>
                <a:gd name="T39" fmla="*/ 357 h 481"/>
                <a:gd name="T40" fmla="*/ 120 w 442"/>
                <a:gd name="T41" fmla="*/ 231 h 481"/>
                <a:gd name="T42" fmla="*/ 22 w 442"/>
                <a:gd name="T43" fmla="*/ 280 h 481"/>
                <a:gd name="T44" fmla="*/ 0 w 442"/>
                <a:gd name="T45" fmla="*/ 236 h 481"/>
                <a:gd name="T46" fmla="*/ 128 w 442"/>
                <a:gd name="T47" fmla="*/ 172 h 481"/>
                <a:gd name="T48" fmla="*/ 127 w 442"/>
                <a:gd name="T49" fmla="*/ 156 h 481"/>
                <a:gd name="T50" fmla="*/ 96 w 442"/>
                <a:gd name="T51" fmla="*/ 171 h 481"/>
                <a:gd name="T52" fmla="*/ 76 w 442"/>
                <a:gd name="T53" fmla="*/ 181 h 481"/>
                <a:gd name="T54" fmla="*/ 57 w 442"/>
                <a:gd name="T55" fmla="*/ 193 h 481"/>
                <a:gd name="T56" fmla="*/ 42 w 442"/>
                <a:gd name="T57" fmla="*/ 171 h 481"/>
                <a:gd name="T58" fmla="*/ 27 w 442"/>
                <a:gd name="T59" fmla="*/ 151 h 481"/>
                <a:gd name="T60" fmla="*/ 64 w 442"/>
                <a:gd name="T61" fmla="*/ 122 h 481"/>
                <a:gd name="T62" fmla="*/ 71 w 442"/>
                <a:gd name="T63" fmla="*/ 104 h 481"/>
                <a:gd name="T64" fmla="*/ 73 w 442"/>
                <a:gd name="T65" fmla="*/ 99 h 481"/>
                <a:gd name="T66" fmla="*/ 79 w 442"/>
                <a:gd name="T67" fmla="*/ 35 h 481"/>
                <a:gd name="T68" fmla="*/ 126 w 442"/>
                <a:gd name="T69" fmla="*/ 24 h 481"/>
                <a:gd name="T70" fmla="*/ 155 w 442"/>
                <a:gd name="T71" fmla="*/ 18 h 481"/>
                <a:gd name="T72" fmla="*/ 153 w 442"/>
                <a:gd name="T73" fmla="*/ 27 h 481"/>
                <a:gd name="T74" fmla="*/ 129 w 442"/>
                <a:gd name="T75" fmla="*/ 101 h 481"/>
                <a:gd name="T76" fmla="*/ 173 w 442"/>
                <a:gd name="T77" fmla="*/ 76 h 481"/>
                <a:gd name="T78" fmla="*/ 209 w 442"/>
                <a:gd name="T79" fmla="*/ 59 h 481"/>
                <a:gd name="T80" fmla="*/ 197 w 442"/>
                <a:gd name="T81" fmla="*/ 56 h 481"/>
                <a:gd name="T82" fmla="*/ 171 w 442"/>
                <a:gd name="T83" fmla="*/ 50 h 481"/>
                <a:gd name="T84" fmla="*/ 194 w 442"/>
                <a:gd name="T85" fmla="*/ 0 h 481"/>
                <a:gd name="T86" fmla="*/ 324 w 442"/>
                <a:gd name="T87" fmla="*/ 31 h 481"/>
                <a:gd name="T88" fmla="*/ 303 w 442"/>
                <a:gd name="T89" fmla="*/ 83 h 481"/>
                <a:gd name="T90" fmla="*/ 338 w 442"/>
                <a:gd name="T91" fmla="*/ 233 h 481"/>
                <a:gd name="T92" fmla="*/ 182 w 442"/>
                <a:gd name="T93" fmla="*/ 415 h 481"/>
                <a:gd name="T94" fmla="*/ 173 w 442"/>
                <a:gd name="T95" fmla="*/ 409 h 481"/>
                <a:gd name="T96" fmla="*/ 132 w 442"/>
                <a:gd name="T97" fmla="*/ 388 h 481"/>
                <a:gd name="T98" fmla="*/ 281 w 442"/>
                <a:gd name="T99" fmla="*/ 216 h 481"/>
                <a:gd name="T100" fmla="*/ 338 w 442"/>
                <a:gd name="T101" fmla="*/ 233 h 481"/>
                <a:gd name="T102" fmla="*/ 419 w 442"/>
                <a:gd name="T103" fmla="*/ 247 h 481"/>
                <a:gd name="T104" fmla="*/ 325 w 442"/>
                <a:gd name="T105" fmla="*/ 384 h 481"/>
                <a:gd name="T106" fmla="*/ 194 w 442"/>
                <a:gd name="T107" fmla="*/ 481 h 481"/>
                <a:gd name="T108" fmla="*/ 157 w 442"/>
                <a:gd name="T109" fmla="*/ 453 h 481"/>
                <a:gd name="T110" fmla="*/ 147 w 442"/>
                <a:gd name="T111" fmla="*/ 447 h 481"/>
                <a:gd name="T112" fmla="*/ 163 w 442"/>
                <a:gd name="T113" fmla="*/ 437 h 481"/>
                <a:gd name="T114" fmla="*/ 272 w 442"/>
                <a:gd name="T115" fmla="*/ 364 h 481"/>
                <a:gd name="T116" fmla="*/ 355 w 442"/>
                <a:gd name="T117" fmla="*/ 230 h 481"/>
                <a:gd name="T118" fmla="*/ 394 w 442"/>
                <a:gd name="T119" fmla="*/ 240 h 481"/>
                <a:gd name="T120" fmla="*/ 418 w 442"/>
                <a:gd name="T121" fmla="*/ 245 h 481"/>
                <a:gd name="T122" fmla="*/ 419 w 442"/>
                <a:gd name="T123" fmla="*/ 247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42" h="481">
                  <a:moveTo>
                    <a:pt x="303" y="83"/>
                  </a:moveTo>
                  <a:cubicBezTo>
                    <a:pt x="295" y="80"/>
                    <a:pt x="283" y="78"/>
                    <a:pt x="268" y="75"/>
                  </a:cubicBezTo>
                  <a:cubicBezTo>
                    <a:pt x="241" y="90"/>
                    <a:pt x="215" y="105"/>
                    <a:pt x="189" y="121"/>
                  </a:cubicBezTo>
                  <a:cubicBezTo>
                    <a:pt x="190" y="125"/>
                    <a:pt x="190" y="130"/>
                    <a:pt x="190" y="135"/>
                  </a:cubicBezTo>
                  <a:cubicBezTo>
                    <a:pt x="191" y="139"/>
                    <a:pt x="191" y="142"/>
                    <a:pt x="192" y="143"/>
                  </a:cubicBezTo>
                  <a:cubicBezTo>
                    <a:pt x="379" y="50"/>
                    <a:pt x="379" y="50"/>
                    <a:pt x="379" y="50"/>
                  </a:cubicBezTo>
                  <a:cubicBezTo>
                    <a:pt x="401" y="93"/>
                    <a:pt x="401" y="93"/>
                    <a:pt x="401" y="93"/>
                  </a:cubicBezTo>
                  <a:cubicBezTo>
                    <a:pt x="302" y="143"/>
                    <a:pt x="302" y="143"/>
                    <a:pt x="302" y="143"/>
                  </a:cubicBezTo>
                  <a:cubicBezTo>
                    <a:pt x="341" y="158"/>
                    <a:pt x="388" y="158"/>
                    <a:pt x="442" y="141"/>
                  </a:cubicBezTo>
                  <a:cubicBezTo>
                    <a:pt x="438" y="164"/>
                    <a:pt x="436" y="188"/>
                    <a:pt x="437" y="212"/>
                  </a:cubicBezTo>
                  <a:cubicBezTo>
                    <a:pt x="353" y="221"/>
                    <a:pt x="285" y="208"/>
                    <a:pt x="235" y="174"/>
                  </a:cubicBezTo>
                  <a:cubicBezTo>
                    <a:pt x="187" y="198"/>
                    <a:pt x="187" y="198"/>
                    <a:pt x="187" y="198"/>
                  </a:cubicBezTo>
                  <a:cubicBezTo>
                    <a:pt x="178" y="240"/>
                    <a:pt x="167" y="272"/>
                    <a:pt x="156" y="291"/>
                  </a:cubicBezTo>
                  <a:cubicBezTo>
                    <a:pt x="183" y="255"/>
                    <a:pt x="206" y="220"/>
                    <a:pt x="225" y="185"/>
                  </a:cubicBezTo>
                  <a:cubicBezTo>
                    <a:pt x="238" y="190"/>
                    <a:pt x="252" y="197"/>
                    <a:pt x="269" y="205"/>
                  </a:cubicBezTo>
                  <a:cubicBezTo>
                    <a:pt x="242" y="257"/>
                    <a:pt x="210" y="304"/>
                    <a:pt x="175" y="347"/>
                  </a:cubicBezTo>
                  <a:cubicBezTo>
                    <a:pt x="170" y="344"/>
                    <a:pt x="168" y="343"/>
                    <a:pt x="170" y="344"/>
                  </a:cubicBezTo>
                  <a:cubicBezTo>
                    <a:pt x="158" y="337"/>
                    <a:pt x="147" y="331"/>
                    <a:pt x="136" y="327"/>
                  </a:cubicBezTo>
                  <a:cubicBezTo>
                    <a:pt x="127" y="345"/>
                    <a:pt x="116" y="363"/>
                    <a:pt x="104" y="381"/>
                  </a:cubicBezTo>
                  <a:cubicBezTo>
                    <a:pt x="86" y="371"/>
                    <a:pt x="67" y="363"/>
                    <a:pt x="45" y="357"/>
                  </a:cubicBezTo>
                  <a:cubicBezTo>
                    <a:pt x="85" y="315"/>
                    <a:pt x="110" y="273"/>
                    <a:pt x="120" y="231"/>
                  </a:cubicBezTo>
                  <a:cubicBezTo>
                    <a:pt x="22" y="280"/>
                    <a:pt x="22" y="280"/>
                    <a:pt x="22" y="280"/>
                  </a:cubicBezTo>
                  <a:cubicBezTo>
                    <a:pt x="0" y="236"/>
                    <a:pt x="0" y="236"/>
                    <a:pt x="0" y="236"/>
                  </a:cubicBezTo>
                  <a:cubicBezTo>
                    <a:pt x="128" y="172"/>
                    <a:pt x="128" y="172"/>
                    <a:pt x="128" y="172"/>
                  </a:cubicBezTo>
                  <a:cubicBezTo>
                    <a:pt x="127" y="156"/>
                    <a:pt x="127" y="156"/>
                    <a:pt x="127" y="156"/>
                  </a:cubicBezTo>
                  <a:cubicBezTo>
                    <a:pt x="96" y="171"/>
                    <a:pt x="96" y="171"/>
                    <a:pt x="96" y="171"/>
                  </a:cubicBezTo>
                  <a:cubicBezTo>
                    <a:pt x="92" y="174"/>
                    <a:pt x="85" y="177"/>
                    <a:pt x="76" y="181"/>
                  </a:cubicBezTo>
                  <a:cubicBezTo>
                    <a:pt x="68" y="187"/>
                    <a:pt x="61" y="191"/>
                    <a:pt x="57" y="193"/>
                  </a:cubicBezTo>
                  <a:cubicBezTo>
                    <a:pt x="54" y="188"/>
                    <a:pt x="49" y="180"/>
                    <a:pt x="42" y="171"/>
                  </a:cubicBezTo>
                  <a:cubicBezTo>
                    <a:pt x="35" y="163"/>
                    <a:pt x="30" y="157"/>
                    <a:pt x="27" y="151"/>
                  </a:cubicBezTo>
                  <a:cubicBezTo>
                    <a:pt x="44" y="143"/>
                    <a:pt x="56" y="133"/>
                    <a:pt x="64" y="122"/>
                  </a:cubicBezTo>
                  <a:cubicBezTo>
                    <a:pt x="66" y="119"/>
                    <a:pt x="68" y="112"/>
                    <a:pt x="71" y="104"/>
                  </a:cubicBezTo>
                  <a:cubicBezTo>
                    <a:pt x="72" y="102"/>
                    <a:pt x="72" y="101"/>
                    <a:pt x="73" y="99"/>
                  </a:cubicBezTo>
                  <a:cubicBezTo>
                    <a:pt x="80" y="79"/>
                    <a:pt x="82" y="57"/>
                    <a:pt x="79" y="35"/>
                  </a:cubicBezTo>
                  <a:cubicBezTo>
                    <a:pt x="89" y="32"/>
                    <a:pt x="105" y="29"/>
                    <a:pt x="126" y="24"/>
                  </a:cubicBezTo>
                  <a:cubicBezTo>
                    <a:pt x="146" y="19"/>
                    <a:pt x="156" y="17"/>
                    <a:pt x="155" y="18"/>
                  </a:cubicBezTo>
                  <a:cubicBezTo>
                    <a:pt x="153" y="27"/>
                    <a:pt x="153" y="27"/>
                    <a:pt x="153" y="27"/>
                  </a:cubicBezTo>
                  <a:cubicBezTo>
                    <a:pt x="144" y="49"/>
                    <a:pt x="136" y="73"/>
                    <a:pt x="129" y="101"/>
                  </a:cubicBezTo>
                  <a:cubicBezTo>
                    <a:pt x="141" y="94"/>
                    <a:pt x="156" y="86"/>
                    <a:pt x="173" y="76"/>
                  </a:cubicBezTo>
                  <a:cubicBezTo>
                    <a:pt x="189" y="68"/>
                    <a:pt x="201" y="63"/>
                    <a:pt x="209" y="59"/>
                  </a:cubicBezTo>
                  <a:cubicBezTo>
                    <a:pt x="206" y="59"/>
                    <a:pt x="202" y="58"/>
                    <a:pt x="197" y="56"/>
                  </a:cubicBezTo>
                  <a:cubicBezTo>
                    <a:pt x="193" y="54"/>
                    <a:pt x="184" y="52"/>
                    <a:pt x="171" y="50"/>
                  </a:cubicBezTo>
                  <a:cubicBezTo>
                    <a:pt x="179" y="33"/>
                    <a:pt x="187" y="17"/>
                    <a:pt x="194" y="0"/>
                  </a:cubicBezTo>
                  <a:cubicBezTo>
                    <a:pt x="243" y="10"/>
                    <a:pt x="286" y="20"/>
                    <a:pt x="324" y="31"/>
                  </a:cubicBezTo>
                  <a:lnTo>
                    <a:pt x="303" y="83"/>
                  </a:lnTo>
                  <a:close/>
                  <a:moveTo>
                    <a:pt x="338" y="233"/>
                  </a:moveTo>
                  <a:cubicBezTo>
                    <a:pt x="312" y="297"/>
                    <a:pt x="260" y="358"/>
                    <a:pt x="182" y="415"/>
                  </a:cubicBezTo>
                  <a:cubicBezTo>
                    <a:pt x="180" y="414"/>
                    <a:pt x="177" y="412"/>
                    <a:pt x="173" y="409"/>
                  </a:cubicBezTo>
                  <a:cubicBezTo>
                    <a:pt x="164" y="403"/>
                    <a:pt x="150" y="395"/>
                    <a:pt x="132" y="388"/>
                  </a:cubicBezTo>
                  <a:cubicBezTo>
                    <a:pt x="216" y="336"/>
                    <a:pt x="266" y="279"/>
                    <a:pt x="281" y="216"/>
                  </a:cubicBezTo>
                  <a:cubicBezTo>
                    <a:pt x="300" y="221"/>
                    <a:pt x="319" y="226"/>
                    <a:pt x="338" y="233"/>
                  </a:cubicBezTo>
                  <a:moveTo>
                    <a:pt x="419" y="247"/>
                  </a:moveTo>
                  <a:cubicBezTo>
                    <a:pt x="392" y="303"/>
                    <a:pt x="360" y="348"/>
                    <a:pt x="325" y="384"/>
                  </a:cubicBezTo>
                  <a:cubicBezTo>
                    <a:pt x="292" y="418"/>
                    <a:pt x="248" y="450"/>
                    <a:pt x="194" y="481"/>
                  </a:cubicBezTo>
                  <a:cubicBezTo>
                    <a:pt x="187" y="473"/>
                    <a:pt x="175" y="464"/>
                    <a:pt x="157" y="453"/>
                  </a:cubicBezTo>
                  <a:cubicBezTo>
                    <a:pt x="153" y="451"/>
                    <a:pt x="150" y="449"/>
                    <a:pt x="147" y="447"/>
                  </a:cubicBezTo>
                  <a:cubicBezTo>
                    <a:pt x="151" y="446"/>
                    <a:pt x="156" y="442"/>
                    <a:pt x="163" y="437"/>
                  </a:cubicBezTo>
                  <a:cubicBezTo>
                    <a:pt x="215" y="410"/>
                    <a:pt x="251" y="386"/>
                    <a:pt x="272" y="364"/>
                  </a:cubicBezTo>
                  <a:cubicBezTo>
                    <a:pt x="311" y="328"/>
                    <a:pt x="338" y="284"/>
                    <a:pt x="355" y="230"/>
                  </a:cubicBezTo>
                  <a:cubicBezTo>
                    <a:pt x="364" y="233"/>
                    <a:pt x="377" y="236"/>
                    <a:pt x="394" y="240"/>
                  </a:cubicBezTo>
                  <a:cubicBezTo>
                    <a:pt x="405" y="242"/>
                    <a:pt x="413" y="244"/>
                    <a:pt x="418" y="245"/>
                  </a:cubicBezTo>
                  <a:lnTo>
                    <a:pt x="419" y="24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sp>
          <p:nvSpPr>
            <p:cNvPr id="89" name="Freeform 87"/>
            <p:cNvSpPr>
              <a:spLocks noEditPoints="1"/>
            </p:cNvSpPr>
            <p:nvPr/>
          </p:nvSpPr>
          <p:spPr bwMode="auto">
            <a:xfrm>
              <a:off x="3018510" y="3381780"/>
              <a:ext cx="125096" cy="121620"/>
            </a:xfrm>
            <a:custGeom>
              <a:avLst/>
              <a:gdLst>
                <a:gd name="T0" fmla="*/ 87 w 423"/>
                <a:gd name="T1" fmla="*/ 290 h 415"/>
                <a:gd name="T2" fmla="*/ 0 w 423"/>
                <a:gd name="T3" fmla="*/ 85 h 415"/>
                <a:gd name="T4" fmla="*/ 24 w 423"/>
                <a:gd name="T5" fmla="*/ 73 h 415"/>
                <a:gd name="T6" fmla="*/ 53 w 423"/>
                <a:gd name="T7" fmla="*/ 60 h 415"/>
                <a:gd name="T8" fmla="*/ 64 w 423"/>
                <a:gd name="T9" fmla="*/ 61 h 415"/>
                <a:gd name="T10" fmla="*/ 78 w 423"/>
                <a:gd name="T11" fmla="*/ 109 h 415"/>
                <a:gd name="T12" fmla="*/ 297 w 423"/>
                <a:gd name="T13" fmla="*/ 0 h 415"/>
                <a:gd name="T14" fmla="*/ 322 w 423"/>
                <a:gd name="T15" fmla="*/ 51 h 415"/>
                <a:gd name="T16" fmla="*/ 98 w 423"/>
                <a:gd name="T17" fmla="*/ 163 h 415"/>
                <a:gd name="T18" fmla="*/ 119 w 423"/>
                <a:gd name="T19" fmla="*/ 209 h 415"/>
                <a:gd name="T20" fmla="*/ 335 w 423"/>
                <a:gd name="T21" fmla="*/ 101 h 415"/>
                <a:gd name="T22" fmla="*/ 364 w 423"/>
                <a:gd name="T23" fmla="*/ 169 h 415"/>
                <a:gd name="T24" fmla="*/ 409 w 423"/>
                <a:gd name="T25" fmla="*/ 271 h 415"/>
                <a:gd name="T26" fmla="*/ 414 w 423"/>
                <a:gd name="T27" fmla="*/ 336 h 415"/>
                <a:gd name="T28" fmla="*/ 341 w 423"/>
                <a:gd name="T29" fmla="*/ 398 h 415"/>
                <a:gd name="T30" fmla="*/ 329 w 423"/>
                <a:gd name="T31" fmla="*/ 387 h 415"/>
                <a:gd name="T32" fmla="*/ 290 w 423"/>
                <a:gd name="T33" fmla="*/ 349 h 415"/>
                <a:gd name="T34" fmla="*/ 342 w 423"/>
                <a:gd name="T35" fmla="*/ 319 h 415"/>
                <a:gd name="T36" fmla="*/ 339 w 423"/>
                <a:gd name="T37" fmla="*/ 283 h 415"/>
                <a:gd name="T38" fmla="*/ 299 w 423"/>
                <a:gd name="T39" fmla="*/ 185 h 415"/>
                <a:gd name="T40" fmla="*/ 87 w 423"/>
                <a:gd name="T41" fmla="*/ 290 h 415"/>
                <a:gd name="T42" fmla="*/ 33 w 423"/>
                <a:gd name="T43" fmla="*/ 366 h 415"/>
                <a:gd name="T44" fmla="*/ 284 w 423"/>
                <a:gd name="T45" fmla="*/ 240 h 415"/>
                <a:gd name="T46" fmla="*/ 309 w 423"/>
                <a:gd name="T47" fmla="*/ 289 h 415"/>
                <a:gd name="T48" fmla="*/ 57 w 423"/>
                <a:gd name="T49" fmla="*/ 415 h 415"/>
                <a:gd name="T50" fmla="*/ 33 w 423"/>
                <a:gd name="T51" fmla="*/ 366 h 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23" h="415">
                  <a:moveTo>
                    <a:pt x="87" y="290"/>
                  </a:moveTo>
                  <a:cubicBezTo>
                    <a:pt x="59" y="222"/>
                    <a:pt x="30" y="154"/>
                    <a:pt x="0" y="85"/>
                  </a:cubicBezTo>
                  <a:cubicBezTo>
                    <a:pt x="5" y="83"/>
                    <a:pt x="12" y="79"/>
                    <a:pt x="24" y="73"/>
                  </a:cubicBezTo>
                  <a:cubicBezTo>
                    <a:pt x="38" y="67"/>
                    <a:pt x="48" y="63"/>
                    <a:pt x="53" y="60"/>
                  </a:cubicBezTo>
                  <a:cubicBezTo>
                    <a:pt x="61" y="58"/>
                    <a:pt x="64" y="59"/>
                    <a:pt x="64" y="61"/>
                  </a:cubicBezTo>
                  <a:cubicBezTo>
                    <a:pt x="66" y="77"/>
                    <a:pt x="71" y="93"/>
                    <a:pt x="78" y="109"/>
                  </a:cubicBezTo>
                  <a:cubicBezTo>
                    <a:pt x="297" y="0"/>
                    <a:pt x="297" y="0"/>
                    <a:pt x="297" y="0"/>
                  </a:cubicBezTo>
                  <a:cubicBezTo>
                    <a:pt x="322" y="51"/>
                    <a:pt x="322" y="51"/>
                    <a:pt x="322" y="51"/>
                  </a:cubicBezTo>
                  <a:cubicBezTo>
                    <a:pt x="98" y="163"/>
                    <a:pt x="98" y="163"/>
                    <a:pt x="98" y="163"/>
                  </a:cubicBezTo>
                  <a:cubicBezTo>
                    <a:pt x="119" y="209"/>
                    <a:pt x="119" y="209"/>
                    <a:pt x="119" y="209"/>
                  </a:cubicBezTo>
                  <a:cubicBezTo>
                    <a:pt x="335" y="101"/>
                    <a:pt x="335" y="101"/>
                    <a:pt x="335" y="101"/>
                  </a:cubicBezTo>
                  <a:cubicBezTo>
                    <a:pt x="341" y="117"/>
                    <a:pt x="351" y="139"/>
                    <a:pt x="364" y="169"/>
                  </a:cubicBezTo>
                  <a:cubicBezTo>
                    <a:pt x="386" y="215"/>
                    <a:pt x="401" y="249"/>
                    <a:pt x="409" y="271"/>
                  </a:cubicBezTo>
                  <a:cubicBezTo>
                    <a:pt x="421" y="299"/>
                    <a:pt x="423" y="320"/>
                    <a:pt x="414" y="336"/>
                  </a:cubicBezTo>
                  <a:cubicBezTo>
                    <a:pt x="408" y="350"/>
                    <a:pt x="384" y="371"/>
                    <a:pt x="341" y="398"/>
                  </a:cubicBezTo>
                  <a:cubicBezTo>
                    <a:pt x="329" y="387"/>
                    <a:pt x="329" y="387"/>
                    <a:pt x="329" y="387"/>
                  </a:cubicBezTo>
                  <a:cubicBezTo>
                    <a:pt x="312" y="367"/>
                    <a:pt x="298" y="355"/>
                    <a:pt x="290" y="349"/>
                  </a:cubicBezTo>
                  <a:cubicBezTo>
                    <a:pt x="321" y="335"/>
                    <a:pt x="338" y="325"/>
                    <a:pt x="342" y="319"/>
                  </a:cubicBezTo>
                  <a:cubicBezTo>
                    <a:pt x="347" y="312"/>
                    <a:pt x="346" y="300"/>
                    <a:pt x="339" y="283"/>
                  </a:cubicBezTo>
                  <a:cubicBezTo>
                    <a:pt x="327" y="251"/>
                    <a:pt x="314" y="218"/>
                    <a:pt x="299" y="185"/>
                  </a:cubicBezTo>
                  <a:lnTo>
                    <a:pt x="87" y="290"/>
                  </a:lnTo>
                  <a:close/>
                  <a:moveTo>
                    <a:pt x="33" y="366"/>
                  </a:moveTo>
                  <a:cubicBezTo>
                    <a:pt x="284" y="240"/>
                    <a:pt x="284" y="240"/>
                    <a:pt x="284" y="240"/>
                  </a:cubicBezTo>
                  <a:cubicBezTo>
                    <a:pt x="309" y="289"/>
                    <a:pt x="309" y="289"/>
                    <a:pt x="309" y="289"/>
                  </a:cubicBezTo>
                  <a:cubicBezTo>
                    <a:pt x="57" y="415"/>
                    <a:pt x="57" y="415"/>
                    <a:pt x="57" y="415"/>
                  </a:cubicBezTo>
                  <a:lnTo>
                    <a:pt x="33" y="36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sp>
          <p:nvSpPr>
            <p:cNvPr id="90" name="Freeform 88"/>
            <p:cNvSpPr>
              <a:spLocks noEditPoints="1"/>
            </p:cNvSpPr>
            <p:nvPr/>
          </p:nvSpPr>
          <p:spPr bwMode="auto">
            <a:xfrm>
              <a:off x="3082217" y="3532358"/>
              <a:ext cx="148261" cy="149420"/>
            </a:xfrm>
            <a:custGeom>
              <a:avLst/>
              <a:gdLst>
                <a:gd name="T0" fmla="*/ 44 w 503"/>
                <a:gd name="T1" fmla="*/ 131 h 507"/>
                <a:gd name="T2" fmla="*/ 93 w 503"/>
                <a:gd name="T3" fmla="*/ 184 h 507"/>
                <a:gd name="T4" fmla="*/ 54 w 503"/>
                <a:gd name="T5" fmla="*/ 225 h 507"/>
                <a:gd name="T6" fmla="*/ 11 w 503"/>
                <a:gd name="T7" fmla="*/ 184 h 507"/>
                <a:gd name="T8" fmla="*/ 0 w 503"/>
                <a:gd name="T9" fmla="*/ 174 h 507"/>
                <a:gd name="T10" fmla="*/ 44 w 503"/>
                <a:gd name="T11" fmla="*/ 131 h 507"/>
                <a:gd name="T12" fmla="*/ 346 w 503"/>
                <a:gd name="T13" fmla="*/ 2 h 507"/>
                <a:gd name="T14" fmla="*/ 353 w 503"/>
                <a:gd name="T15" fmla="*/ 3 h 507"/>
                <a:gd name="T16" fmla="*/ 363 w 503"/>
                <a:gd name="T17" fmla="*/ 147 h 507"/>
                <a:gd name="T18" fmla="*/ 285 w 503"/>
                <a:gd name="T19" fmla="*/ 256 h 507"/>
                <a:gd name="T20" fmla="*/ 286 w 503"/>
                <a:gd name="T21" fmla="*/ 259 h 507"/>
                <a:gd name="T22" fmla="*/ 445 w 503"/>
                <a:gd name="T23" fmla="*/ 180 h 507"/>
                <a:gd name="T24" fmla="*/ 467 w 503"/>
                <a:gd name="T25" fmla="*/ 224 h 507"/>
                <a:gd name="T26" fmla="*/ 313 w 503"/>
                <a:gd name="T27" fmla="*/ 300 h 507"/>
                <a:gd name="T28" fmla="*/ 503 w 503"/>
                <a:gd name="T29" fmla="*/ 280 h 507"/>
                <a:gd name="T30" fmla="*/ 502 w 503"/>
                <a:gd name="T31" fmla="*/ 286 h 507"/>
                <a:gd name="T32" fmla="*/ 501 w 503"/>
                <a:gd name="T33" fmla="*/ 355 h 507"/>
                <a:gd name="T34" fmla="*/ 300 w 503"/>
                <a:gd name="T35" fmla="*/ 353 h 507"/>
                <a:gd name="T36" fmla="*/ 191 w 503"/>
                <a:gd name="T37" fmla="*/ 507 h 507"/>
                <a:gd name="T38" fmla="*/ 128 w 503"/>
                <a:gd name="T39" fmla="*/ 479 h 507"/>
                <a:gd name="T40" fmla="*/ 242 w 503"/>
                <a:gd name="T41" fmla="*/ 336 h 507"/>
                <a:gd name="T42" fmla="*/ 100 w 503"/>
                <a:gd name="T43" fmla="*/ 406 h 507"/>
                <a:gd name="T44" fmla="*/ 79 w 503"/>
                <a:gd name="T45" fmla="*/ 362 h 507"/>
                <a:gd name="T46" fmla="*/ 224 w 503"/>
                <a:gd name="T47" fmla="*/ 290 h 507"/>
                <a:gd name="T48" fmla="*/ 215 w 503"/>
                <a:gd name="T49" fmla="*/ 272 h 507"/>
                <a:gd name="T50" fmla="*/ 253 w 503"/>
                <a:gd name="T51" fmla="*/ 252 h 507"/>
                <a:gd name="T52" fmla="*/ 218 w 503"/>
                <a:gd name="T53" fmla="*/ 240 h 507"/>
                <a:gd name="T54" fmla="*/ 272 w 503"/>
                <a:gd name="T55" fmla="*/ 192 h 507"/>
                <a:gd name="T56" fmla="*/ 230 w 503"/>
                <a:gd name="T57" fmla="*/ 175 h 507"/>
                <a:gd name="T58" fmla="*/ 253 w 503"/>
                <a:gd name="T59" fmla="*/ 124 h 507"/>
                <a:gd name="T60" fmla="*/ 295 w 503"/>
                <a:gd name="T61" fmla="*/ 141 h 507"/>
                <a:gd name="T62" fmla="*/ 303 w 503"/>
                <a:gd name="T63" fmla="*/ 143 h 507"/>
                <a:gd name="T64" fmla="*/ 304 w 503"/>
                <a:gd name="T65" fmla="*/ 75 h 507"/>
                <a:gd name="T66" fmla="*/ 232 w 503"/>
                <a:gd name="T67" fmla="*/ 111 h 507"/>
                <a:gd name="T68" fmla="*/ 212 w 503"/>
                <a:gd name="T69" fmla="*/ 191 h 507"/>
                <a:gd name="T70" fmla="*/ 175 w 503"/>
                <a:gd name="T71" fmla="*/ 188 h 507"/>
                <a:gd name="T72" fmla="*/ 215 w 503"/>
                <a:gd name="T73" fmla="*/ 267 h 507"/>
                <a:gd name="T74" fmla="*/ 161 w 503"/>
                <a:gd name="T75" fmla="*/ 294 h 507"/>
                <a:gd name="T76" fmla="*/ 137 w 503"/>
                <a:gd name="T77" fmla="*/ 247 h 507"/>
                <a:gd name="T78" fmla="*/ 102 w 503"/>
                <a:gd name="T79" fmla="*/ 321 h 507"/>
                <a:gd name="T80" fmla="*/ 96 w 503"/>
                <a:gd name="T81" fmla="*/ 326 h 507"/>
                <a:gd name="T82" fmla="*/ 39 w 503"/>
                <a:gd name="T83" fmla="*/ 291 h 507"/>
                <a:gd name="T84" fmla="*/ 113 w 503"/>
                <a:gd name="T85" fmla="*/ 194 h 507"/>
                <a:gd name="T86" fmla="*/ 60 w 503"/>
                <a:gd name="T87" fmla="*/ 87 h 507"/>
                <a:gd name="T88" fmla="*/ 109 w 503"/>
                <a:gd name="T89" fmla="*/ 63 h 507"/>
                <a:gd name="T90" fmla="*/ 119 w 503"/>
                <a:gd name="T91" fmla="*/ 62 h 507"/>
                <a:gd name="T92" fmla="*/ 122 w 503"/>
                <a:gd name="T93" fmla="*/ 69 h 507"/>
                <a:gd name="T94" fmla="*/ 131 w 503"/>
                <a:gd name="T95" fmla="*/ 98 h 507"/>
                <a:gd name="T96" fmla="*/ 165 w 503"/>
                <a:gd name="T97" fmla="*/ 168 h 507"/>
                <a:gd name="T98" fmla="*/ 178 w 503"/>
                <a:gd name="T99" fmla="*/ 33 h 507"/>
                <a:gd name="T100" fmla="*/ 178 w 503"/>
                <a:gd name="T101" fmla="*/ 28 h 507"/>
                <a:gd name="T102" fmla="*/ 179 w 503"/>
                <a:gd name="T103" fmla="*/ 18 h 507"/>
                <a:gd name="T104" fmla="*/ 244 w 503"/>
                <a:gd name="T105" fmla="*/ 4 h 507"/>
                <a:gd name="T106" fmla="*/ 249 w 503"/>
                <a:gd name="T107" fmla="*/ 10 h 507"/>
                <a:gd name="T108" fmla="*/ 241 w 503"/>
                <a:gd name="T109" fmla="*/ 41 h 507"/>
                <a:gd name="T110" fmla="*/ 238 w 503"/>
                <a:gd name="T111" fmla="*/ 55 h 507"/>
                <a:gd name="T112" fmla="*/ 346 w 503"/>
                <a:gd name="T113" fmla="*/ 2 h 5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03" h="507">
                  <a:moveTo>
                    <a:pt x="44" y="131"/>
                  </a:moveTo>
                  <a:cubicBezTo>
                    <a:pt x="93" y="184"/>
                    <a:pt x="93" y="184"/>
                    <a:pt x="93" y="184"/>
                  </a:cubicBezTo>
                  <a:cubicBezTo>
                    <a:pt x="54" y="225"/>
                    <a:pt x="54" y="225"/>
                    <a:pt x="54" y="225"/>
                  </a:cubicBezTo>
                  <a:cubicBezTo>
                    <a:pt x="41" y="210"/>
                    <a:pt x="27" y="196"/>
                    <a:pt x="11" y="184"/>
                  </a:cubicBezTo>
                  <a:cubicBezTo>
                    <a:pt x="4" y="178"/>
                    <a:pt x="0" y="175"/>
                    <a:pt x="0" y="174"/>
                  </a:cubicBezTo>
                  <a:lnTo>
                    <a:pt x="44" y="131"/>
                  </a:lnTo>
                  <a:close/>
                  <a:moveTo>
                    <a:pt x="346" y="2"/>
                  </a:moveTo>
                  <a:cubicBezTo>
                    <a:pt x="349" y="0"/>
                    <a:pt x="351" y="0"/>
                    <a:pt x="353" y="3"/>
                  </a:cubicBezTo>
                  <a:cubicBezTo>
                    <a:pt x="374" y="61"/>
                    <a:pt x="378" y="109"/>
                    <a:pt x="363" y="147"/>
                  </a:cubicBezTo>
                  <a:cubicBezTo>
                    <a:pt x="353" y="182"/>
                    <a:pt x="326" y="218"/>
                    <a:pt x="285" y="256"/>
                  </a:cubicBezTo>
                  <a:cubicBezTo>
                    <a:pt x="286" y="259"/>
                    <a:pt x="286" y="259"/>
                    <a:pt x="286" y="259"/>
                  </a:cubicBezTo>
                  <a:cubicBezTo>
                    <a:pt x="445" y="180"/>
                    <a:pt x="445" y="180"/>
                    <a:pt x="445" y="180"/>
                  </a:cubicBezTo>
                  <a:cubicBezTo>
                    <a:pt x="467" y="224"/>
                    <a:pt x="467" y="224"/>
                    <a:pt x="467" y="224"/>
                  </a:cubicBezTo>
                  <a:cubicBezTo>
                    <a:pt x="313" y="300"/>
                    <a:pt x="313" y="300"/>
                    <a:pt x="313" y="300"/>
                  </a:cubicBezTo>
                  <a:cubicBezTo>
                    <a:pt x="363" y="326"/>
                    <a:pt x="426" y="319"/>
                    <a:pt x="503" y="280"/>
                  </a:cubicBezTo>
                  <a:cubicBezTo>
                    <a:pt x="502" y="286"/>
                    <a:pt x="502" y="286"/>
                    <a:pt x="502" y="286"/>
                  </a:cubicBezTo>
                  <a:cubicBezTo>
                    <a:pt x="499" y="310"/>
                    <a:pt x="498" y="333"/>
                    <a:pt x="501" y="355"/>
                  </a:cubicBezTo>
                  <a:cubicBezTo>
                    <a:pt x="421" y="379"/>
                    <a:pt x="354" y="378"/>
                    <a:pt x="300" y="353"/>
                  </a:cubicBezTo>
                  <a:cubicBezTo>
                    <a:pt x="297" y="407"/>
                    <a:pt x="260" y="458"/>
                    <a:pt x="191" y="507"/>
                  </a:cubicBezTo>
                  <a:cubicBezTo>
                    <a:pt x="175" y="492"/>
                    <a:pt x="154" y="483"/>
                    <a:pt x="128" y="479"/>
                  </a:cubicBezTo>
                  <a:cubicBezTo>
                    <a:pt x="205" y="431"/>
                    <a:pt x="243" y="383"/>
                    <a:pt x="242" y="336"/>
                  </a:cubicBezTo>
                  <a:cubicBezTo>
                    <a:pt x="100" y="406"/>
                    <a:pt x="100" y="406"/>
                    <a:pt x="100" y="406"/>
                  </a:cubicBezTo>
                  <a:cubicBezTo>
                    <a:pt x="79" y="362"/>
                    <a:pt x="79" y="362"/>
                    <a:pt x="79" y="362"/>
                  </a:cubicBezTo>
                  <a:cubicBezTo>
                    <a:pt x="224" y="290"/>
                    <a:pt x="224" y="290"/>
                    <a:pt x="224" y="290"/>
                  </a:cubicBezTo>
                  <a:cubicBezTo>
                    <a:pt x="215" y="272"/>
                    <a:pt x="215" y="272"/>
                    <a:pt x="215" y="272"/>
                  </a:cubicBezTo>
                  <a:cubicBezTo>
                    <a:pt x="253" y="252"/>
                    <a:pt x="253" y="252"/>
                    <a:pt x="253" y="252"/>
                  </a:cubicBezTo>
                  <a:cubicBezTo>
                    <a:pt x="243" y="246"/>
                    <a:pt x="232" y="242"/>
                    <a:pt x="218" y="240"/>
                  </a:cubicBezTo>
                  <a:cubicBezTo>
                    <a:pt x="238" y="226"/>
                    <a:pt x="256" y="210"/>
                    <a:pt x="272" y="192"/>
                  </a:cubicBezTo>
                  <a:cubicBezTo>
                    <a:pt x="269" y="187"/>
                    <a:pt x="255" y="181"/>
                    <a:pt x="230" y="175"/>
                  </a:cubicBezTo>
                  <a:cubicBezTo>
                    <a:pt x="253" y="124"/>
                    <a:pt x="253" y="124"/>
                    <a:pt x="253" y="124"/>
                  </a:cubicBezTo>
                  <a:cubicBezTo>
                    <a:pt x="261" y="127"/>
                    <a:pt x="275" y="132"/>
                    <a:pt x="295" y="141"/>
                  </a:cubicBezTo>
                  <a:cubicBezTo>
                    <a:pt x="282" y="135"/>
                    <a:pt x="285" y="136"/>
                    <a:pt x="303" y="143"/>
                  </a:cubicBezTo>
                  <a:cubicBezTo>
                    <a:pt x="311" y="121"/>
                    <a:pt x="312" y="98"/>
                    <a:pt x="304" y="75"/>
                  </a:cubicBezTo>
                  <a:cubicBezTo>
                    <a:pt x="232" y="111"/>
                    <a:pt x="232" y="111"/>
                    <a:pt x="232" y="111"/>
                  </a:cubicBezTo>
                  <a:cubicBezTo>
                    <a:pt x="228" y="138"/>
                    <a:pt x="222" y="165"/>
                    <a:pt x="212" y="191"/>
                  </a:cubicBezTo>
                  <a:cubicBezTo>
                    <a:pt x="198" y="189"/>
                    <a:pt x="185" y="189"/>
                    <a:pt x="175" y="188"/>
                  </a:cubicBezTo>
                  <a:cubicBezTo>
                    <a:pt x="215" y="267"/>
                    <a:pt x="215" y="267"/>
                    <a:pt x="215" y="267"/>
                  </a:cubicBezTo>
                  <a:cubicBezTo>
                    <a:pt x="161" y="294"/>
                    <a:pt x="161" y="294"/>
                    <a:pt x="161" y="294"/>
                  </a:cubicBezTo>
                  <a:cubicBezTo>
                    <a:pt x="137" y="247"/>
                    <a:pt x="137" y="247"/>
                    <a:pt x="137" y="247"/>
                  </a:cubicBezTo>
                  <a:cubicBezTo>
                    <a:pt x="119" y="285"/>
                    <a:pt x="108" y="310"/>
                    <a:pt x="102" y="321"/>
                  </a:cubicBezTo>
                  <a:cubicBezTo>
                    <a:pt x="102" y="326"/>
                    <a:pt x="100" y="327"/>
                    <a:pt x="96" y="326"/>
                  </a:cubicBezTo>
                  <a:cubicBezTo>
                    <a:pt x="85" y="319"/>
                    <a:pt x="65" y="308"/>
                    <a:pt x="39" y="291"/>
                  </a:cubicBezTo>
                  <a:cubicBezTo>
                    <a:pt x="70" y="263"/>
                    <a:pt x="95" y="231"/>
                    <a:pt x="113" y="194"/>
                  </a:cubicBezTo>
                  <a:cubicBezTo>
                    <a:pt x="60" y="87"/>
                    <a:pt x="60" y="87"/>
                    <a:pt x="60" y="87"/>
                  </a:cubicBezTo>
                  <a:cubicBezTo>
                    <a:pt x="89" y="73"/>
                    <a:pt x="105" y="65"/>
                    <a:pt x="109" y="63"/>
                  </a:cubicBezTo>
                  <a:cubicBezTo>
                    <a:pt x="114" y="60"/>
                    <a:pt x="118" y="60"/>
                    <a:pt x="119" y="62"/>
                  </a:cubicBezTo>
                  <a:cubicBezTo>
                    <a:pt x="120" y="63"/>
                    <a:pt x="122" y="65"/>
                    <a:pt x="122" y="69"/>
                  </a:cubicBezTo>
                  <a:cubicBezTo>
                    <a:pt x="123" y="80"/>
                    <a:pt x="126" y="89"/>
                    <a:pt x="131" y="98"/>
                  </a:cubicBezTo>
                  <a:cubicBezTo>
                    <a:pt x="165" y="168"/>
                    <a:pt x="165" y="168"/>
                    <a:pt x="165" y="168"/>
                  </a:cubicBezTo>
                  <a:cubicBezTo>
                    <a:pt x="179" y="128"/>
                    <a:pt x="183" y="83"/>
                    <a:pt x="178" y="33"/>
                  </a:cubicBezTo>
                  <a:cubicBezTo>
                    <a:pt x="177" y="32"/>
                    <a:pt x="177" y="30"/>
                    <a:pt x="178" y="28"/>
                  </a:cubicBezTo>
                  <a:cubicBezTo>
                    <a:pt x="176" y="22"/>
                    <a:pt x="176" y="19"/>
                    <a:pt x="179" y="18"/>
                  </a:cubicBezTo>
                  <a:cubicBezTo>
                    <a:pt x="194" y="12"/>
                    <a:pt x="216" y="8"/>
                    <a:pt x="244" y="4"/>
                  </a:cubicBezTo>
                  <a:cubicBezTo>
                    <a:pt x="247" y="5"/>
                    <a:pt x="249" y="7"/>
                    <a:pt x="249" y="10"/>
                  </a:cubicBezTo>
                  <a:cubicBezTo>
                    <a:pt x="247" y="17"/>
                    <a:pt x="244" y="27"/>
                    <a:pt x="241" y="41"/>
                  </a:cubicBezTo>
                  <a:cubicBezTo>
                    <a:pt x="240" y="47"/>
                    <a:pt x="239" y="52"/>
                    <a:pt x="238" y="55"/>
                  </a:cubicBezTo>
                  <a:lnTo>
                    <a:pt x="346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sp>
          <p:nvSpPr>
            <p:cNvPr id="91" name="Freeform 89"/>
            <p:cNvSpPr>
              <a:spLocks noEditPoints="1"/>
            </p:cNvSpPr>
            <p:nvPr/>
          </p:nvSpPr>
          <p:spPr bwMode="auto">
            <a:xfrm>
              <a:off x="2169482" y="3492976"/>
              <a:ext cx="150578" cy="138995"/>
            </a:xfrm>
            <a:custGeom>
              <a:avLst/>
              <a:gdLst>
                <a:gd name="T0" fmla="*/ 0 w 512"/>
                <a:gd name="T1" fmla="*/ 265 h 471"/>
                <a:gd name="T2" fmla="*/ 29 w 512"/>
                <a:gd name="T3" fmla="*/ 212 h 471"/>
                <a:gd name="T4" fmla="*/ 74 w 512"/>
                <a:gd name="T5" fmla="*/ 237 h 471"/>
                <a:gd name="T6" fmla="*/ 135 w 512"/>
                <a:gd name="T7" fmla="*/ 222 h 471"/>
                <a:gd name="T8" fmla="*/ 211 w 512"/>
                <a:gd name="T9" fmla="*/ 164 h 471"/>
                <a:gd name="T10" fmla="*/ 142 w 512"/>
                <a:gd name="T11" fmla="*/ 208 h 471"/>
                <a:gd name="T12" fmla="*/ 130 w 512"/>
                <a:gd name="T13" fmla="*/ 124 h 471"/>
                <a:gd name="T14" fmla="*/ 106 w 512"/>
                <a:gd name="T15" fmla="*/ 58 h 471"/>
                <a:gd name="T16" fmla="*/ 130 w 512"/>
                <a:gd name="T17" fmla="*/ 49 h 471"/>
                <a:gd name="T18" fmla="*/ 159 w 512"/>
                <a:gd name="T19" fmla="*/ 67 h 471"/>
                <a:gd name="T20" fmla="*/ 238 w 512"/>
                <a:gd name="T21" fmla="*/ 22 h 471"/>
                <a:gd name="T22" fmla="*/ 240 w 512"/>
                <a:gd name="T23" fmla="*/ 108 h 471"/>
                <a:gd name="T24" fmla="*/ 333 w 512"/>
                <a:gd name="T25" fmla="*/ 39 h 471"/>
                <a:gd name="T26" fmla="*/ 340 w 512"/>
                <a:gd name="T27" fmla="*/ 107 h 471"/>
                <a:gd name="T28" fmla="*/ 408 w 512"/>
                <a:gd name="T29" fmla="*/ 86 h 471"/>
                <a:gd name="T30" fmla="*/ 491 w 512"/>
                <a:gd name="T31" fmla="*/ 184 h 471"/>
                <a:gd name="T32" fmla="*/ 481 w 512"/>
                <a:gd name="T33" fmla="*/ 287 h 471"/>
                <a:gd name="T34" fmla="*/ 440 w 512"/>
                <a:gd name="T35" fmla="*/ 239 h 471"/>
                <a:gd name="T36" fmla="*/ 357 w 512"/>
                <a:gd name="T37" fmla="*/ 185 h 471"/>
                <a:gd name="T38" fmla="*/ 377 w 512"/>
                <a:gd name="T39" fmla="*/ 242 h 471"/>
                <a:gd name="T40" fmla="*/ 399 w 512"/>
                <a:gd name="T41" fmla="*/ 307 h 471"/>
                <a:gd name="T42" fmla="*/ 320 w 512"/>
                <a:gd name="T43" fmla="*/ 258 h 471"/>
                <a:gd name="T44" fmla="*/ 274 w 512"/>
                <a:gd name="T45" fmla="*/ 293 h 471"/>
                <a:gd name="T46" fmla="*/ 414 w 512"/>
                <a:gd name="T47" fmla="*/ 412 h 471"/>
                <a:gd name="T48" fmla="*/ 260 w 512"/>
                <a:gd name="T49" fmla="*/ 399 h 471"/>
                <a:gd name="T50" fmla="*/ 262 w 512"/>
                <a:gd name="T51" fmla="*/ 465 h 471"/>
                <a:gd name="T52" fmla="*/ 248 w 512"/>
                <a:gd name="T53" fmla="*/ 471 h 471"/>
                <a:gd name="T54" fmla="*/ 193 w 512"/>
                <a:gd name="T55" fmla="*/ 455 h 471"/>
                <a:gd name="T56" fmla="*/ 134 w 512"/>
                <a:gd name="T57" fmla="*/ 334 h 471"/>
                <a:gd name="T58" fmla="*/ 172 w 512"/>
                <a:gd name="T59" fmla="*/ 400 h 471"/>
                <a:gd name="T60" fmla="*/ 2 w 512"/>
                <a:gd name="T61" fmla="*/ 344 h 471"/>
                <a:gd name="T62" fmla="*/ 36 w 512"/>
                <a:gd name="T63" fmla="*/ 298 h 471"/>
                <a:gd name="T64" fmla="*/ 87 w 512"/>
                <a:gd name="T65" fmla="*/ 310 h 471"/>
                <a:gd name="T66" fmla="*/ 312 w 512"/>
                <a:gd name="T67" fmla="*/ 162 h 471"/>
                <a:gd name="T68" fmla="*/ 214 w 512"/>
                <a:gd name="T69" fmla="*/ 271 h 471"/>
                <a:gd name="T70" fmla="*/ 161 w 512"/>
                <a:gd name="T71" fmla="*/ 282 h 471"/>
                <a:gd name="T72" fmla="*/ 226 w 512"/>
                <a:gd name="T73" fmla="*/ 275 h 4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12" h="471">
                  <a:moveTo>
                    <a:pt x="87" y="310"/>
                  </a:moveTo>
                  <a:cubicBezTo>
                    <a:pt x="0" y="265"/>
                    <a:pt x="0" y="265"/>
                    <a:pt x="0" y="265"/>
                  </a:cubicBezTo>
                  <a:cubicBezTo>
                    <a:pt x="13" y="240"/>
                    <a:pt x="20" y="226"/>
                    <a:pt x="22" y="223"/>
                  </a:cubicBezTo>
                  <a:cubicBezTo>
                    <a:pt x="25" y="217"/>
                    <a:pt x="27" y="214"/>
                    <a:pt x="29" y="212"/>
                  </a:cubicBezTo>
                  <a:cubicBezTo>
                    <a:pt x="32" y="210"/>
                    <a:pt x="36" y="212"/>
                    <a:pt x="42" y="216"/>
                  </a:cubicBezTo>
                  <a:cubicBezTo>
                    <a:pt x="52" y="224"/>
                    <a:pt x="63" y="231"/>
                    <a:pt x="74" y="237"/>
                  </a:cubicBezTo>
                  <a:cubicBezTo>
                    <a:pt x="116" y="259"/>
                    <a:pt x="116" y="259"/>
                    <a:pt x="116" y="259"/>
                  </a:cubicBezTo>
                  <a:cubicBezTo>
                    <a:pt x="135" y="222"/>
                    <a:pt x="135" y="222"/>
                    <a:pt x="135" y="222"/>
                  </a:cubicBezTo>
                  <a:cubicBezTo>
                    <a:pt x="172" y="241"/>
                    <a:pt x="172" y="241"/>
                    <a:pt x="172" y="241"/>
                  </a:cubicBezTo>
                  <a:cubicBezTo>
                    <a:pt x="211" y="164"/>
                    <a:pt x="211" y="164"/>
                    <a:pt x="211" y="164"/>
                  </a:cubicBezTo>
                  <a:cubicBezTo>
                    <a:pt x="175" y="145"/>
                    <a:pt x="175" y="145"/>
                    <a:pt x="175" y="145"/>
                  </a:cubicBezTo>
                  <a:cubicBezTo>
                    <a:pt x="142" y="208"/>
                    <a:pt x="142" y="208"/>
                    <a:pt x="142" y="208"/>
                  </a:cubicBezTo>
                  <a:cubicBezTo>
                    <a:pt x="98" y="186"/>
                    <a:pt x="98" y="186"/>
                    <a:pt x="98" y="186"/>
                  </a:cubicBezTo>
                  <a:cubicBezTo>
                    <a:pt x="130" y="124"/>
                    <a:pt x="130" y="124"/>
                    <a:pt x="130" y="124"/>
                  </a:cubicBezTo>
                  <a:cubicBezTo>
                    <a:pt x="85" y="100"/>
                    <a:pt x="85" y="100"/>
                    <a:pt x="85" y="100"/>
                  </a:cubicBezTo>
                  <a:cubicBezTo>
                    <a:pt x="96" y="78"/>
                    <a:pt x="103" y="64"/>
                    <a:pt x="106" y="58"/>
                  </a:cubicBezTo>
                  <a:cubicBezTo>
                    <a:pt x="110" y="52"/>
                    <a:pt x="113" y="48"/>
                    <a:pt x="115" y="46"/>
                  </a:cubicBezTo>
                  <a:cubicBezTo>
                    <a:pt x="118" y="43"/>
                    <a:pt x="123" y="44"/>
                    <a:pt x="130" y="49"/>
                  </a:cubicBezTo>
                  <a:cubicBezTo>
                    <a:pt x="137" y="55"/>
                    <a:pt x="144" y="59"/>
                    <a:pt x="151" y="62"/>
                  </a:cubicBezTo>
                  <a:cubicBezTo>
                    <a:pt x="159" y="67"/>
                    <a:pt x="159" y="67"/>
                    <a:pt x="159" y="67"/>
                  </a:cubicBezTo>
                  <a:cubicBezTo>
                    <a:pt x="194" y="0"/>
                    <a:pt x="194" y="0"/>
                    <a:pt x="194" y="0"/>
                  </a:cubicBezTo>
                  <a:cubicBezTo>
                    <a:pt x="238" y="22"/>
                    <a:pt x="238" y="22"/>
                    <a:pt x="238" y="22"/>
                  </a:cubicBezTo>
                  <a:cubicBezTo>
                    <a:pt x="203" y="89"/>
                    <a:pt x="203" y="89"/>
                    <a:pt x="203" y="89"/>
                  </a:cubicBezTo>
                  <a:cubicBezTo>
                    <a:pt x="240" y="108"/>
                    <a:pt x="240" y="108"/>
                    <a:pt x="240" y="108"/>
                  </a:cubicBezTo>
                  <a:cubicBezTo>
                    <a:pt x="287" y="16"/>
                    <a:pt x="287" y="16"/>
                    <a:pt x="287" y="16"/>
                  </a:cubicBezTo>
                  <a:cubicBezTo>
                    <a:pt x="333" y="39"/>
                    <a:pt x="333" y="39"/>
                    <a:pt x="333" y="39"/>
                  </a:cubicBezTo>
                  <a:cubicBezTo>
                    <a:pt x="307" y="89"/>
                    <a:pt x="307" y="89"/>
                    <a:pt x="307" y="89"/>
                  </a:cubicBezTo>
                  <a:cubicBezTo>
                    <a:pt x="340" y="107"/>
                    <a:pt x="340" y="107"/>
                    <a:pt x="340" y="107"/>
                  </a:cubicBezTo>
                  <a:cubicBezTo>
                    <a:pt x="363" y="63"/>
                    <a:pt x="363" y="63"/>
                    <a:pt x="363" y="63"/>
                  </a:cubicBezTo>
                  <a:cubicBezTo>
                    <a:pt x="408" y="86"/>
                    <a:pt x="408" y="86"/>
                    <a:pt x="408" y="86"/>
                  </a:cubicBezTo>
                  <a:cubicBezTo>
                    <a:pt x="386" y="130"/>
                    <a:pt x="386" y="130"/>
                    <a:pt x="386" y="130"/>
                  </a:cubicBezTo>
                  <a:cubicBezTo>
                    <a:pt x="491" y="184"/>
                    <a:pt x="491" y="184"/>
                    <a:pt x="491" y="184"/>
                  </a:cubicBezTo>
                  <a:cubicBezTo>
                    <a:pt x="506" y="192"/>
                    <a:pt x="512" y="203"/>
                    <a:pt x="510" y="218"/>
                  </a:cubicBezTo>
                  <a:cubicBezTo>
                    <a:pt x="509" y="231"/>
                    <a:pt x="499" y="254"/>
                    <a:pt x="481" y="287"/>
                  </a:cubicBezTo>
                  <a:cubicBezTo>
                    <a:pt x="455" y="281"/>
                    <a:pt x="435" y="278"/>
                    <a:pt x="422" y="278"/>
                  </a:cubicBezTo>
                  <a:cubicBezTo>
                    <a:pt x="435" y="256"/>
                    <a:pt x="441" y="243"/>
                    <a:pt x="440" y="239"/>
                  </a:cubicBezTo>
                  <a:cubicBezTo>
                    <a:pt x="442" y="233"/>
                    <a:pt x="439" y="227"/>
                    <a:pt x="431" y="223"/>
                  </a:cubicBezTo>
                  <a:cubicBezTo>
                    <a:pt x="357" y="185"/>
                    <a:pt x="357" y="185"/>
                    <a:pt x="357" y="185"/>
                  </a:cubicBezTo>
                  <a:cubicBezTo>
                    <a:pt x="329" y="241"/>
                    <a:pt x="329" y="241"/>
                    <a:pt x="329" y="241"/>
                  </a:cubicBezTo>
                  <a:cubicBezTo>
                    <a:pt x="338" y="241"/>
                    <a:pt x="354" y="242"/>
                    <a:pt x="377" y="242"/>
                  </a:cubicBezTo>
                  <a:cubicBezTo>
                    <a:pt x="390" y="242"/>
                    <a:pt x="397" y="242"/>
                    <a:pt x="398" y="242"/>
                  </a:cubicBezTo>
                  <a:cubicBezTo>
                    <a:pt x="399" y="307"/>
                    <a:pt x="399" y="307"/>
                    <a:pt x="399" y="307"/>
                  </a:cubicBezTo>
                  <a:cubicBezTo>
                    <a:pt x="368" y="306"/>
                    <a:pt x="343" y="306"/>
                    <a:pt x="325" y="307"/>
                  </a:cubicBezTo>
                  <a:cubicBezTo>
                    <a:pt x="320" y="258"/>
                    <a:pt x="320" y="258"/>
                    <a:pt x="320" y="258"/>
                  </a:cubicBezTo>
                  <a:cubicBezTo>
                    <a:pt x="296" y="305"/>
                    <a:pt x="296" y="305"/>
                    <a:pt x="296" y="305"/>
                  </a:cubicBezTo>
                  <a:cubicBezTo>
                    <a:pt x="274" y="293"/>
                    <a:pt x="274" y="293"/>
                    <a:pt x="274" y="293"/>
                  </a:cubicBezTo>
                  <a:cubicBezTo>
                    <a:pt x="270" y="338"/>
                    <a:pt x="270" y="338"/>
                    <a:pt x="270" y="338"/>
                  </a:cubicBezTo>
                  <a:cubicBezTo>
                    <a:pt x="414" y="412"/>
                    <a:pt x="414" y="412"/>
                    <a:pt x="414" y="412"/>
                  </a:cubicBezTo>
                  <a:cubicBezTo>
                    <a:pt x="388" y="464"/>
                    <a:pt x="388" y="464"/>
                    <a:pt x="388" y="464"/>
                  </a:cubicBezTo>
                  <a:cubicBezTo>
                    <a:pt x="260" y="399"/>
                    <a:pt x="260" y="399"/>
                    <a:pt x="260" y="399"/>
                  </a:cubicBezTo>
                  <a:cubicBezTo>
                    <a:pt x="261" y="406"/>
                    <a:pt x="261" y="417"/>
                    <a:pt x="261" y="431"/>
                  </a:cubicBezTo>
                  <a:cubicBezTo>
                    <a:pt x="261" y="447"/>
                    <a:pt x="261" y="458"/>
                    <a:pt x="262" y="465"/>
                  </a:cubicBezTo>
                  <a:cubicBezTo>
                    <a:pt x="262" y="468"/>
                    <a:pt x="260" y="470"/>
                    <a:pt x="257" y="471"/>
                  </a:cubicBezTo>
                  <a:cubicBezTo>
                    <a:pt x="247" y="471"/>
                    <a:pt x="244" y="470"/>
                    <a:pt x="248" y="471"/>
                  </a:cubicBezTo>
                  <a:cubicBezTo>
                    <a:pt x="221" y="469"/>
                    <a:pt x="202" y="466"/>
                    <a:pt x="190" y="465"/>
                  </a:cubicBezTo>
                  <a:cubicBezTo>
                    <a:pt x="193" y="455"/>
                    <a:pt x="193" y="455"/>
                    <a:pt x="193" y="455"/>
                  </a:cubicBezTo>
                  <a:cubicBezTo>
                    <a:pt x="202" y="427"/>
                    <a:pt x="207" y="400"/>
                    <a:pt x="210" y="373"/>
                  </a:cubicBezTo>
                  <a:cubicBezTo>
                    <a:pt x="134" y="334"/>
                    <a:pt x="134" y="334"/>
                    <a:pt x="134" y="334"/>
                  </a:cubicBezTo>
                  <a:cubicBezTo>
                    <a:pt x="121" y="359"/>
                    <a:pt x="121" y="359"/>
                    <a:pt x="121" y="359"/>
                  </a:cubicBezTo>
                  <a:cubicBezTo>
                    <a:pt x="140" y="373"/>
                    <a:pt x="157" y="386"/>
                    <a:pt x="172" y="400"/>
                  </a:cubicBezTo>
                  <a:cubicBezTo>
                    <a:pt x="155" y="415"/>
                    <a:pt x="142" y="427"/>
                    <a:pt x="135" y="436"/>
                  </a:cubicBezTo>
                  <a:cubicBezTo>
                    <a:pt x="98" y="401"/>
                    <a:pt x="53" y="371"/>
                    <a:pt x="2" y="344"/>
                  </a:cubicBezTo>
                  <a:cubicBezTo>
                    <a:pt x="9" y="335"/>
                    <a:pt x="9" y="335"/>
                    <a:pt x="9" y="335"/>
                  </a:cubicBezTo>
                  <a:cubicBezTo>
                    <a:pt x="21" y="320"/>
                    <a:pt x="30" y="308"/>
                    <a:pt x="36" y="298"/>
                  </a:cubicBezTo>
                  <a:cubicBezTo>
                    <a:pt x="50" y="307"/>
                    <a:pt x="64" y="317"/>
                    <a:pt x="78" y="328"/>
                  </a:cubicBezTo>
                  <a:lnTo>
                    <a:pt x="87" y="310"/>
                  </a:lnTo>
                  <a:close/>
                  <a:moveTo>
                    <a:pt x="250" y="283"/>
                  </a:moveTo>
                  <a:cubicBezTo>
                    <a:pt x="312" y="162"/>
                    <a:pt x="312" y="162"/>
                    <a:pt x="312" y="162"/>
                  </a:cubicBezTo>
                  <a:cubicBezTo>
                    <a:pt x="278" y="145"/>
                    <a:pt x="278" y="145"/>
                    <a:pt x="278" y="145"/>
                  </a:cubicBezTo>
                  <a:cubicBezTo>
                    <a:pt x="214" y="271"/>
                    <a:pt x="214" y="271"/>
                    <a:pt x="214" y="271"/>
                  </a:cubicBezTo>
                  <a:cubicBezTo>
                    <a:pt x="177" y="252"/>
                    <a:pt x="177" y="252"/>
                    <a:pt x="177" y="252"/>
                  </a:cubicBezTo>
                  <a:cubicBezTo>
                    <a:pt x="161" y="282"/>
                    <a:pt x="161" y="282"/>
                    <a:pt x="161" y="282"/>
                  </a:cubicBezTo>
                  <a:cubicBezTo>
                    <a:pt x="222" y="313"/>
                    <a:pt x="222" y="313"/>
                    <a:pt x="222" y="313"/>
                  </a:cubicBezTo>
                  <a:cubicBezTo>
                    <a:pt x="226" y="275"/>
                    <a:pt x="226" y="275"/>
                    <a:pt x="226" y="275"/>
                  </a:cubicBezTo>
                  <a:lnTo>
                    <a:pt x="250" y="28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sp>
          <p:nvSpPr>
            <p:cNvPr id="92" name="Freeform 90"/>
            <p:cNvSpPr>
              <a:spLocks noEditPoints="1"/>
            </p:cNvSpPr>
            <p:nvPr/>
          </p:nvSpPr>
          <p:spPr bwMode="auto">
            <a:xfrm>
              <a:off x="2318901" y="3563631"/>
              <a:ext cx="155212" cy="163319"/>
            </a:xfrm>
            <a:custGeom>
              <a:avLst/>
              <a:gdLst>
                <a:gd name="T0" fmla="*/ 144 w 529"/>
                <a:gd name="T1" fmla="*/ 420 h 553"/>
                <a:gd name="T2" fmla="*/ 0 w 529"/>
                <a:gd name="T3" fmla="*/ 346 h 553"/>
                <a:gd name="T4" fmla="*/ 91 w 529"/>
                <a:gd name="T5" fmla="*/ 168 h 553"/>
                <a:gd name="T6" fmla="*/ 235 w 529"/>
                <a:gd name="T7" fmla="*/ 242 h 553"/>
                <a:gd name="T8" fmla="*/ 197 w 529"/>
                <a:gd name="T9" fmla="*/ 316 h 553"/>
                <a:gd name="T10" fmla="*/ 233 w 529"/>
                <a:gd name="T11" fmla="*/ 334 h 553"/>
                <a:gd name="T12" fmla="*/ 274 w 529"/>
                <a:gd name="T13" fmla="*/ 254 h 553"/>
                <a:gd name="T14" fmla="*/ 277 w 529"/>
                <a:gd name="T15" fmla="*/ 251 h 553"/>
                <a:gd name="T16" fmla="*/ 325 w 529"/>
                <a:gd name="T17" fmla="*/ 278 h 553"/>
                <a:gd name="T18" fmla="*/ 422 w 529"/>
                <a:gd name="T19" fmla="*/ 332 h 553"/>
                <a:gd name="T20" fmla="*/ 421 w 529"/>
                <a:gd name="T21" fmla="*/ 427 h 553"/>
                <a:gd name="T22" fmla="*/ 415 w 529"/>
                <a:gd name="T23" fmla="*/ 437 h 553"/>
                <a:gd name="T24" fmla="*/ 360 w 529"/>
                <a:gd name="T25" fmla="*/ 429 h 553"/>
                <a:gd name="T26" fmla="*/ 369 w 529"/>
                <a:gd name="T27" fmla="*/ 370 h 553"/>
                <a:gd name="T28" fmla="*/ 340 w 529"/>
                <a:gd name="T29" fmla="*/ 351 h 553"/>
                <a:gd name="T30" fmla="*/ 295 w 529"/>
                <a:gd name="T31" fmla="*/ 328 h 553"/>
                <a:gd name="T32" fmla="*/ 277 w 529"/>
                <a:gd name="T33" fmla="*/ 363 h 553"/>
                <a:gd name="T34" fmla="*/ 380 w 529"/>
                <a:gd name="T35" fmla="*/ 527 h 553"/>
                <a:gd name="T36" fmla="*/ 328 w 529"/>
                <a:gd name="T37" fmla="*/ 553 h 553"/>
                <a:gd name="T38" fmla="*/ 249 w 529"/>
                <a:gd name="T39" fmla="*/ 417 h 553"/>
                <a:gd name="T40" fmla="*/ 215 w 529"/>
                <a:gd name="T41" fmla="*/ 484 h 553"/>
                <a:gd name="T42" fmla="*/ 168 w 529"/>
                <a:gd name="T43" fmla="*/ 460 h 553"/>
                <a:gd name="T44" fmla="*/ 205 w 529"/>
                <a:gd name="T45" fmla="*/ 388 h 553"/>
                <a:gd name="T46" fmla="*/ 170 w 529"/>
                <a:gd name="T47" fmla="*/ 370 h 553"/>
                <a:gd name="T48" fmla="*/ 144 w 529"/>
                <a:gd name="T49" fmla="*/ 420 h 553"/>
                <a:gd name="T50" fmla="*/ 124 w 529"/>
                <a:gd name="T51" fmla="*/ 342 h 553"/>
                <a:gd name="T52" fmla="*/ 159 w 529"/>
                <a:gd name="T53" fmla="*/ 275 h 553"/>
                <a:gd name="T54" fmla="*/ 109 w 529"/>
                <a:gd name="T55" fmla="*/ 249 h 553"/>
                <a:gd name="T56" fmla="*/ 74 w 529"/>
                <a:gd name="T57" fmla="*/ 316 h 553"/>
                <a:gd name="T58" fmla="*/ 124 w 529"/>
                <a:gd name="T59" fmla="*/ 342 h 553"/>
                <a:gd name="T60" fmla="*/ 134 w 529"/>
                <a:gd name="T61" fmla="*/ 59 h 553"/>
                <a:gd name="T62" fmla="*/ 159 w 529"/>
                <a:gd name="T63" fmla="*/ 14 h 553"/>
                <a:gd name="T64" fmla="*/ 173 w 529"/>
                <a:gd name="T65" fmla="*/ 0 h 553"/>
                <a:gd name="T66" fmla="*/ 180 w 529"/>
                <a:gd name="T67" fmla="*/ 4 h 553"/>
                <a:gd name="T68" fmla="*/ 217 w 529"/>
                <a:gd name="T69" fmla="*/ 31 h 553"/>
                <a:gd name="T70" fmla="*/ 492 w 529"/>
                <a:gd name="T71" fmla="*/ 173 h 553"/>
                <a:gd name="T72" fmla="*/ 528 w 529"/>
                <a:gd name="T73" fmla="*/ 210 h 553"/>
                <a:gd name="T74" fmla="*/ 498 w 529"/>
                <a:gd name="T75" fmla="*/ 284 h 553"/>
                <a:gd name="T76" fmla="*/ 437 w 529"/>
                <a:gd name="T77" fmla="*/ 274 h 553"/>
                <a:gd name="T78" fmla="*/ 453 w 529"/>
                <a:gd name="T79" fmla="*/ 235 h 553"/>
                <a:gd name="T80" fmla="*/ 438 w 529"/>
                <a:gd name="T81" fmla="*/ 215 h 553"/>
                <a:gd name="T82" fmla="*/ 134 w 529"/>
                <a:gd name="T83" fmla="*/ 59 h 553"/>
                <a:gd name="T84" fmla="*/ 140 w 529"/>
                <a:gd name="T85" fmla="*/ 159 h 553"/>
                <a:gd name="T86" fmla="*/ 174 w 529"/>
                <a:gd name="T87" fmla="*/ 105 h 553"/>
                <a:gd name="T88" fmla="*/ 183 w 529"/>
                <a:gd name="T89" fmla="*/ 109 h 553"/>
                <a:gd name="T90" fmla="*/ 214 w 529"/>
                <a:gd name="T91" fmla="*/ 131 h 553"/>
                <a:gd name="T92" fmla="*/ 410 w 529"/>
                <a:gd name="T93" fmla="*/ 232 h 553"/>
                <a:gd name="T94" fmla="*/ 383 w 529"/>
                <a:gd name="T95" fmla="*/ 284 h 553"/>
                <a:gd name="T96" fmla="*/ 140 w 529"/>
                <a:gd name="T97" fmla="*/ 159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29" h="553">
                  <a:moveTo>
                    <a:pt x="144" y="420"/>
                  </a:moveTo>
                  <a:cubicBezTo>
                    <a:pt x="0" y="346"/>
                    <a:pt x="0" y="346"/>
                    <a:pt x="0" y="346"/>
                  </a:cubicBezTo>
                  <a:cubicBezTo>
                    <a:pt x="91" y="168"/>
                    <a:pt x="91" y="168"/>
                    <a:pt x="91" y="168"/>
                  </a:cubicBezTo>
                  <a:cubicBezTo>
                    <a:pt x="235" y="242"/>
                    <a:pt x="235" y="242"/>
                    <a:pt x="235" y="242"/>
                  </a:cubicBezTo>
                  <a:cubicBezTo>
                    <a:pt x="197" y="316"/>
                    <a:pt x="197" y="316"/>
                    <a:pt x="197" y="316"/>
                  </a:cubicBezTo>
                  <a:cubicBezTo>
                    <a:pt x="233" y="334"/>
                    <a:pt x="233" y="334"/>
                    <a:pt x="233" y="334"/>
                  </a:cubicBezTo>
                  <a:cubicBezTo>
                    <a:pt x="274" y="254"/>
                    <a:pt x="274" y="254"/>
                    <a:pt x="274" y="254"/>
                  </a:cubicBezTo>
                  <a:cubicBezTo>
                    <a:pt x="275" y="251"/>
                    <a:pt x="276" y="251"/>
                    <a:pt x="277" y="251"/>
                  </a:cubicBezTo>
                  <a:cubicBezTo>
                    <a:pt x="288" y="257"/>
                    <a:pt x="305" y="266"/>
                    <a:pt x="325" y="278"/>
                  </a:cubicBezTo>
                  <a:cubicBezTo>
                    <a:pt x="368" y="301"/>
                    <a:pt x="401" y="320"/>
                    <a:pt x="422" y="332"/>
                  </a:cubicBezTo>
                  <a:cubicBezTo>
                    <a:pt x="452" y="343"/>
                    <a:pt x="451" y="375"/>
                    <a:pt x="421" y="427"/>
                  </a:cubicBezTo>
                  <a:cubicBezTo>
                    <a:pt x="418" y="431"/>
                    <a:pt x="416" y="434"/>
                    <a:pt x="415" y="437"/>
                  </a:cubicBezTo>
                  <a:cubicBezTo>
                    <a:pt x="395" y="430"/>
                    <a:pt x="376" y="428"/>
                    <a:pt x="360" y="429"/>
                  </a:cubicBezTo>
                  <a:cubicBezTo>
                    <a:pt x="383" y="396"/>
                    <a:pt x="386" y="376"/>
                    <a:pt x="369" y="370"/>
                  </a:cubicBezTo>
                  <a:cubicBezTo>
                    <a:pt x="360" y="365"/>
                    <a:pt x="351" y="358"/>
                    <a:pt x="340" y="351"/>
                  </a:cubicBezTo>
                  <a:cubicBezTo>
                    <a:pt x="329" y="346"/>
                    <a:pt x="314" y="338"/>
                    <a:pt x="295" y="328"/>
                  </a:cubicBezTo>
                  <a:cubicBezTo>
                    <a:pt x="277" y="363"/>
                    <a:pt x="277" y="363"/>
                    <a:pt x="277" y="363"/>
                  </a:cubicBezTo>
                  <a:cubicBezTo>
                    <a:pt x="328" y="398"/>
                    <a:pt x="362" y="453"/>
                    <a:pt x="380" y="527"/>
                  </a:cubicBezTo>
                  <a:cubicBezTo>
                    <a:pt x="364" y="530"/>
                    <a:pt x="347" y="539"/>
                    <a:pt x="328" y="553"/>
                  </a:cubicBezTo>
                  <a:cubicBezTo>
                    <a:pt x="317" y="492"/>
                    <a:pt x="291" y="447"/>
                    <a:pt x="249" y="417"/>
                  </a:cubicBezTo>
                  <a:cubicBezTo>
                    <a:pt x="215" y="484"/>
                    <a:pt x="215" y="484"/>
                    <a:pt x="215" y="484"/>
                  </a:cubicBezTo>
                  <a:cubicBezTo>
                    <a:pt x="168" y="460"/>
                    <a:pt x="168" y="460"/>
                    <a:pt x="168" y="460"/>
                  </a:cubicBezTo>
                  <a:cubicBezTo>
                    <a:pt x="205" y="388"/>
                    <a:pt x="205" y="388"/>
                    <a:pt x="205" y="388"/>
                  </a:cubicBezTo>
                  <a:cubicBezTo>
                    <a:pt x="170" y="370"/>
                    <a:pt x="170" y="370"/>
                    <a:pt x="170" y="370"/>
                  </a:cubicBezTo>
                  <a:lnTo>
                    <a:pt x="144" y="420"/>
                  </a:lnTo>
                  <a:close/>
                  <a:moveTo>
                    <a:pt x="124" y="342"/>
                  </a:moveTo>
                  <a:cubicBezTo>
                    <a:pt x="159" y="275"/>
                    <a:pt x="159" y="275"/>
                    <a:pt x="159" y="275"/>
                  </a:cubicBezTo>
                  <a:cubicBezTo>
                    <a:pt x="109" y="249"/>
                    <a:pt x="109" y="249"/>
                    <a:pt x="109" y="249"/>
                  </a:cubicBezTo>
                  <a:cubicBezTo>
                    <a:pt x="74" y="316"/>
                    <a:pt x="74" y="316"/>
                    <a:pt x="74" y="316"/>
                  </a:cubicBezTo>
                  <a:lnTo>
                    <a:pt x="124" y="342"/>
                  </a:lnTo>
                  <a:close/>
                  <a:moveTo>
                    <a:pt x="134" y="59"/>
                  </a:moveTo>
                  <a:cubicBezTo>
                    <a:pt x="147" y="35"/>
                    <a:pt x="155" y="20"/>
                    <a:pt x="159" y="14"/>
                  </a:cubicBezTo>
                  <a:cubicBezTo>
                    <a:pt x="165" y="6"/>
                    <a:pt x="170" y="1"/>
                    <a:pt x="173" y="0"/>
                  </a:cubicBezTo>
                  <a:cubicBezTo>
                    <a:pt x="175" y="0"/>
                    <a:pt x="177" y="1"/>
                    <a:pt x="180" y="4"/>
                  </a:cubicBezTo>
                  <a:cubicBezTo>
                    <a:pt x="189" y="14"/>
                    <a:pt x="201" y="23"/>
                    <a:pt x="217" y="31"/>
                  </a:cubicBezTo>
                  <a:cubicBezTo>
                    <a:pt x="492" y="173"/>
                    <a:pt x="492" y="173"/>
                    <a:pt x="492" y="173"/>
                  </a:cubicBezTo>
                  <a:cubicBezTo>
                    <a:pt x="516" y="184"/>
                    <a:pt x="528" y="196"/>
                    <a:pt x="528" y="210"/>
                  </a:cubicBezTo>
                  <a:cubicBezTo>
                    <a:pt x="529" y="224"/>
                    <a:pt x="519" y="248"/>
                    <a:pt x="498" y="284"/>
                  </a:cubicBezTo>
                  <a:cubicBezTo>
                    <a:pt x="480" y="278"/>
                    <a:pt x="460" y="274"/>
                    <a:pt x="437" y="274"/>
                  </a:cubicBezTo>
                  <a:cubicBezTo>
                    <a:pt x="449" y="255"/>
                    <a:pt x="454" y="242"/>
                    <a:pt x="453" y="235"/>
                  </a:cubicBezTo>
                  <a:cubicBezTo>
                    <a:pt x="454" y="228"/>
                    <a:pt x="449" y="221"/>
                    <a:pt x="438" y="215"/>
                  </a:cubicBezTo>
                  <a:lnTo>
                    <a:pt x="134" y="59"/>
                  </a:lnTo>
                  <a:close/>
                  <a:moveTo>
                    <a:pt x="140" y="159"/>
                  </a:moveTo>
                  <a:cubicBezTo>
                    <a:pt x="157" y="121"/>
                    <a:pt x="168" y="103"/>
                    <a:pt x="174" y="105"/>
                  </a:cubicBezTo>
                  <a:cubicBezTo>
                    <a:pt x="176" y="104"/>
                    <a:pt x="179" y="106"/>
                    <a:pt x="183" y="109"/>
                  </a:cubicBezTo>
                  <a:cubicBezTo>
                    <a:pt x="192" y="118"/>
                    <a:pt x="203" y="126"/>
                    <a:pt x="214" y="131"/>
                  </a:cubicBezTo>
                  <a:cubicBezTo>
                    <a:pt x="410" y="232"/>
                    <a:pt x="410" y="232"/>
                    <a:pt x="410" y="232"/>
                  </a:cubicBezTo>
                  <a:cubicBezTo>
                    <a:pt x="383" y="284"/>
                    <a:pt x="383" y="284"/>
                    <a:pt x="383" y="284"/>
                  </a:cubicBezTo>
                  <a:lnTo>
                    <a:pt x="140" y="15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sp>
          <p:nvSpPr>
            <p:cNvPr id="93" name="Freeform 91"/>
            <p:cNvSpPr>
              <a:spLocks noEditPoints="1"/>
            </p:cNvSpPr>
            <p:nvPr/>
          </p:nvSpPr>
          <p:spPr bwMode="auto">
            <a:xfrm>
              <a:off x="2482221" y="3656295"/>
              <a:ext cx="121621" cy="135520"/>
            </a:xfrm>
            <a:custGeom>
              <a:avLst/>
              <a:gdLst>
                <a:gd name="T0" fmla="*/ 209 w 412"/>
                <a:gd name="T1" fmla="*/ 73 h 458"/>
                <a:gd name="T2" fmla="*/ 176 w 412"/>
                <a:gd name="T3" fmla="*/ 87 h 458"/>
                <a:gd name="T4" fmla="*/ 139 w 412"/>
                <a:gd name="T5" fmla="*/ 171 h 458"/>
                <a:gd name="T6" fmla="*/ 149 w 412"/>
                <a:gd name="T7" fmla="*/ 182 h 458"/>
                <a:gd name="T8" fmla="*/ 155 w 412"/>
                <a:gd name="T9" fmla="*/ 187 h 458"/>
                <a:gd name="T10" fmla="*/ 250 w 412"/>
                <a:gd name="T11" fmla="*/ 0 h 458"/>
                <a:gd name="T12" fmla="*/ 294 w 412"/>
                <a:gd name="T13" fmla="*/ 23 h 458"/>
                <a:gd name="T14" fmla="*/ 243 w 412"/>
                <a:gd name="T15" fmla="*/ 122 h 458"/>
                <a:gd name="T16" fmla="*/ 355 w 412"/>
                <a:gd name="T17" fmla="*/ 37 h 458"/>
                <a:gd name="T18" fmla="*/ 394 w 412"/>
                <a:gd name="T19" fmla="*/ 97 h 458"/>
                <a:gd name="T20" fmla="*/ 208 w 412"/>
                <a:gd name="T21" fmla="*/ 186 h 458"/>
                <a:gd name="T22" fmla="*/ 184 w 412"/>
                <a:gd name="T23" fmla="*/ 233 h 458"/>
                <a:gd name="T24" fmla="*/ 214 w 412"/>
                <a:gd name="T25" fmla="*/ 328 h 458"/>
                <a:gd name="T26" fmla="*/ 207 w 412"/>
                <a:gd name="T27" fmla="*/ 201 h 458"/>
                <a:gd name="T28" fmla="*/ 254 w 412"/>
                <a:gd name="T29" fmla="*/ 191 h 458"/>
                <a:gd name="T30" fmla="*/ 262 w 412"/>
                <a:gd name="T31" fmla="*/ 361 h 458"/>
                <a:gd name="T32" fmla="*/ 255 w 412"/>
                <a:gd name="T33" fmla="*/ 362 h 458"/>
                <a:gd name="T34" fmla="*/ 218 w 412"/>
                <a:gd name="T35" fmla="*/ 368 h 458"/>
                <a:gd name="T36" fmla="*/ 224 w 412"/>
                <a:gd name="T37" fmla="*/ 431 h 458"/>
                <a:gd name="T38" fmla="*/ 163 w 412"/>
                <a:gd name="T39" fmla="*/ 446 h 458"/>
                <a:gd name="T40" fmla="*/ 149 w 412"/>
                <a:gd name="T41" fmla="*/ 301 h 458"/>
                <a:gd name="T42" fmla="*/ 99 w 412"/>
                <a:gd name="T43" fmla="*/ 398 h 458"/>
                <a:gd name="T44" fmla="*/ 55 w 412"/>
                <a:gd name="T45" fmla="*/ 376 h 458"/>
                <a:gd name="T46" fmla="*/ 121 w 412"/>
                <a:gd name="T47" fmla="*/ 248 h 458"/>
                <a:gd name="T48" fmla="*/ 110 w 412"/>
                <a:gd name="T49" fmla="*/ 236 h 458"/>
                <a:gd name="T50" fmla="*/ 95 w 412"/>
                <a:gd name="T51" fmla="*/ 266 h 458"/>
                <a:gd name="T52" fmla="*/ 84 w 412"/>
                <a:gd name="T53" fmla="*/ 286 h 458"/>
                <a:gd name="T54" fmla="*/ 75 w 412"/>
                <a:gd name="T55" fmla="*/ 307 h 458"/>
                <a:gd name="T56" fmla="*/ 50 w 412"/>
                <a:gd name="T57" fmla="*/ 299 h 458"/>
                <a:gd name="T58" fmla="*/ 27 w 412"/>
                <a:gd name="T59" fmla="*/ 291 h 458"/>
                <a:gd name="T60" fmla="*/ 39 w 412"/>
                <a:gd name="T61" fmla="*/ 246 h 458"/>
                <a:gd name="T62" fmla="*/ 34 w 412"/>
                <a:gd name="T63" fmla="*/ 227 h 458"/>
                <a:gd name="T64" fmla="*/ 33 w 412"/>
                <a:gd name="T65" fmla="*/ 222 h 458"/>
                <a:gd name="T66" fmla="*/ 0 w 412"/>
                <a:gd name="T67" fmla="*/ 166 h 458"/>
                <a:gd name="T68" fmla="*/ 31 w 412"/>
                <a:gd name="T69" fmla="*/ 130 h 458"/>
                <a:gd name="T70" fmla="*/ 51 w 412"/>
                <a:gd name="T71" fmla="*/ 108 h 458"/>
                <a:gd name="T72" fmla="*/ 55 w 412"/>
                <a:gd name="T73" fmla="*/ 116 h 458"/>
                <a:gd name="T74" fmla="*/ 79 w 412"/>
                <a:gd name="T75" fmla="*/ 190 h 458"/>
                <a:gd name="T76" fmla="*/ 100 w 412"/>
                <a:gd name="T77" fmla="*/ 144 h 458"/>
                <a:gd name="T78" fmla="*/ 118 w 412"/>
                <a:gd name="T79" fmla="*/ 109 h 458"/>
                <a:gd name="T80" fmla="*/ 107 w 412"/>
                <a:gd name="T81" fmla="*/ 114 h 458"/>
                <a:gd name="T82" fmla="*/ 83 w 412"/>
                <a:gd name="T83" fmla="*/ 124 h 458"/>
                <a:gd name="T84" fmla="*/ 72 w 412"/>
                <a:gd name="T85" fmla="*/ 70 h 458"/>
                <a:gd name="T86" fmla="*/ 194 w 412"/>
                <a:gd name="T87" fmla="*/ 18 h 458"/>
                <a:gd name="T88" fmla="*/ 209 w 412"/>
                <a:gd name="T89" fmla="*/ 73 h 458"/>
                <a:gd name="T90" fmla="*/ 325 w 412"/>
                <a:gd name="T91" fmla="*/ 173 h 458"/>
                <a:gd name="T92" fmla="*/ 308 w 412"/>
                <a:gd name="T93" fmla="*/ 412 h 458"/>
                <a:gd name="T94" fmla="*/ 297 w 412"/>
                <a:gd name="T95" fmla="*/ 413 h 458"/>
                <a:gd name="T96" fmla="*/ 251 w 412"/>
                <a:gd name="T97" fmla="*/ 419 h 458"/>
                <a:gd name="T98" fmla="*/ 270 w 412"/>
                <a:gd name="T99" fmla="*/ 193 h 458"/>
                <a:gd name="T100" fmla="*/ 325 w 412"/>
                <a:gd name="T101" fmla="*/ 173 h 458"/>
                <a:gd name="T102" fmla="*/ 399 w 412"/>
                <a:gd name="T103" fmla="*/ 136 h 458"/>
                <a:gd name="T104" fmla="*/ 405 w 412"/>
                <a:gd name="T105" fmla="*/ 303 h 458"/>
                <a:gd name="T106" fmla="*/ 356 w 412"/>
                <a:gd name="T107" fmla="*/ 458 h 458"/>
                <a:gd name="T108" fmla="*/ 310 w 412"/>
                <a:gd name="T109" fmla="*/ 458 h 458"/>
                <a:gd name="T110" fmla="*/ 299 w 412"/>
                <a:gd name="T111" fmla="*/ 458 h 458"/>
                <a:gd name="T112" fmla="*/ 306 w 412"/>
                <a:gd name="T113" fmla="*/ 441 h 458"/>
                <a:gd name="T114" fmla="*/ 350 w 412"/>
                <a:gd name="T115" fmla="*/ 317 h 458"/>
                <a:gd name="T116" fmla="*/ 338 w 412"/>
                <a:gd name="T117" fmla="*/ 160 h 458"/>
                <a:gd name="T118" fmla="*/ 375 w 412"/>
                <a:gd name="T119" fmla="*/ 145 h 458"/>
                <a:gd name="T120" fmla="*/ 397 w 412"/>
                <a:gd name="T121" fmla="*/ 136 h 458"/>
                <a:gd name="T122" fmla="*/ 399 w 412"/>
                <a:gd name="T123" fmla="*/ 136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12" h="458">
                  <a:moveTo>
                    <a:pt x="209" y="73"/>
                  </a:moveTo>
                  <a:cubicBezTo>
                    <a:pt x="201" y="75"/>
                    <a:pt x="189" y="80"/>
                    <a:pt x="176" y="87"/>
                  </a:cubicBezTo>
                  <a:cubicBezTo>
                    <a:pt x="163" y="115"/>
                    <a:pt x="151" y="143"/>
                    <a:pt x="139" y="171"/>
                  </a:cubicBezTo>
                  <a:cubicBezTo>
                    <a:pt x="142" y="173"/>
                    <a:pt x="145" y="177"/>
                    <a:pt x="149" y="182"/>
                  </a:cubicBezTo>
                  <a:cubicBezTo>
                    <a:pt x="152" y="184"/>
                    <a:pt x="153" y="186"/>
                    <a:pt x="155" y="187"/>
                  </a:cubicBezTo>
                  <a:cubicBezTo>
                    <a:pt x="250" y="0"/>
                    <a:pt x="250" y="0"/>
                    <a:pt x="250" y="0"/>
                  </a:cubicBezTo>
                  <a:cubicBezTo>
                    <a:pt x="294" y="23"/>
                    <a:pt x="294" y="23"/>
                    <a:pt x="294" y="23"/>
                  </a:cubicBezTo>
                  <a:cubicBezTo>
                    <a:pt x="243" y="122"/>
                    <a:pt x="243" y="122"/>
                    <a:pt x="243" y="122"/>
                  </a:cubicBezTo>
                  <a:cubicBezTo>
                    <a:pt x="284" y="111"/>
                    <a:pt x="321" y="82"/>
                    <a:pt x="355" y="37"/>
                  </a:cubicBezTo>
                  <a:cubicBezTo>
                    <a:pt x="365" y="58"/>
                    <a:pt x="378" y="78"/>
                    <a:pt x="394" y="97"/>
                  </a:cubicBezTo>
                  <a:cubicBezTo>
                    <a:pt x="330" y="154"/>
                    <a:pt x="268" y="184"/>
                    <a:pt x="208" y="186"/>
                  </a:cubicBezTo>
                  <a:cubicBezTo>
                    <a:pt x="184" y="233"/>
                    <a:pt x="184" y="233"/>
                    <a:pt x="184" y="233"/>
                  </a:cubicBezTo>
                  <a:cubicBezTo>
                    <a:pt x="201" y="274"/>
                    <a:pt x="211" y="305"/>
                    <a:pt x="214" y="328"/>
                  </a:cubicBezTo>
                  <a:cubicBezTo>
                    <a:pt x="214" y="282"/>
                    <a:pt x="212" y="240"/>
                    <a:pt x="207" y="201"/>
                  </a:cubicBezTo>
                  <a:cubicBezTo>
                    <a:pt x="220" y="198"/>
                    <a:pt x="236" y="194"/>
                    <a:pt x="254" y="191"/>
                  </a:cubicBezTo>
                  <a:cubicBezTo>
                    <a:pt x="262" y="249"/>
                    <a:pt x="265" y="306"/>
                    <a:pt x="262" y="361"/>
                  </a:cubicBezTo>
                  <a:cubicBezTo>
                    <a:pt x="256" y="362"/>
                    <a:pt x="254" y="362"/>
                    <a:pt x="255" y="362"/>
                  </a:cubicBezTo>
                  <a:cubicBezTo>
                    <a:pt x="242" y="363"/>
                    <a:pt x="230" y="365"/>
                    <a:pt x="218" y="368"/>
                  </a:cubicBezTo>
                  <a:cubicBezTo>
                    <a:pt x="222" y="388"/>
                    <a:pt x="224" y="409"/>
                    <a:pt x="224" y="431"/>
                  </a:cubicBezTo>
                  <a:cubicBezTo>
                    <a:pt x="205" y="433"/>
                    <a:pt x="184" y="438"/>
                    <a:pt x="163" y="446"/>
                  </a:cubicBezTo>
                  <a:cubicBezTo>
                    <a:pt x="170" y="389"/>
                    <a:pt x="165" y="340"/>
                    <a:pt x="149" y="301"/>
                  </a:cubicBezTo>
                  <a:cubicBezTo>
                    <a:pt x="99" y="398"/>
                    <a:pt x="99" y="398"/>
                    <a:pt x="99" y="398"/>
                  </a:cubicBezTo>
                  <a:cubicBezTo>
                    <a:pt x="55" y="376"/>
                    <a:pt x="55" y="376"/>
                    <a:pt x="55" y="376"/>
                  </a:cubicBezTo>
                  <a:cubicBezTo>
                    <a:pt x="121" y="248"/>
                    <a:pt x="121" y="248"/>
                    <a:pt x="121" y="248"/>
                  </a:cubicBezTo>
                  <a:cubicBezTo>
                    <a:pt x="110" y="236"/>
                    <a:pt x="110" y="236"/>
                    <a:pt x="110" y="236"/>
                  </a:cubicBezTo>
                  <a:cubicBezTo>
                    <a:pt x="95" y="266"/>
                    <a:pt x="95" y="266"/>
                    <a:pt x="95" y="266"/>
                  </a:cubicBezTo>
                  <a:cubicBezTo>
                    <a:pt x="92" y="271"/>
                    <a:pt x="89" y="277"/>
                    <a:pt x="84" y="286"/>
                  </a:cubicBezTo>
                  <a:cubicBezTo>
                    <a:pt x="81" y="296"/>
                    <a:pt x="78" y="303"/>
                    <a:pt x="75" y="307"/>
                  </a:cubicBezTo>
                  <a:cubicBezTo>
                    <a:pt x="70" y="305"/>
                    <a:pt x="61" y="302"/>
                    <a:pt x="50" y="299"/>
                  </a:cubicBezTo>
                  <a:cubicBezTo>
                    <a:pt x="40" y="296"/>
                    <a:pt x="32" y="294"/>
                    <a:pt x="27" y="291"/>
                  </a:cubicBezTo>
                  <a:cubicBezTo>
                    <a:pt x="35" y="274"/>
                    <a:pt x="40" y="259"/>
                    <a:pt x="39" y="246"/>
                  </a:cubicBezTo>
                  <a:cubicBezTo>
                    <a:pt x="39" y="242"/>
                    <a:pt x="37" y="235"/>
                    <a:pt x="34" y="227"/>
                  </a:cubicBezTo>
                  <a:cubicBezTo>
                    <a:pt x="34" y="225"/>
                    <a:pt x="33" y="223"/>
                    <a:pt x="33" y="222"/>
                  </a:cubicBezTo>
                  <a:cubicBezTo>
                    <a:pt x="26" y="201"/>
                    <a:pt x="15" y="183"/>
                    <a:pt x="0" y="166"/>
                  </a:cubicBezTo>
                  <a:cubicBezTo>
                    <a:pt x="6" y="159"/>
                    <a:pt x="17" y="146"/>
                    <a:pt x="31" y="130"/>
                  </a:cubicBezTo>
                  <a:cubicBezTo>
                    <a:pt x="45" y="114"/>
                    <a:pt x="51" y="107"/>
                    <a:pt x="51" y="108"/>
                  </a:cubicBezTo>
                  <a:cubicBezTo>
                    <a:pt x="55" y="116"/>
                    <a:pt x="55" y="116"/>
                    <a:pt x="55" y="116"/>
                  </a:cubicBezTo>
                  <a:cubicBezTo>
                    <a:pt x="60" y="139"/>
                    <a:pt x="68" y="164"/>
                    <a:pt x="79" y="190"/>
                  </a:cubicBezTo>
                  <a:cubicBezTo>
                    <a:pt x="85" y="178"/>
                    <a:pt x="92" y="162"/>
                    <a:pt x="100" y="144"/>
                  </a:cubicBezTo>
                  <a:cubicBezTo>
                    <a:pt x="108" y="128"/>
                    <a:pt x="114" y="117"/>
                    <a:pt x="118" y="109"/>
                  </a:cubicBezTo>
                  <a:cubicBezTo>
                    <a:pt x="116" y="110"/>
                    <a:pt x="112" y="112"/>
                    <a:pt x="107" y="114"/>
                  </a:cubicBezTo>
                  <a:cubicBezTo>
                    <a:pt x="103" y="114"/>
                    <a:pt x="95" y="118"/>
                    <a:pt x="83" y="124"/>
                  </a:cubicBezTo>
                  <a:cubicBezTo>
                    <a:pt x="79" y="106"/>
                    <a:pt x="76" y="88"/>
                    <a:pt x="72" y="70"/>
                  </a:cubicBezTo>
                  <a:cubicBezTo>
                    <a:pt x="117" y="49"/>
                    <a:pt x="158" y="32"/>
                    <a:pt x="194" y="18"/>
                  </a:cubicBezTo>
                  <a:lnTo>
                    <a:pt x="209" y="73"/>
                  </a:lnTo>
                  <a:close/>
                  <a:moveTo>
                    <a:pt x="325" y="173"/>
                  </a:moveTo>
                  <a:cubicBezTo>
                    <a:pt x="343" y="240"/>
                    <a:pt x="337" y="320"/>
                    <a:pt x="308" y="412"/>
                  </a:cubicBezTo>
                  <a:cubicBezTo>
                    <a:pt x="305" y="412"/>
                    <a:pt x="302" y="412"/>
                    <a:pt x="297" y="413"/>
                  </a:cubicBezTo>
                  <a:cubicBezTo>
                    <a:pt x="286" y="413"/>
                    <a:pt x="271" y="415"/>
                    <a:pt x="251" y="419"/>
                  </a:cubicBezTo>
                  <a:cubicBezTo>
                    <a:pt x="289" y="328"/>
                    <a:pt x="295" y="252"/>
                    <a:pt x="270" y="193"/>
                  </a:cubicBezTo>
                  <a:cubicBezTo>
                    <a:pt x="288" y="186"/>
                    <a:pt x="307" y="179"/>
                    <a:pt x="325" y="173"/>
                  </a:cubicBezTo>
                  <a:moveTo>
                    <a:pt x="399" y="136"/>
                  </a:moveTo>
                  <a:cubicBezTo>
                    <a:pt x="410" y="197"/>
                    <a:pt x="412" y="253"/>
                    <a:pt x="405" y="303"/>
                  </a:cubicBezTo>
                  <a:cubicBezTo>
                    <a:pt x="398" y="349"/>
                    <a:pt x="382" y="401"/>
                    <a:pt x="356" y="458"/>
                  </a:cubicBezTo>
                  <a:cubicBezTo>
                    <a:pt x="346" y="456"/>
                    <a:pt x="331" y="456"/>
                    <a:pt x="310" y="458"/>
                  </a:cubicBezTo>
                  <a:cubicBezTo>
                    <a:pt x="305" y="458"/>
                    <a:pt x="302" y="458"/>
                    <a:pt x="299" y="458"/>
                  </a:cubicBezTo>
                  <a:cubicBezTo>
                    <a:pt x="301" y="455"/>
                    <a:pt x="303" y="449"/>
                    <a:pt x="306" y="441"/>
                  </a:cubicBezTo>
                  <a:cubicBezTo>
                    <a:pt x="331" y="389"/>
                    <a:pt x="346" y="348"/>
                    <a:pt x="350" y="317"/>
                  </a:cubicBezTo>
                  <a:cubicBezTo>
                    <a:pt x="360" y="266"/>
                    <a:pt x="356" y="213"/>
                    <a:pt x="338" y="160"/>
                  </a:cubicBezTo>
                  <a:cubicBezTo>
                    <a:pt x="346" y="158"/>
                    <a:pt x="359" y="153"/>
                    <a:pt x="375" y="145"/>
                  </a:cubicBezTo>
                  <a:cubicBezTo>
                    <a:pt x="385" y="140"/>
                    <a:pt x="392" y="137"/>
                    <a:pt x="397" y="136"/>
                  </a:cubicBezTo>
                  <a:lnTo>
                    <a:pt x="399" y="1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sp>
          <p:nvSpPr>
            <p:cNvPr id="94" name="Freeform 92"/>
            <p:cNvSpPr>
              <a:spLocks noEditPoints="1"/>
            </p:cNvSpPr>
            <p:nvPr/>
          </p:nvSpPr>
          <p:spPr bwMode="auto">
            <a:xfrm>
              <a:off x="2628165" y="3729267"/>
              <a:ext cx="143628" cy="140153"/>
            </a:xfrm>
            <a:custGeom>
              <a:avLst/>
              <a:gdLst>
                <a:gd name="T0" fmla="*/ 192 w 486"/>
                <a:gd name="T1" fmla="*/ 357 h 476"/>
                <a:gd name="T2" fmla="*/ 0 w 486"/>
                <a:gd name="T3" fmla="*/ 244 h 476"/>
                <a:gd name="T4" fmla="*/ 12 w 486"/>
                <a:gd name="T5" fmla="*/ 220 h 476"/>
                <a:gd name="T6" fmla="*/ 29 w 486"/>
                <a:gd name="T7" fmla="*/ 193 h 476"/>
                <a:gd name="T8" fmla="*/ 38 w 486"/>
                <a:gd name="T9" fmla="*/ 187 h 476"/>
                <a:gd name="T10" fmla="*/ 77 w 486"/>
                <a:gd name="T11" fmla="*/ 218 h 476"/>
                <a:gd name="T12" fmla="*/ 190 w 486"/>
                <a:gd name="T13" fmla="*/ 0 h 476"/>
                <a:gd name="T14" fmla="*/ 240 w 486"/>
                <a:gd name="T15" fmla="*/ 26 h 476"/>
                <a:gd name="T16" fmla="*/ 125 w 486"/>
                <a:gd name="T17" fmla="*/ 249 h 476"/>
                <a:gd name="T18" fmla="*/ 170 w 486"/>
                <a:gd name="T19" fmla="*/ 274 h 476"/>
                <a:gd name="T20" fmla="*/ 280 w 486"/>
                <a:gd name="T21" fmla="*/ 59 h 476"/>
                <a:gd name="T22" fmla="*/ 344 w 486"/>
                <a:gd name="T23" fmla="*/ 96 h 476"/>
                <a:gd name="T24" fmla="*/ 440 w 486"/>
                <a:gd name="T25" fmla="*/ 152 h 476"/>
                <a:gd name="T26" fmla="*/ 483 w 486"/>
                <a:gd name="T27" fmla="*/ 201 h 476"/>
                <a:gd name="T28" fmla="*/ 461 w 486"/>
                <a:gd name="T29" fmla="*/ 294 h 476"/>
                <a:gd name="T30" fmla="*/ 444 w 486"/>
                <a:gd name="T31" fmla="*/ 292 h 476"/>
                <a:gd name="T32" fmla="*/ 391 w 486"/>
                <a:gd name="T33" fmla="*/ 286 h 476"/>
                <a:gd name="T34" fmla="*/ 415 w 486"/>
                <a:gd name="T35" fmla="*/ 230 h 476"/>
                <a:gd name="T36" fmla="*/ 391 w 486"/>
                <a:gd name="T37" fmla="*/ 203 h 476"/>
                <a:gd name="T38" fmla="*/ 300 w 486"/>
                <a:gd name="T39" fmla="*/ 148 h 476"/>
                <a:gd name="T40" fmla="*/ 192 w 486"/>
                <a:gd name="T41" fmla="*/ 357 h 476"/>
                <a:gd name="T42" fmla="*/ 193 w 486"/>
                <a:gd name="T43" fmla="*/ 451 h 476"/>
                <a:gd name="T44" fmla="*/ 321 w 486"/>
                <a:gd name="T45" fmla="*/ 201 h 476"/>
                <a:gd name="T46" fmla="*/ 370 w 486"/>
                <a:gd name="T47" fmla="*/ 226 h 476"/>
                <a:gd name="T48" fmla="*/ 241 w 486"/>
                <a:gd name="T49" fmla="*/ 476 h 476"/>
                <a:gd name="T50" fmla="*/ 193 w 486"/>
                <a:gd name="T51" fmla="*/ 451 h 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86" h="476">
                  <a:moveTo>
                    <a:pt x="192" y="357"/>
                  </a:moveTo>
                  <a:cubicBezTo>
                    <a:pt x="130" y="320"/>
                    <a:pt x="66" y="282"/>
                    <a:pt x="0" y="244"/>
                  </a:cubicBezTo>
                  <a:cubicBezTo>
                    <a:pt x="3" y="239"/>
                    <a:pt x="7" y="232"/>
                    <a:pt x="12" y="220"/>
                  </a:cubicBezTo>
                  <a:cubicBezTo>
                    <a:pt x="20" y="208"/>
                    <a:pt x="26" y="198"/>
                    <a:pt x="29" y="193"/>
                  </a:cubicBezTo>
                  <a:cubicBezTo>
                    <a:pt x="33" y="187"/>
                    <a:pt x="36" y="185"/>
                    <a:pt x="38" y="187"/>
                  </a:cubicBezTo>
                  <a:cubicBezTo>
                    <a:pt x="49" y="198"/>
                    <a:pt x="62" y="209"/>
                    <a:pt x="77" y="218"/>
                  </a:cubicBezTo>
                  <a:cubicBezTo>
                    <a:pt x="190" y="0"/>
                    <a:pt x="190" y="0"/>
                    <a:pt x="190" y="0"/>
                  </a:cubicBezTo>
                  <a:cubicBezTo>
                    <a:pt x="240" y="26"/>
                    <a:pt x="240" y="26"/>
                    <a:pt x="240" y="26"/>
                  </a:cubicBezTo>
                  <a:cubicBezTo>
                    <a:pt x="125" y="249"/>
                    <a:pt x="125" y="249"/>
                    <a:pt x="125" y="249"/>
                  </a:cubicBezTo>
                  <a:cubicBezTo>
                    <a:pt x="170" y="274"/>
                    <a:pt x="170" y="274"/>
                    <a:pt x="170" y="274"/>
                  </a:cubicBezTo>
                  <a:cubicBezTo>
                    <a:pt x="280" y="59"/>
                    <a:pt x="280" y="59"/>
                    <a:pt x="280" y="59"/>
                  </a:cubicBezTo>
                  <a:cubicBezTo>
                    <a:pt x="294" y="68"/>
                    <a:pt x="315" y="80"/>
                    <a:pt x="344" y="96"/>
                  </a:cubicBezTo>
                  <a:cubicBezTo>
                    <a:pt x="388" y="120"/>
                    <a:pt x="420" y="139"/>
                    <a:pt x="440" y="152"/>
                  </a:cubicBezTo>
                  <a:cubicBezTo>
                    <a:pt x="466" y="167"/>
                    <a:pt x="481" y="183"/>
                    <a:pt x="483" y="201"/>
                  </a:cubicBezTo>
                  <a:cubicBezTo>
                    <a:pt x="486" y="216"/>
                    <a:pt x="479" y="247"/>
                    <a:pt x="461" y="294"/>
                  </a:cubicBezTo>
                  <a:cubicBezTo>
                    <a:pt x="444" y="292"/>
                    <a:pt x="444" y="292"/>
                    <a:pt x="444" y="292"/>
                  </a:cubicBezTo>
                  <a:cubicBezTo>
                    <a:pt x="419" y="287"/>
                    <a:pt x="401" y="285"/>
                    <a:pt x="391" y="286"/>
                  </a:cubicBezTo>
                  <a:cubicBezTo>
                    <a:pt x="407" y="256"/>
                    <a:pt x="415" y="237"/>
                    <a:pt x="415" y="230"/>
                  </a:cubicBezTo>
                  <a:cubicBezTo>
                    <a:pt x="415" y="222"/>
                    <a:pt x="407" y="213"/>
                    <a:pt x="391" y="203"/>
                  </a:cubicBezTo>
                  <a:cubicBezTo>
                    <a:pt x="362" y="184"/>
                    <a:pt x="332" y="166"/>
                    <a:pt x="300" y="148"/>
                  </a:cubicBezTo>
                  <a:lnTo>
                    <a:pt x="192" y="357"/>
                  </a:lnTo>
                  <a:close/>
                  <a:moveTo>
                    <a:pt x="193" y="451"/>
                  </a:moveTo>
                  <a:cubicBezTo>
                    <a:pt x="321" y="201"/>
                    <a:pt x="321" y="201"/>
                    <a:pt x="321" y="201"/>
                  </a:cubicBezTo>
                  <a:cubicBezTo>
                    <a:pt x="370" y="226"/>
                    <a:pt x="370" y="226"/>
                    <a:pt x="370" y="226"/>
                  </a:cubicBezTo>
                  <a:cubicBezTo>
                    <a:pt x="241" y="476"/>
                    <a:pt x="241" y="476"/>
                    <a:pt x="241" y="476"/>
                  </a:cubicBezTo>
                  <a:lnTo>
                    <a:pt x="193" y="45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sp>
          <p:nvSpPr>
            <p:cNvPr id="95" name="Freeform 93"/>
            <p:cNvSpPr>
              <a:spLocks noEditPoints="1"/>
            </p:cNvSpPr>
            <p:nvPr/>
          </p:nvSpPr>
          <p:spPr bwMode="auto">
            <a:xfrm>
              <a:off x="2783377" y="3803398"/>
              <a:ext cx="151737" cy="152894"/>
            </a:xfrm>
            <a:custGeom>
              <a:avLst/>
              <a:gdLst>
                <a:gd name="T0" fmla="*/ 180 w 514"/>
                <a:gd name="T1" fmla="*/ 5 h 518"/>
                <a:gd name="T2" fmla="*/ 186 w 514"/>
                <a:gd name="T3" fmla="*/ 2 h 518"/>
                <a:gd name="T4" fmla="*/ 280 w 514"/>
                <a:gd name="T5" fmla="*/ 112 h 518"/>
                <a:gd name="T6" fmla="*/ 281 w 514"/>
                <a:gd name="T7" fmla="*/ 246 h 518"/>
                <a:gd name="T8" fmla="*/ 284 w 514"/>
                <a:gd name="T9" fmla="*/ 247 h 518"/>
                <a:gd name="T10" fmla="*/ 365 w 514"/>
                <a:gd name="T11" fmla="*/ 90 h 518"/>
                <a:gd name="T12" fmla="*/ 409 w 514"/>
                <a:gd name="T13" fmla="*/ 112 h 518"/>
                <a:gd name="T14" fmla="*/ 331 w 514"/>
                <a:gd name="T15" fmla="*/ 265 h 518"/>
                <a:gd name="T16" fmla="*/ 471 w 514"/>
                <a:gd name="T17" fmla="*/ 136 h 518"/>
                <a:gd name="T18" fmla="*/ 475 w 514"/>
                <a:gd name="T19" fmla="*/ 142 h 518"/>
                <a:gd name="T20" fmla="*/ 514 w 514"/>
                <a:gd name="T21" fmla="*/ 198 h 518"/>
                <a:gd name="T22" fmla="*/ 351 w 514"/>
                <a:gd name="T23" fmla="*/ 316 h 518"/>
                <a:gd name="T24" fmla="*/ 354 w 514"/>
                <a:gd name="T25" fmla="*/ 504 h 518"/>
                <a:gd name="T26" fmla="*/ 287 w 514"/>
                <a:gd name="T27" fmla="*/ 518 h 518"/>
                <a:gd name="T28" fmla="*/ 294 w 514"/>
                <a:gd name="T29" fmla="*/ 335 h 518"/>
                <a:gd name="T30" fmla="*/ 222 w 514"/>
                <a:gd name="T31" fmla="*/ 476 h 518"/>
                <a:gd name="T32" fmla="*/ 178 w 514"/>
                <a:gd name="T33" fmla="*/ 454 h 518"/>
                <a:gd name="T34" fmla="*/ 252 w 514"/>
                <a:gd name="T35" fmla="*/ 310 h 518"/>
                <a:gd name="T36" fmla="*/ 234 w 514"/>
                <a:gd name="T37" fmla="*/ 300 h 518"/>
                <a:gd name="T38" fmla="*/ 254 w 514"/>
                <a:gd name="T39" fmla="*/ 261 h 518"/>
                <a:gd name="T40" fmla="*/ 218 w 514"/>
                <a:gd name="T41" fmla="*/ 273 h 518"/>
                <a:gd name="T42" fmla="*/ 233 w 514"/>
                <a:gd name="T43" fmla="*/ 202 h 518"/>
                <a:gd name="T44" fmla="*/ 189 w 514"/>
                <a:gd name="T45" fmla="*/ 213 h 518"/>
                <a:gd name="T46" fmla="*/ 177 w 514"/>
                <a:gd name="T47" fmla="*/ 159 h 518"/>
                <a:gd name="T48" fmla="*/ 221 w 514"/>
                <a:gd name="T49" fmla="*/ 147 h 518"/>
                <a:gd name="T50" fmla="*/ 229 w 514"/>
                <a:gd name="T51" fmla="*/ 145 h 518"/>
                <a:gd name="T52" fmla="*/ 190 w 514"/>
                <a:gd name="T53" fmla="*/ 89 h 518"/>
                <a:gd name="T54" fmla="*/ 153 w 514"/>
                <a:gd name="T55" fmla="*/ 161 h 518"/>
                <a:gd name="T56" fmla="*/ 184 w 514"/>
                <a:gd name="T57" fmla="*/ 236 h 518"/>
                <a:gd name="T58" fmla="*/ 152 w 514"/>
                <a:gd name="T59" fmla="*/ 256 h 518"/>
                <a:gd name="T60" fmla="*/ 231 w 514"/>
                <a:gd name="T61" fmla="*/ 297 h 518"/>
                <a:gd name="T62" fmla="*/ 204 w 514"/>
                <a:gd name="T63" fmla="*/ 350 h 518"/>
                <a:gd name="T64" fmla="*/ 157 w 514"/>
                <a:gd name="T65" fmla="*/ 326 h 518"/>
                <a:gd name="T66" fmla="*/ 173 w 514"/>
                <a:gd name="T67" fmla="*/ 407 h 518"/>
                <a:gd name="T68" fmla="*/ 171 w 514"/>
                <a:gd name="T69" fmla="*/ 414 h 518"/>
                <a:gd name="T70" fmla="*/ 104 w 514"/>
                <a:gd name="T71" fmla="*/ 420 h 518"/>
                <a:gd name="T72" fmla="*/ 106 w 514"/>
                <a:gd name="T73" fmla="*/ 298 h 518"/>
                <a:gd name="T74" fmla="*/ 0 w 514"/>
                <a:gd name="T75" fmla="*/ 243 h 518"/>
                <a:gd name="T76" fmla="*/ 25 w 514"/>
                <a:gd name="T77" fmla="*/ 195 h 518"/>
                <a:gd name="T78" fmla="*/ 33 w 514"/>
                <a:gd name="T79" fmla="*/ 188 h 518"/>
                <a:gd name="T80" fmla="*/ 39 w 514"/>
                <a:gd name="T81" fmla="*/ 191 h 518"/>
                <a:gd name="T82" fmla="*/ 64 w 514"/>
                <a:gd name="T83" fmla="*/ 210 h 518"/>
                <a:gd name="T84" fmla="*/ 132 w 514"/>
                <a:gd name="T85" fmla="*/ 246 h 518"/>
                <a:gd name="T86" fmla="*/ 63 w 514"/>
                <a:gd name="T87" fmla="*/ 129 h 518"/>
                <a:gd name="T88" fmla="*/ 60 w 514"/>
                <a:gd name="T89" fmla="*/ 126 h 518"/>
                <a:gd name="T90" fmla="*/ 55 w 514"/>
                <a:gd name="T91" fmla="*/ 117 h 518"/>
                <a:gd name="T92" fmla="*/ 99 w 514"/>
                <a:gd name="T93" fmla="*/ 67 h 518"/>
                <a:gd name="T94" fmla="*/ 107 w 514"/>
                <a:gd name="T95" fmla="*/ 69 h 518"/>
                <a:gd name="T96" fmla="*/ 119 w 514"/>
                <a:gd name="T97" fmla="*/ 99 h 518"/>
                <a:gd name="T98" fmla="*/ 125 w 514"/>
                <a:gd name="T99" fmla="*/ 112 h 518"/>
                <a:gd name="T100" fmla="*/ 180 w 514"/>
                <a:gd name="T101" fmla="*/ 5 h 518"/>
                <a:gd name="T102" fmla="*/ 13 w 514"/>
                <a:gd name="T103" fmla="*/ 288 h 518"/>
                <a:gd name="T104" fmla="*/ 84 w 514"/>
                <a:gd name="T105" fmla="*/ 302 h 518"/>
                <a:gd name="T106" fmla="*/ 77 w 514"/>
                <a:gd name="T107" fmla="*/ 357 h 518"/>
                <a:gd name="T108" fmla="*/ 17 w 514"/>
                <a:gd name="T109" fmla="*/ 350 h 518"/>
                <a:gd name="T110" fmla="*/ 3 w 514"/>
                <a:gd name="T111" fmla="*/ 349 h 518"/>
                <a:gd name="T112" fmla="*/ 13 w 514"/>
                <a:gd name="T113" fmla="*/ 288 h 5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14" h="518">
                  <a:moveTo>
                    <a:pt x="180" y="5"/>
                  </a:moveTo>
                  <a:cubicBezTo>
                    <a:pt x="182" y="2"/>
                    <a:pt x="184" y="0"/>
                    <a:pt x="186" y="2"/>
                  </a:cubicBezTo>
                  <a:cubicBezTo>
                    <a:pt x="238" y="35"/>
                    <a:pt x="269" y="72"/>
                    <a:pt x="280" y="112"/>
                  </a:cubicBezTo>
                  <a:cubicBezTo>
                    <a:pt x="292" y="146"/>
                    <a:pt x="292" y="191"/>
                    <a:pt x="281" y="246"/>
                  </a:cubicBezTo>
                  <a:cubicBezTo>
                    <a:pt x="284" y="247"/>
                    <a:pt x="284" y="247"/>
                    <a:pt x="284" y="247"/>
                  </a:cubicBezTo>
                  <a:cubicBezTo>
                    <a:pt x="365" y="90"/>
                    <a:pt x="365" y="90"/>
                    <a:pt x="365" y="90"/>
                  </a:cubicBezTo>
                  <a:cubicBezTo>
                    <a:pt x="409" y="112"/>
                    <a:pt x="409" y="112"/>
                    <a:pt x="409" y="112"/>
                  </a:cubicBezTo>
                  <a:cubicBezTo>
                    <a:pt x="331" y="265"/>
                    <a:pt x="331" y="265"/>
                    <a:pt x="331" y="265"/>
                  </a:cubicBezTo>
                  <a:cubicBezTo>
                    <a:pt x="386" y="257"/>
                    <a:pt x="433" y="213"/>
                    <a:pt x="471" y="136"/>
                  </a:cubicBezTo>
                  <a:cubicBezTo>
                    <a:pt x="475" y="142"/>
                    <a:pt x="475" y="142"/>
                    <a:pt x="475" y="142"/>
                  </a:cubicBezTo>
                  <a:cubicBezTo>
                    <a:pt x="486" y="163"/>
                    <a:pt x="499" y="182"/>
                    <a:pt x="514" y="198"/>
                  </a:cubicBezTo>
                  <a:cubicBezTo>
                    <a:pt x="464" y="264"/>
                    <a:pt x="410" y="303"/>
                    <a:pt x="351" y="316"/>
                  </a:cubicBezTo>
                  <a:cubicBezTo>
                    <a:pt x="380" y="361"/>
                    <a:pt x="381" y="423"/>
                    <a:pt x="354" y="504"/>
                  </a:cubicBezTo>
                  <a:cubicBezTo>
                    <a:pt x="332" y="501"/>
                    <a:pt x="310" y="506"/>
                    <a:pt x="287" y="518"/>
                  </a:cubicBezTo>
                  <a:cubicBezTo>
                    <a:pt x="321" y="434"/>
                    <a:pt x="323" y="373"/>
                    <a:pt x="294" y="335"/>
                  </a:cubicBezTo>
                  <a:cubicBezTo>
                    <a:pt x="222" y="476"/>
                    <a:pt x="222" y="476"/>
                    <a:pt x="222" y="476"/>
                  </a:cubicBezTo>
                  <a:cubicBezTo>
                    <a:pt x="178" y="454"/>
                    <a:pt x="178" y="454"/>
                    <a:pt x="178" y="454"/>
                  </a:cubicBezTo>
                  <a:cubicBezTo>
                    <a:pt x="252" y="310"/>
                    <a:pt x="252" y="310"/>
                    <a:pt x="252" y="310"/>
                  </a:cubicBezTo>
                  <a:cubicBezTo>
                    <a:pt x="234" y="300"/>
                    <a:pt x="234" y="300"/>
                    <a:pt x="234" y="300"/>
                  </a:cubicBezTo>
                  <a:cubicBezTo>
                    <a:pt x="254" y="261"/>
                    <a:pt x="254" y="261"/>
                    <a:pt x="254" y="261"/>
                  </a:cubicBezTo>
                  <a:cubicBezTo>
                    <a:pt x="242" y="262"/>
                    <a:pt x="230" y="266"/>
                    <a:pt x="218" y="273"/>
                  </a:cubicBezTo>
                  <a:cubicBezTo>
                    <a:pt x="226" y="250"/>
                    <a:pt x="231" y="226"/>
                    <a:pt x="233" y="202"/>
                  </a:cubicBezTo>
                  <a:cubicBezTo>
                    <a:pt x="228" y="199"/>
                    <a:pt x="213" y="203"/>
                    <a:pt x="189" y="213"/>
                  </a:cubicBezTo>
                  <a:cubicBezTo>
                    <a:pt x="177" y="159"/>
                    <a:pt x="177" y="159"/>
                    <a:pt x="177" y="159"/>
                  </a:cubicBezTo>
                  <a:cubicBezTo>
                    <a:pt x="186" y="156"/>
                    <a:pt x="200" y="152"/>
                    <a:pt x="221" y="147"/>
                  </a:cubicBezTo>
                  <a:cubicBezTo>
                    <a:pt x="207" y="150"/>
                    <a:pt x="210" y="149"/>
                    <a:pt x="229" y="145"/>
                  </a:cubicBezTo>
                  <a:cubicBezTo>
                    <a:pt x="222" y="122"/>
                    <a:pt x="210" y="103"/>
                    <a:pt x="190" y="89"/>
                  </a:cubicBezTo>
                  <a:cubicBezTo>
                    <a:pt x="153" y="161"/>
                    <a:pt x="153" y="161"/>
                    <a:pt x="153" y="161"/>
                  </a:cubicBezTo>
                  <a:cubicBezTo>
                    <a:pt x="166" y="185"/>
                    <a:pt x="176" y="210"/>
                    <a:pt x="184" y="236"/>
                  </a:cubicBezTo>
                  <a:cubicBezTo>
                    <a:pt x="172" y="244"/>
                    <a:pt x="161" y="251"/>
                    <a:pt x="152" y="256"/>
                  </a:cubicBezTo>
                  <a:cubicBezTo>
                    <a:pt x="231" y="297"/>
                    <a:pt x="231" y="297"/>
                    <a:pt x="231" y="297"/>
                  </a:cubicBezTo>
                  <a:cubicBezTo>
                    <a:pt x="204" y="350"/>
                    <a:pt x="204" y="350"/>
                    <a:pt x="204" y="350"/>
                  </a:cubicBezTo>
                  <a:cubicBezTo>
                    <a:pt x="157" y="326"/>
                    <a:pt x="157" y="326"/>
                    <a:pt x="157" y="326"/>
                  </a:cubicBezTo>
                  <a:cubicBezTo>
                    <a:pt x="165" y="367"/>
                    <a:pt x="171" y="394"/>
                    <a:pt x="173" y="407"/>
                  </a:cubicBezTo>
                  <a:cubicBezTo>
                    <a:pt x="175" y="410"/>
                    <a:pt x="174" y="413"/>
                    <a:pt x="171" y="414"/>
                  </a:cubicBezTo>
                  <a:cubicBezTo>
                    <a:pt x="157" y="416"/>
                    <a:pt x="135" y="418"/>
                    <a:pt x="104" y="420"/>
                  </a:cubicBezTo>
                  <a:cubicBezTo>
                    <a:pt x="113" y="379"/>
                    <a:pt x="113" y="338"/>
                    <a:pt x="106" y="298"/>
                  </a:cubicBezTo>
                  <a:cubicBezTo>
                    <a:pt x="0" y="243"/>
                    <a:pt x="0" y="243"/>
                    <a:pt x="0" y="243"/>
                  </a:cubicBezTo>
                  <a:cubicBezTo>
                    <a:pt x="15" y="214"/>
                    <a:pt x="23" y="198"/>
                    <a:pt x="25" y="195"/>
                  </a:cubicBezTo>
                  <a:cubicBezTo>
                    <a:pt x="28" y="189"/>
                    <a:pt x="30" y="187"/>
                    <a:pt x="33" y="188"/>
                  </a:cubicBezTo>
                  <a:cubicBezTo>
                    <a:pt x="34" y="188"/>
                    <a:pt x="37" y="189"/>
                    <a:pt x="39" y="191"/>
                  </a:cubicBezTo>
                  <a:cubicBezTo>
                    <a:pt x="47" y="199"/>
                    <a:pt x="55" y="206"/>
                    <a:pt x="64" y="210"/>
                  </a:cubicBezTo>
                  <a:cubicBezTo>
                    <a:pt x="132" y="246"/>
                    <a:pt x="132" y="246"/>
                    <a:pt x="132" y="246"/>
                  </a:cubicBezTo>
                  <a:cubicBezTo>
                    <a:pt x="120" y="206"/>
                    <a:pt x="97" y="167"/>
                    <a:pt x="63" y="129"/>
                  </a:cubicBezTo>
                  <a:cubicBezTo>
                    <a:pt x="62" y="129"/>
                    <a:pt x="61" y="128"/>
                    <a:pt x="60" y="126"/>
                  </a:cubicBezTo>
                  <a:cubicBezTo>
                    <a:pt x="55" y="122"/>
                    <a:pt x="53" y="119"/>
                    <a:pt x="55" y="117"/>
                  </a:cubicBezTo>
                  <a:cubicBezTo>
                    <a:pt x="64" y="103"/>
                    <a:pt x="79" y="87"/>
                    <a:pt x="99" y="67"/>
                  </a:cubicBezTo>
                  <a:cubicBezTo>
                    <a:pt x="102" y="66"/>
                    <a:pt x="105" y="67"/>
                    <a:pt x="107" y="69"/>
                  </a:cubicBezTo>
                  <a:cubicBezTo>
                    <a:pt x="109" y="76"/>
                    <a:pt x="113" y="86"/>
                    <a:pt x="119" y="99"/>
                  </a:cubicBezTo>
                  <a:cubicBezTo>
                    <a:pt x="122" y="104"/>
                    <a:pt x="124" y="109"/>
                    <a:pt x="125" y="112"/>
                  </a:cubicBezTo>
                  <a:lnTo>
                    <a:pt x="180" y="5"/>
                  </a:lnTo>
                  <a:close/>
                  <a:moveTo>
                    <a:pt x="13" y="288"/>
                  </a:moveTo>
                  <a:cubicBezTo>
                    <a:pt x="84" y="302"/>
                    <a:pt x="84" y="302"/>
                    <a:pt x="84" y="302"/>
                  </a:cubicBezTo>
                  <a:cubicBezTo>
                    <a:pt x="77" y="357"/>
                    <a:pt x="77" y="357"/>
                    <a:pt x="77" y="357"/>
                  </a:cubicBezTo>
                  <a:cubicBezTo>
                    <a:pt x="58" y="353"/>
                    <a:pt x="38" y="351"/>
                    <a:pt x="17" y="350"/>
                  </a:cubicBezTo>
                  <a:cubicBezTo>
                    <a:pt x="9" y="350"/>
                    <a:pt x="4" y="350"/>
                    <a:pt x="3" y="349"/>
                  </a:cubicBezTo>
                  <a:lnTo>
                    <a:pt x="13" y="28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sp>
          <p:nvSpPr>
            <p:cNvPr id="96" name="Freeform 94"/>
            <p:cNvSpPr>
              <a:spLocks noEditPoints="1"/>
            </p:cNvSpPr>
            <p:nvPr/>
          </p:nvSpPr>
          <p:spPr bwMode="auto">
            <a:xfrm>
              <a:off x="2015428" y="4308413"/>
              <a:ext cx="136679" cy="158686"/>
            </a:xfrm>
            <a:custGeom>
              <a:avLst/>
              <a:gdLst>
                <a:gd name="T0" fmla="*/ 32 w 118"/>
                <a:gd name="T1" fmla="*/ 132 h 137"/>
                <a:gd name="T2" fmla="*/ 13 w 118"/>
                <a:gd name="T3" fmla="*/ 134 h 137"/>
                <a:gd name="T4" fmla="*/ 0 w 118"/>
                <a:gd name="T5" fmla="*/ 26 h 137"/>
                <a:gd name="T6" fmla="*/ 18 w 118"/>
                <a:gd name="T7" fmla="*/ 24 h 137"/>
                <a:gd name="T8" fmla="*/ 32 w 118"/>
                <a:gd name="T9" fmla="*/ 132 h 137"/>
                <a:gd name="T10" fmla="*/ 80 w 118"/>
                <a:gd name="T11" fmla="*/ 3 h 137"/>
                <a:gd name="T12" fmla="*/ 101 w 118"/>
                <a:gd name="T13" fmla="*/ 0 h 137"/>
                <a:gd name="T14" fmla="*/ 118 w 118"/>
                <a:gd name="T15" fmla="*/ 134 h 137"/>
                <a:gd name="T16" fmla="*/ 98 w 118"/>
                <a:gd name="T17" fmla="*/ 137 h 137"/>
                <a:gd name="T18" fmla="*/ 80 w 118"/>
                <a:gd name="T19" fmla="*/ 3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8" h="137">
                  <a:moveTo>
                    <a:pt x="32" y="132"/>
                  </a:moveTo>
                  <a:lnTo>
                    <a:pt x="13" y="134"/>
                  </a:lnTo>
                  <a:lnTo>
                    <a:pt x="0" y="26"/>
                  </a:lnTo>
                  <a:lnTo>
                    <a:pt x="18" y="24"/>
                  </a:lnTo>
                  <a:lnTo>
                    <a:pt x="32" y="132"/>
                  </a:lnTo>
                  <a:close/>
                  <a:moveTo>
                    <a:pt x="80" y="3"/>
                  </a:moveTo>
                  <a:lnTo>
                    <a:pt x="101" y="0"/>
                  </a:lnTo>
                  <a:lnTo>
                    <a:pt x="118" y="134"/>
                  </a:lnTo>
                  <a:lnTo>
                    <a:pt x="98" y="137"/>
                  </a:lnTo>
                  <a:lnTo>
                    <a:pt x="80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sp>
          <p:nvSpPr>
            <p:cNvPr id="97" name="Freeform 95"/>
            <p:cNvSpPr/>
            <p:nvPr/>
          </p:nvSpPr>
          <p:spPr bwMode="auto">
            <a:xfrm>
              <a:off x="2214655" y="4282930"/>
              <a:ext cx="167953" cy="171427"/>
            </a:xfrm>
            <a:custGeom>
              <a:avLst/>
              <a:gdLst>
                <a:gd name="T0" fmla="*/ 112 w 568"/>
                <a:gd name="T1" fmla="*/ 302 h 583"/>
                <a:gd name="T2" fmla="*/ 165 w 568"/>
                <a:gd name="T3" fmla="*/ 356 h 583"/>
                <a:gd name="T4" fmla="*/ 167 w 568"/>
                <a:gd name="T5" fmla="*/ 432 h 583"/>
                <a:gd name="T6" fmla="*/ 132 w 568"/>
                <a:gd name="T7" fmla="*/ 460 h 583"/>
                <a:gd name="T8" fmla="*/ 194 w 568"/>
                <a:gd name="T9" fmla="*/ 336 h 583"/>
                <a:gd name="T10" fmla="*/ 139 w 568"/>
                <a:gd name="T11" fmla="*/ 306 h 583"/>
                <a:gd name="T12" fmla="*/ 2 w 568"/>
                <a:gd name="T13" fmla="*/ 243 h 583"/>
                <a:gd name="T14" fmla="*/ 27 w 568"/>
                <a:gd name="T15" fmla="*/ 192 h 583"/>
                <a:gd name="T16" fmla="*/ 18 w 568"/>
                <a:gd name="T17" fmla="*/ 47 h 583"/>
                <a:gd name="T18" fmla="*/ 89 w 568"/>
                <a:gd name="T19" fmla="*/ 121 h 583"/>
                <a:gd name="T20" fmla="*/ 140 w 568"/>
                <a:gd name="T21" fmla="*/ 121 h 583"/>
                <a:gd name="T22" fmla="*/ 98 w 568"/>
                <a:gd name="T23" fmla="*/ 192 h 583"/>
                <a:gd name="T24" fmla="*/ 165 w 568"/>
                <a:gd name="T25" fmla="*/ 240 h 583"/>
                <a:gd name="T26" fmla="*/ 184 w 568"/>
                <a:gd name="T27" fmla="*/ 259 h 583"/>
                <a:gd name="T28" fmla="*/ 219 w 568"/>
                <a:gd name="T29" fmla="*/ 72 h 583"/>
                <a:gd name="T30" fmla="*/ 277 w 568"/>
                <a:gd name="T31" fmla="*/ 247 h 583"/>
                <a:gd name="T32" fmla="*/ 307 w 568"/>
                <a:gd name="T33" fmla="*/ 0 h 583"/>
                <a:gd name="T34" fmla="*/ 361 w 568"/>
                <a:gd name="T35" fmla="*/ 125 h 583"/>
                <a:gd name="T36" fmla="*/ 408 w 568"/>
                <a:gd name="T37" fmla="*/ 17 h 583"/>
                <a:gd name="T38" fmla="*/ 493 w 568"/>
                <a:gd name="T39" fmla="*/ 106 h 583"/>
                <a:gd name="T40" fmla="*/ 568 w 568"/>
                <a:gd name="T41" fmla="*/ 218 h 583"/>
                <a:gd name="T42" fmla="*/ 494 w 568"/>
                <a:gd name="T43" fmla="*/ 193 h 583"/>
                <a:gd name="T44" fmla="*/ 431 w 568"/>
                <a:gd name="T45" fmla="*/ 194 h 583"/>
                <a:gd name="T46" fmla="*/ 487 w 568"/>
                <a:gd name="T47" fmla="*/ 291 h 583"/>
                <a:gd name="T48" fmla="*/ 542 w 568"/>
                <a:gd name="T49" fmla="*/ 343 h 583"/>
                <a:gd name="T50" fmla="*/ 453 w 568"/>
                <a:gd name="T51" fmla="*/ 366 h 583"/>
                <a:gd name="T52" fmla="*/ 410 w 568"/>
                <a:gd name="T53" fmla="*/ 508 h 583"/>
                <a:gd name="T54" fmla="*/ 333 w 568"/>
                <a:gd name="T55" fmla="*/ 209 h 583"/>
                <a:gd name="T56" fmla="*/ 316 w 568"/>
                <a:gd name="T57" fmla="*/ 553 h 583"/>
                <a:gd name="T58" fmla="*/ 251 w 568"/>
                <a:gd name="T59" fmla="*/ 329 h 583"/>
                <a:gd name="T60" fmla="*/ 223 w 568"/>
                <a:gd name="T61" fmla="*/ 509 h 583"/>
                <a:gd name="T62" fmla="*/ 196 w 568"/>
                <a:gd name="T63" fmla="*/ 583 h 583"/>
                <a:gd name="T64" fmla="*/ 39 w 568"/>
                <a:gd name="T65" fmla="*/ 416 h 583"/>
                <a:gd name="T66" fmla="*/ 52 w 568"/>
                <a:gd name="T67" fmla="*/ 310 h 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68" h="583">
                  <a:moveTo>
                    <a:pt x="52" y="310"/>
                  </a:moveTo>
                  <a:cubicBezTo>
                    <a:pt x="112" y="302"/>
                    <a:pt x="112" y="302"/>
                    <a:pt x="112" y="302"/>
                  </a:cubicBezTo>
                  <a:cubicBezTo>
                    <a:pt x="121" y="377"/>
                    <a:pt x="121" y="377"/>
                    <a:pt x="121" y="377"/>
                  </a:cubicBezTo>
                  <a:cubicBezTo>
                    <a:pt x="149" y="363"/>
                    <a:pt x="163" y="357"/>
                    <a:pt x="165" y="356"/>
                  </a:cubicBezTo>
                  <a:cubicBezTo>
                    <a:pt x="175" y="383"/>
                    <a:pt x="182" y="405"/>
                    <a:pt x="186" y="424"/>
                  </a:cubicBezTo>
                  <a:cubicBezTo>
                    <a:pt x="186" y="426"/>
                    <a:pt x="180" y="428"/>
                    <a:pt x="167" y="432"/>
                  </a:cubicBezTo>
                  <a:cubicBezTo>
                    <a:pt x="152" y="437"/>
                    <a:pt x="139" y="441"/>
                    <a:pt x="130" y="444"/>
                  </a:cubicBezTo>
                  <a:cubicBezTo>
                    <a:pt x="132" y="460"/>
                    <a:pt x="132" y="460"/>
                    <a:pt x="132" y="460"/>
                  </a:cubicBezTo>
                  <a:cubicBezTo>
                    <a:pt x="153" y="471"/>
                    <a:pt x="180" y="486"/>
                    <a:pt x="215" y="506"/>
                  </a:cubicBezTo>
                  <a:cubicBezTo>
                    <a:pt x="194" y="336"/>
                    <a:pt x="194" y="336"/>
                    <a:pt x="194" y="336"/>
                  </a:cubicBezTo>
                  <a:cubicBezTo>
                    <a:pt x="144" y="342"/>
                    <a:pt x="144" y="342"/>
                    <a:pt x="144" y="342"/>
                  </a:cubicBezTo>
                  <a:cubicBezTo>
                    <a:pt x="139" y="306"/>
                    <a:pt x="139" y="306"/>
                    <a:pt x="139" y="306"/>
                  </a:cubicBezTo>
                  <a:cubicBezTo>
                    <a:pt x="96" y="287"/>
                    <a:pt x="50" y="275"/>
                    <a:pt x="0" y="268"/>
                  </a:cubicBezTo>
                  <a:cubicBezTo>
                    <a:pt x="1" y="261"/>
                    <a:pt x="2" y="253"/>
                    <a:pt x="2" y="243"/>
                  </a:cubicBezTo>
                  <a:cubicBezTo>
                    <a:pt x="5" y="201"/>
                    <a:pt x="7" y="182"/>
                    <a:pt x="9" y="187"/>
                  </a:cubicBezTo>
                  <a:cubicBezTo>
                    <a:pt x="14" y="184"/>
                    <a:pt x="20" y="186"/>
                    <a:pt x="27" y="192"/>
                  </a:cubicBezTo>
                  <a:cubicBezTo>
                    <a:pt x="32" y="193"/>
                    <a:pt x="36" y="194"/>
                    <a:pt x="37" y="195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78" y="39"/>
                    <a:pt x="78" y="39"/>
                    <a:pt x="78" y="39"/>
                  </a:cubicBezTo>
                  <a:cubicBezTo>
                    <a:pt x="89" y="121"/>
                    <a:pt x="89" y="121"/>
                    <a:pt x="89" y="121"/>
                  </a:cubicBezTo>
                  <a:cubicBezTo>
                    <a:pt x="105" y="107"/>
                    <a:pt x="119" y="99"/>
                    <a:pt x="132" y="96"/>
                  </a:cubicBezTo>
                  <a:cubicBezTo>
                    <a:pt x="133" y="95"/>
                    <a:pt x="136" y="104"/>
                    <a:pt x="140" y="121"/>
                  </a:cubicBezTo>
                  <a:cubicBezTo>
                    <a:pt x="145" y="140"/>
                    <a:pt x="150" y="155"/>
                    <a:pt x="153" y="166"/>
                  </a:cubicBezTo>
                  <a:cubicBezTo>
                    <a:pt x="140" y="171"/>
                    <a:pt x="122" y="180"/>
                    <a:pt x="98" y="192"/>
                  </a:cubicBezTo>
                  <a:cubicBezTo>
                    <a:pt x="101" y="216"/>
                    <a:pt x="101" y="216"/>
                    <a:pt x="101" y="216"/>
                  </a:cubicBezTo>
                  <a:cubicBezTo>
                    <a:pt x="123" y="223"/>
                    <a:pt x="144" y="231"/>
                    <a:pt x="165" y="240"/>
                  </a:cubicBezTo>
                  <a:cubicBezTo>
                    <a:pt x="162" y="247"/>
                    <a:pt x="160" y="254"/>
                    <a:pt x="158" y="263"/>
                  </a:cubicBezTo>
                  <a:cubicBezTo>
                    <a:pt x="184" y="259"/>
                    <a:pt x="184" y="259"/>
                    <a:pt x="184" y="259"/>
                  </a:cubicBezTo>
                  <a:cubicBezTo>
                    <a:pt x="161" y="80"/>
                    <a:pt x="161" y="80"/>
                    <a:pt x="161" y="80"/>
                  </a:cubicBezTo>
                  <a:cubicBezTo>
                    <a:pt x="219" y="72"/>
                    <a:pt x="219" y="72"/>
                    <a:pt x="219" y="72"/>
                  </a:cubicBezTo>
                  <a:cubicBezTo>
                    <a:pt x="241" y="252"/>
                    <a:pt x="241" y="252"/>
                    <a:pt x="241" y="252"/>
                  </a:cubicBezTo>
                  <a:cubicBezTo>
                    <a:pt x="277" y="247"/>
                    <a:pt x="277" y="247"/>
                    <a:pt x="277" y="247"/>
                  </a:cubicBezTo>
                  <a:cubicBezTo>
                    <a:pt x="247" y="8"/>
                    <a:pt x="247" y="8"/>
                    <a:pt x="247" y="8"/>
                  </a:cubicBezTo>
                  <a:cubicBezTo>
                    <a:pt x="307" y="0"/>
                    <a:pt x="307" y="0"/>
                    <a:pt x="307" y="0"/>
                  </a:cubicBezTo>
                  <a:cubicBezTo>
                    <a:pt x="323" y="130"/>
                    <a:pt x="323" y="130"/>
                    <a:pt x="323" y="130"/>
                  </a:cubicBezTo>
                  <a:cubicBezTo>
                    <a:pt x="361" y="125"/>
                    <a:pt x="361" y="125"/>
                    <a:pt x="361" y="125"/>
                  </a:cubicBezTo>
                  <a:cubicBezTo>
                    <a:pt x="349" y="24"/>
                    <a:pt x="349" y="24"/>
                    <a:pt x="349" y="24"/>
                  </a:cubicBezTo>
                  <a:cubicBezTo>
                    <a:pt x="408" y="17"/>
                    <a:pt x="408" y="17"/>
                    <a:pt x="408" y="17"/>
                  </a:cubicBezTo>
                  <a:cubicBezTo>
                    <a:pt x="421" y="115"/>
                    <a:pt x="421" y="115"/>
                    <a:pt x="421" y="115"/>
                  </a:cubicBezTo>
                  <a:cubicBezTo>
                    <a:pt x="493" y="106"/>
                    <a:pt x="493" y="106"/>
                    <a:pt x="493" y="106"/>
                  </a:cubicBezTo>
                  <a:cubicBezTo>
                    <a:pt x="518" y="101"/>
                    <a:pt x="535" y="106"/>
                    <a:pt x="543" y="121"/>
                  </a:cubicBezTo>
                  <a:cubicBezTo>
                    <a:pt x="551" y="133"/>
                    <a:pt x="559" y="165"/>
                    <a:pt x="568" y="218"/>
                  </a:cubicBezTo>
                  <a:cubicBezTo>
                    <a:pt x="547" y="224"/>
                    <a:pt x="526" y="232"/>
                    <a:pt x="503" y="243"/>
                  </a:cubicBezTo>
                  <a:cubicBezTo>
                    <a:pt x="501" y="214"/>
                    <a:pt x="498" y="197"/>
                    <a:pt x="494" y="193"/>
                  </a:cubicBezTo>
                  <a:cubicBezTo>
                    <a:pt x="492" y="188"/>
                    <a:pt x="483" y="187"/>
                    <a:pt x="467" y="189"/>
                  </a:cubicBezTo>
                  <a:cubicBezTo>
                    <a:pt x="431" y="194"/>
                    <a:pt x="431" y="194"/>
                    <a:pt x="431" y="194"/>
                  </a:cubicBezTo>
                  <a:cubicBezTo>
                    <a:pt x="448" y="328"/>
                    <a:pt x="448" y="328"/>
                    <a:pt x="448" y="328"/>
                  </a:cubicBezTo>
                  <a:cubicBezTo>
                    <a:pt x="457" y="320"/>
                    <a:pt x="470" y="308"/>
                    <a:pt x="487" y="291"/>
                  </a:cubicBezTo>
                  <a:cubicBezTo>
                    <a:pt x="495" y="287"/>
                    <a:pt x="500" y="283"/>
                    <a:pt x="503" y="279"/>
                  </a:cubicBezTo>
                  <a:cubicBezTo>
                    <a:pt x="542" y="343"/>
                    <a:pt x="542" y="343"/>
                    <a:pt x="542" y="343"/>
                  </a:cubicBezTo>
                  <a:cubicBezTo>
                    <a:pt x="518" y="365"/>
                    <a:pt x="497" y="385"/>
                    <a:pt x="479" y="402"/>
                  </a:cubicBezTo>
                  <a:cubicBezTo>
                    <a:pt x="453" y="366"/>
                    <a:pt x="453" y="366"/>
                    <a:pt x="453" y="366"/>
                  </a:cubicBezTo>
                  <a:cubicBezTo>
                    <a:pt x="470" y="500"/>
                    <a:pt x="470" y="500"/>
                    <a:pt x="470" y="500"/>
                  </a:cubicBezTo>
                  <a:cubicBezTo>
                    <a:pt x="410" y="508"/>
                    <a:pt x="410" y="508"/>
                    <a:pt x="410" y="508"/>
                  </a:cubicBezTo>
                  <a:cubicBezTo>
                    <a:pt x="371" y="204"/>
                    <a:pt x="371" y="204"/>
                    <a:pt x="371" y="204"/>
                  </a:cubicBezTo>
                  <a:cubicBezTo>
                    <a:pt x="333" y="209"/>
                    <a:pt x="333" y="209"/>
                    <a:pt x="333" y="209"/>
                  </a:cubicBezTo>
                  <a:cubicBezTo>
                    <a:pt x="376" y="546"/>
                    <a:pt x="376" y="546"/>
                    <a:pt x="376" y="546"/>
                  </a:cubicBezTo>
                  <a:cubicBezTo>
                    <a:pt x="316" y="553"/>
                    <a:pt x="316" y="553"/>
                    <a:pt x="316" y="553"/>
                  </a:cubicBezTo>
                  <a:cubicBezTo>
                    <a:pt x="287" y="324"/>
                    <a:pt x="287" y="324"/>
                    <a:pt x="287" y="324"/>
                  </a:cubicBezTo>
                  <a:cubicBezTo>
                    <a:pt x="251" y="329"/>
                    <a:pt x="251" y="329"/>
                    <a:pt x="251" y="329"/>
                  </a:cubicBezTo>
                  <a:cubicBezTo>
                    <a:pt x="273" y="503"/>
                    <a:pt x="273" y="503"/>
                    <a:pt x="273" y="503"/>
                  </a:cubicBezTo>
                  <a:cubicBezTo>
                    <a:pt x="223" y="509"/>
                    <a:pt x="223" y="509"/>
                    <a:pt x="223" y="509"/>
                  </a:cubicBezTo>
                  <a:cubicBezTo>
                    <a:pt x="218" y="520"/>
                    <a:pt x="211" y="539"/>
                    <a:pt x="201" y="566"/>
                  </a:cubicBezTo>
                  <a:cubicBezTo>
                    <a:pt x="196" y="583"/>
                    <a:pt x="196" y="583"/>
                    <a:pt x="196" y="583"/>
                  </a:cubicBezTo>
                  <a:cubicBezTo>
                    <a:pt x="146" y="549"/>
                    <a:pt x="91" y="525"/>
                    <a:pt x="31" y="510"/>
                  </a:cubicBezTo>
                  <a:cubicBezTo>
                    <a:pt x="31" y="448"/>
                    <a:pt x="34" y="417"/>
                    <a:pt x="39" y="416"/>
                  </a:cubicBezTo>
                  <a:cubicBezTo>
                    <a:pt x="43" y="416"/>
                    <a:pt x="53" y="421"/>
                    <a:pt x="67" y="432"/>
                  </a:cubicBezTo>
                  <a:lnTo>
                    <a:pt x="52" y="3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sp>
          <p:nvSpPr>
            <p:cNvPr id="98" name="Freeform 96"/>
            <p:cNvSpPr>
              <a:spLocks noEditPoints="1"/>
            </p:cNvSpPr>
            <p:nvPr/>
          </p:nvSpPr>
          <p:spPr bwMode="auto">
            <a:xfrm>
              <a:off x="2432414" y="4249340"/>
              <a:ext cx="174902" cy="166794"/>
            </a:xfrm>
            <a:custGeom>
              <a:avLst/>
              <a:gdLst>
                <a:gd name="T0" fmla="*/ 51 w 596"/>
                <a:gd name="T1" fmla="*/ 73 h 565"/>
                <a:gd name="T2" fmla="*/ 55 w 596"/>
                <a:gd name="T3" fmla="*/ 65 h 565"/>
                <a:gd name="T4" fmla="*/ 234 w 596"/>
                <a:gd name="T5" fmla="*/ 113 h 565"/>
                <a:gd name="T6" fmla="*/ 332 w 596"/>
                <a:gd name="T7" fmla="*/ 254 h 565"/>
                <a:gd name="T8" fmla="*/ 337 w 596"/>
                <a:gd name="T9" fmla="*/ 253 h 565"/>
                <a:gd name="T10" fmla="*/ 308 w 596"/>
                <a:gd name="T11" fmla="*/ 28 h 565"/>
                <a:gd name="T12" fmla="*/ 370 w 596"/>
                <a:gd name="T13" fmla="*/ 20 h 565"/>
                <a:gd name="T14" fmla="*/ 398 w 596"/>
                <a:gd name="T15" fmla="*/ 238 h 565"/>
                <a:gd name="T16" fmla="*/ 453 w 596"/>
                <a:gd name="T17" fmla="*/ 0 h 565"/>
                <a:gd name="T18" fmla="*/ 461 w 596"/>
                <a:gd name="T19" fmla="*/ 4 h 565"/>
                <a:gd name="T20" fmla="*/ 542 w 596"/>
                <a:gd name="T21" fmla="*/ 35 h 565"/>
                <a:gd name="T22" fmla="*/ 456 w 596"/>
                <a:gd name="T23" fmla="*/ 277 h 565"/>
                <a:gd name="T24" fmla="*/ 596 w 596"/>
                <a:gd name="T25" fmla="*/ 473 h 565"/>
                <a:gd name="T26" fmla="*/ 536 w 596"/>
                <a:gd name="T27" fmla="*/ 537 h 565"/>
                <a:gd name="T28" fmla="*/ 411 w 596"/>
                <a:gd name="T29" fmla="*/ 339 h 565"/>
                <a:gd name="T30" fmla="*/ 436 w 596"/>
                <a:gd name="T31" fmla="*/ 539 h 565"/>
                <a:gd name="T32" fmla="*/ 374 w 596"/>
                <a:gd name="T33" fmla="*/ 547 h 565"/>
                <a:gd name="T34" fmla="*/ 348 w 596"/>
                <a:gd name="T35" fmla="*/ 342 h 565"/>
                <a:gd name="T36" fmla="*/ 322 w 596"/>
                <a:gd name="T37" fmla="*/ 345 h 565"/>
                <a:gd name="T38" fmla="*/ 315 w 596"/>
                <a:gd name="T39" fmla="*/ 290 h 565"/>
                <a:gd name="T40" fmla="*/ 285 w 596"/>
                <a:gd name="T41" fmla="*/ 328 h 565"/>
                <a:gd name="T42" fmla="*/ 250 w 596"/>
                <a:gd name="T43" fmla="*/ 242 h 565"/>
                <a:gd name="T44" fmla="*/ 212 w 596"/>
                <a:gd name="T45" fmla="*/ 286 h 565"/>
                <a:gd name="T46" fmla="*/ 160 w 596"/>
                <a:gd name="T47" fmla="*/ 237 h 565"/>
                <a:gd name="T48" fmla="*/ 198 w 596"/>
                <a:gd name="T49" fmla="*/ 193 h 565"/>
                <a:gd name="T50" fmla="*/ 204 w 596"/>
                <a:gd name="T51" fmla="*/ 185 h 565"/>
                <a:gd name="T52" fmla="*/ 122 w 596"/>
                <a:gd name="T53" fmla="*/ 154 h 565"/>
                <a:gd name="T54" fmla="*/ 135 w 596"/>
                <a:gd name="T55" fmla="*/ 257 h 565"/>
                <a:gd name="T56" fmla="*/ 223 w 596"/>
                <a:gd name="T57" fmla="*/ 314 h 565"/>
                <a:gd name="T58" fmla="*/ 204 w 596"/>
                <a:gd name="T59" fmla="*/ 358 h 565"/>
                <a:gd name="T60" fmla="*/ 317 w 596"/>
                <a:gd name="T61" fmla="*/ 343 h 565"/>
                <a:gd name="T62" fmla="*/ 326 w 596"/>
                <a:gd name="T63" fmla="*/ 420 h 565"/>
                <a:gd name="T64" fmla="*/ 259 w 596"/>
                <a:gd name="T65" fmla="*/ 428 h 565"/>
                <a:gd name="T66" fmla="*/ 334 w 596"/>
                <a:gd name="T67" fmla="*/ 501 h 565"/>
                <a:gd name="T68" fmla="*/ 338 w 596"/>
                <a:gd name="T69" fmla="*/ 511 h 565"/>
                <a:gd name="T70" fmla="*/ 272 w 596"/>
                <a:gd name="T71" fmla="*/ 565 h 565"/>
                <a:gd name="T72" fmla="*/ 185 w 596"/>
                <a:gd name="T73" fmla="*/ 435 h 565"/>
                <a:gd name="T74" fmla="*/ 34 w 596"/>
                <a:gd name="T75" fmla="*/ 454 h 565"/>
                <a:gd name="T76" fmla="*/ 25 w 596"/>
                <a:gd name="T77" fmla="*/ 385 h 565"/>
                <a:gd name="T78" fmla="*/ 29 w 596"/>
                <a:gd name="T79" fmla="*/ 373 h 565"/>
                <a:gd name="T80" fmla="*/ 38 w 596"/>
                <a:gd name="T81" fmla="*/ 371 h 565"/>
                <a:gd name="T82" fmla="*/ 77 w 596"/>
                <a:gd name="T83" fmla="*/ 374 h 565"/>
                <a:gd name="T84" fmla="*/ 176 w 596"/>
                <a:gd name="T85" fmla="*/ 361 h 565"/>
                <a:gd name="T86" fmla="*/ 18 w 596"/>
                <a:gd name="T87" fmla="*/ 289 h 565"/>
                <a:gd name="T88" fmla="*/ 13 w 596"/>
                <a:gd name="T89" fmla="*/ 287 h 565"/>
                <a:gd name="T90" fmla="*/ 0 w 596"/>
                <a:gd name="T91" fmla="*/ 281 h 565"/>
                <a:gd name="T92" fmla="*/ 11 w 596"/>
                <a:gd name="T93" fmla="*/ 197 h 565"/>
                <a:gd name="T94" fmla="*/ 21 w 596"/>
                <a:gd name="T95" fmla="*/ 194 h 565"/>
                <a:gd name="T96" fmla="*/ 55 w 596"/>
                <a:gd name="T97" fmla="*/ 216 h 565"/>
                <a:gd name="T98" fmla="*/ 71 w 596"/>
                <a:gd name="T99" fmla="*/ 226 h 565"/>
                <a:gd name="T100" fmla="*/ 51 w 596"/>
                <a:gd name="T101" fmla="*/ 73 h 565"/>
                <a:gd name="T102" fmla="*/ 80 w 596"/>
                <a:gd name="T103" fmla="*/ 492 h 565"/>
                <a:gd name="T104" fmla="*/ 166 w 596"/>
                <a:gd name="T105" fmla="*/ 455 h 565"/>
                <a:gd name="T106" fmla="*/ 198 w 596"/>
                <a:gd name="T107" fmla="*/ 519 h 565"/>
                <a:gd name="T108" fmla="*/ 130 w 596"/>
                <a:gd name="T109" fmla="*/ 554 h 565"/>
                <a:gd name="T110" fmla="*/ 114 w 596"/>
                <a:gd name="T111" fmla="*/ 563 h 565"/>
                <a:gd name="T112" fmla="*/ 80 w 596"/>
                <a:gd name="T113" fmla="*/ 492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96" h="565">
                  <a:moveTo>
                    <a:pt x="51" y="73"/>
                  </a:moveTo>
                  <a:cubicBezTo>
                    <a:pt x="51" y="68"/>
                    <a:pt x="52" y="66"/>
                    <a:pt x="55" y="65"/>
                  </a:cubicBezTo>
                  <a:cubicBezTo>
                    <a:pt x="134" y="63"/>
                    <a:pt x="194" y="79"/>
                    <a:pt x="234" y="113"/>
                  </a:cubicBezTo>
                  <a:cubicBezTo>
                    <a:pt x="272" y="141"/>
                    <a:pt x="304" y="188"/>
                    <a:pt x="332" y="254"/>
                  </a:cubicBezTo>
                  <a:cubicBezTo>
                    <a:pt x="337" y="253"/>
                    <a:pt x="337" y="253"/>
                    <a:pt x="337" y="253"/>
                  </a:cubicBezTo>
                  <a:cubicBezTo>
                    <a:pt x="308" y="28"/>
                    <a:pt x="308" y="28"/>
                    <a:pt x="308" y="28"/>
                  </a:cubicBezTo>
                  <a:cubicBezTo>
                    <a:pt x="370" y="20"/>
                    <a:pt x="370" y="20"/>
                    <a:pt x="370" y="20"/>
                  </a:cubicBezTo>
                  <a:cubicBezTo>
                    <a:pt x="398" y="238"/>
                    <a:pt x="398" y="238"/>
                    <a:pt x="398" y="238"/>
                  </a:cubicBezTo>
                  <a:cubicBezTo>
                    <a:pt x="450" y="189"/>
                    <a:pt x="469" y="110"/>
                    <a:pt x="453" y="0"/>
                  </a:cubicBezTo>
                  <a:cubicBezTo>
                    <a:pt x="461" y="4"/>
                    <a:pt x="461" y="4"/>
                    <a:pt x="461" y="4"/>
                  </a:cubicBezTo>
                  <a:cubicBezTo>
                    <a:pt x="488" y="18"/>
                    <a:pt x="516" y="29"/>
                    <a:pt x="542" y="35"/>
                  </a:cubicBezTo>
                  <a:cubicBezTo>
                    <a:pt x="538" y="141"/>
                    <a:pt x="509" y="221"/>
                    <a:pt x="456" y="277"/>
                  </a:cubicBezTo>
                  <a:cubicBezTo>
                    <a:pt x="520" y="303"/>
                    <a:pt x="566" y="368"/>
                    <a:pt x="596" y="473"/>
                  </a:cubicBezTo>
                  <a:cubicBezTo>
                    <a:pt x="571" y="486"/>
                    <a:pt x="551" y="507"/>
                    <a:pt x="536" y="537"/>
                  </a:cubicBezTo>
                  <a:cubicBezTo>
                    <a:pt x="510" y="423"/>
                    <a:pt x="468" y="357"/>
                    <a:pt x="411" y="339"/>
                  </a:cubicBezTo>
                  <a:cubicBezTo>
                    <a:pt x="436" y="539"/>
                    <a:pt x="436" y="539"/>
                    <a:pt x="436" y="539"/>
                  </a:cubicBezTo>
                  <a:cubicBezTo>
                    <a:pt x="374" y="547"/>
                    <a:pt x="374" y="547"/>
                    <a:pt x="374" y="547"/>
                  </a:cubicBezTo>
                  <a:cubicBezTo>
                    <a:pt x="348" y="342"/>
                    <a:pt x="348" y="342"/>
                    <a:pt x="348" y="342"/>
                  </a:cubicBezTo>
                  <a:cubicBezTo>
                    <a:pt x="322" y="345"/>
                    <a:pt x="322" y="345"/>
                    <a:pt x="322" y="345"/>
                  </a:cubicBezTo>
                  <a:cubicBezTo>
                    <a:pt x="315" y="290"/>
                    <a:pt x="315" y="290"/>
                    <a:pt x="315" y="290"/>
                  </a:cubicBezTo>
                  <a:cubicBezTo>
                    <a:pt x="303" y="300"/>
                    <a:pt x="293" y="312"/>
                    <a:pt x="285" y="328"/>
                  </a:cubicBezTo>
                  <a:cubicBezTo>
                    <a:pt x="277" y="298"/>
                    <a:pt x="265" y="270"/>
                    <a:pt x="250" y="242"/>
                  </a:cubicBezTo>
                  <a:cubicBezTo>
                    <a:pt x="242" y="243"/>
                    <a:pt x="230" y="258"/>
                    <a:pt x="212" y="286"/>
                  </a:cubicBezTo>
                  <a:cubicBezTo>
                    <a:pt x="160" y="237"/>
                    <a:pt x="160" y="237"/>
                    <a:pt x="160" y="237"/>
                  </a:cubicBezTo>
                  <a:cubicBezTo>
                    <a:pt x="167" y="228"/>
                    <a:pt x="179" y="213"/>
                    <a:pt x="198" y="193"/>
                  </a:cubicBezTo>
                  <a:cubicBezTo>
                    <a:pt x="185" y="206"/>
                    <a:pt x="187" y="203"/>
                    <a:pt x="204" y="185"/>
                  </a:cubicBezTo>
                  <a:cubicBezTo>
                    <a:pt x="181" y="165"/>
                    <a:pt x="153" y="155"/>
                    <a:pt x="122" y="154"/>
                  </a:cubicBezTo>
                  <a:cubicBezTo>
                    <a:pt x="135" y="257"/>
                    <a:pt x="135" y="257"/>
                    <a:pt x="135" y="257"/>
                  </a:cubicBezTo>
                  <a:cubicBezTo>
                    <a:pt x="167" y="272"/>
                    <a:pt x="196" y="291"/>
                    <a:pt x="223" y="314"/>
                  </a:cubicBezTo>
                  <a:cubicBezTo>
                    <a:pt x="215" y="331"/>
                    <a:pt x="209" y="346"/>
                    <a:pt x="204" y="358"/>
                  </a:cubicBezTo>
                  <a:cubicBezTo>
                    <a:pt x="317" y="343"/>
                    <a:pt x="317" y="343"/>
                    <a:pt x="317" y="343"/>
                  </a:cubicBezTo>
                  <a:cubicBezTo>
                    <a:pt x="326" y="420"/>
                    <a:pt x="326" y="420"/>
                    <a:pt x="326" y="420"/>
                  </a:cubicBezTo>
                  <a:cubicBezTo>
                    <a:pt x="259" y="428"/>
                    <a:pt x="259" y="428"/>
                    <a:pt x="259" y="428"/>
                  </a:cubicBezTo>
                  <a:cubicBezTo>
                    <a:pt x="298" y="466"/>
                    <a:pt x="323" y="490"/>
                    <a:pt x="334" y="501"/>
                  </a:cubicBezTo>
                  <a:cubicBezTo>
                    <a:pt x="339" y="504"/>
                    <a:pt x="341" y="507"/>
                    <a:pt x="338" y="511"/>
                  </a:cubicBezTo>
                  <a:cubicBezTo>
                    <a:pt x="325" y="522"/>
                    <a:pt x="303" y="540"/>
                    <a:pt x="272" y="565"/>
                  </a:cubicBezTo>
                  <a:cubicBezTo>
                    <a:pt x="251" y="516"/>
                    <a:pt x="222" y="473"/>
                    <a:pt x="185" y="435"/>
                  </a:cubicBezTo>
                  <a:cubicBezTo>
                    <a:pt x="34" y="454"/>
                    <a:pt x="34" y="454"/>
                    <a:pt x="34" y="454"/>
                  </a:cubicBezTo>
                  <a:cubicBezTo>
                    <a:pt x="29" y="413"/>
                    <a:pt x="26" y="390"/>
                    <a:pt x="25" y="385"/>
                  </a:cubicBezTo>
                  <a:cubicBezTo>
                    <a:pt x="24" y="377"/>
                    <a:pt x="25" y="373"/>
                    <a:pt x="29" y="373"/>
                  </a:cubicBezTo>
                  <a:cubicBezTo>
                    <a:pt x="30" y="371"/>
                    <a:pt x="33" y="370"/>
                    <a:pt x="38" y="371"/>
                  </a:cubicBezTo>
                  <a:cubicBezTo>
                    <a:pt x="52" y="374"/>
                    <a:pt x="65" y="375"/>
                    <a:pt x="77" y="374"/>
                  </a:cubicBezTo>
                  <a:cubicBezTo>
                    <a:pt x="176" y="361"/>
                    <a:pt x="176" y="361"/>
                    <a:pt x="176" y="361"/>
                  </a:cubicBezTo>
                  <a:cubicBezTo>
                    <a:pt x="134" y="327"/>
                    <a:pt x="81" y="303"/>
                    <a:pt x="18" y="289"/>
                  </a:cubicBezTo>
                  <a:cubicBezTo>
                    <a:pt x="17" y="289"/>
                    <a:pt x="15" y="288"/>
                    <a:pt x="13" y="287"/>
                  </a:cubicBezTo>
                  <a:cubicBezTo>
                    <a:pt x="5" y="287"/>
                    <a:pt x="0" y="285"/>
                    <a:pt x="0" y="281"/>
                  </a:cubicBezTo>
                  <a:cubicBezTo>
                    <a:pt x="1" y="260"/>
                    <a:pt x="4" y="232"/>
                    <a:pt x="11" y="197"/>
                  </a:cubicBezTo>
                  <a:cubicBezTo>
                    <a:pt x="14" y="194"/>
                    <a:pt x="17" y="192"/>
                    <a:pt x="21" y="194"/>
                  </a:cubicBezTo>
                  <a:cubicBezTo>
                    <a:pt x="28" y="199"/>
                    <a:pt x="39" y="207"/>
                    <a:pt x="55" y="216"/>
                  </a:cubicBezTo>
                  <a:cubicBezTo>
                    <a:pt x="62" y="220"/>
                    <a:pt x="67" y="223"/>
                    <a:pt x="71" y="226"/>
                  </a:cubicBezTo>
                  <a:lnTo>
                    <a:pt x="51" y="73"/>
                  </a:lnTo>
                  <a:close/>
                  <a:moveTo>
                    <a:pt x="80" y="492"/>
                  </a:moveTo>
                  <a:cubicBezTo>
                    <a:pt x="166" y="455"/>
                    <a:pt x="166" y="455"/>
                    <a:pt x="166" y="455"/>
                  </a:cubicBezTo>
                  <a:cubicBezTo>
                    <a:pt x="198" y="519"/>
                    <a:pt x="198" y="519"/>
                    <a:pt x="198" y="519"/>
                  </a:cubicBezTo>
                  <a:cubicBezTo>
                    <a:pt x="175" y="528"/>
                    <a:pt x="152" y="540"/>
                    <a:pt x="130" y="554"/>
                  </a:cubicBezTo>
                  <a:cubicBezTo>
                    <a:pt x="121" y="560"/>
                    <a:pt x="115" y="563"/>
                    <a:pt x="114" y="563"/>
                  </a:cubicBezTo>
                  <a:lnTo>
                    <a:pt x="80" y="49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sp>
          <p:nvSpPr>
            <p:cNvPr id="99" name="Freeform 97"/>
            <p:cNvSpPr>
              <a:spLocks noEditPoints="1"/>
            </p:cNvSpPr>
            <p:nvPr/>
          </p:nvSpPr>
          <p:spPr bwMode="auto">
            <a:xfrm>
              <a:off x="2364075" y="5062460"/>
              <a:ext cx="201543" cy="201543"/>
            </a:xfrm>
            <a:custGeom>
              <a:avLst/>
              <a:gdLst>
                <a:gd name="T0" fmla="*/ 0 w 174"/>
                <a:gd name="T1" fmla="*/ 91 h 174"/>
                <a:gd name="T2" fmla="*/ 14 w 174"/>
                <a:gd name="T3" fmla="*/ 77 h 174"/>
                <a:gd name="T4" fmla="*/ 95 w 174"/>
                <a:gd name="T5" fmla="*/ 161 h 174"/>
                <a:gd name="T6" fmla="*/ 81 w 174"/>
                <a:gd name="T7" fmla="*/ 174 h 174"/>
                <a:gd name="T8" fmla="*/ 0 w 174"/>
                <a:gd name="T9" fmla="*/ 91 h 174"/>
                <a:gd name="T10" fmla="*/ 123 w 174"/>
                <a:gd name="T11" fmla="*/ 120 h 174"/>
                <a:gd name="T12" fmla="*/ 109 w 174"/>
                <a:gd name="T13" fmla="*/ 134 h 174"/>
                <a:gd name="T14" fmla="*/ 41 w 174"/>
                <a:gd name="T15" fmla="*/ 64 h 174"/>
                <a:gd name="T16" fmla="*/ 55 w 174"/>
                <a:gd name="T17" fmla="*/ 50 h 174"/>
                <a:gd name="T18" fmla="*/ 123 w 174"/>
                <a:gd name="T19" fmla="*/ 120 h 174"/>
                <a:gd name="T20" fmla="*/ 160 w 174"/>
                <a:gd name="T21" fmla="*/ 113 h 174"/>
                <a:gd name="T22" fmla="*/ 62 w 174"/>
                <a:gd name="T23" fmla="*/ 13 h 174"/>
                <a:gd name="T24" fmla="*/ 76 w 174"/>
                <a:gd name="T25" fmla="*/ 0 h 174"/>
                <a:gd name="T26" fmla="*/ 174 w 174"/>
                <a:gd name="T27" fmla="*/ 100 h 174"/>
                <a:gd name="T28" fmla="*/ 160 w 174"/>
                <a:gd name="T29" fmla="*/ 113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74" h="174">
                  <a:moveTo>
                    <a:pt x="0" y="91"/>
                  </a:moveTo>
                  <a:lnTo>
                    <a:pt x="14" y="77"/>
                  </a:lnTo>
                  <a:lnTo>
                    <a:pt x="95" y="161"/>
                  </a:lnTo>
                  <a:lnTo>
                    <a:pt x="81" y="174"/>
                  </a:lnTo>
                  <a:lnTo>
                    <a:pt x="0" y="91"/>
                  </a:lnTo>
                  <a:close/>
                  <a:moveTo>
                    <a:pt x="123" y="120"/>
                  </a:moveTo>
                  <a:lnTo>
                    <a:pt x="109" y="134"/>
                  </a:lnTo>
                  <a:lnTo>
                    <a:pt x="41" y="64"/>
                  </a:lnTo>
                  <a:lnTo>
                    <a:pt x="55" y="50"/>
                  </a:lnTo>
                  <a:lnTo>
                    <a:pt x="123" y="120"/>
                  </a:lnTo>
                  <a:close/>
                  <a:moveTo>
                    <a:pt x="160" y="113"/>
                  </a:moveTo>
                  <a:lnTo>
                    <a:pt x="62" y="13"/>
                  </a:lnTo>
                  <a:lnTo>
                    <a:pt x="76" y="0"/>
                  </a:lnTo>
                  <a:lnTo>
                    <a:pt x="174" y="100"/>
                  </a:lnTo>
                  <a:lnTo>
                    <a:pt x="160" y="1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sp>
          <p:nvSpPr>
            <p:cNvPr id="100" name="Freeform 98"/>
            <p:cNvSpPr/>
            <p:nvPr/>
          </p:nvSpPr>
          <p:spPr bwMode="auto">
            <a:xfrm>
              <a:off x="2510020" y="4931573"/>
              <a:ext cx="186485" cy="184168"/>
            </a:xfrm>
            <a:custGeom>
              <a:avLst/>
              <a:gdLst>
                <a:gd name="T0" fmla="*/ 228 w 633"/>
                <a:gd name="T1" fmla="*/ 412 h 626"/>
                <a:gd name="T2" fmla="*/ 303 w 633"/>
                <a:gd name="T3" fmla="*/ 423 h 626"/>
                <a:gd name="T4" fmla="*/ 350 w 633"/>
                <a:gd name="T5" fmla="*/ 481 h 626"/>
                <a:gd name="T6" fmla="*/ 339 w 633"/>
                <a:gd name="T7" fmla="*/ 526 h 626"/>
                <a:gd name="T8" fmla="*/ 314 w 633"/>
                <a:gd name="T9" fmla="*/ 389 h 626"/>
                <a:gd name="T10" fmla="*/ 252 w 633"/>
                <a:gd name="T11" fmla="*/ 398 h 626"/>
                <a:gd name="T12" fmla="*/ 105 w 633"/>
                <a:gd name="T13" fmla="*/ 431 h 626"/>
                <a:gd name="T14" fmla="*/ 94 w 633"/>
                <a:gd name="T15" fmla="*/ 374 h 626"/>
                <a:gd name="T16" fmla="*/ 0 w 633"/>
                <a:gd name="T17" fmla="*/ 264 h 626"/>
                <a:gd name="T18" fmla="*/ 100 w 633"/>
                <a:gd name="T19" fmla="*/ 280 h 626"/>
                <a:gd name="T20" fmla="*/ 141 w 633"/>
                <a:gd name="T21" fmla="*/ 250 h 626"/>
                <a:gd name="T22" fmla="*/ 151 w 633"/>
                <a:gd name="T23" fmla="*/ 332 h 626"/>
                <a:gd name="T24" fmla="*/ 232 w 633"/>
                <a:gd name="T25" fmla="*/ 330 h 626"/>
                <a:gd name="T26" fmla="*/ 260 w 633"/>
                <a:gd name="T27" fmla="*/ 334 h 626"/>
                <a:gd name="T28" fmla="*/ 175 w 633"/>
                <a:gd name="T29" fmla="*/ 164 h 626"/>
                <a:gd name="T30" fmla="*/ 327 w 633"/>
                <a:gd name="T31" fmla="*/ 268 h 626"/>
                <a:gd name="T32" fmla="*/ 202 w 633"/>
                <a:gd name="T33" fmla="*/ 53 h 626"/>
                <a:gd name="T34" fmla="*/ 320 w 633"/>
                <a:gd name="T35" fmla="*/ 119 h 626"/>
                <a:gd name="T36" fmla="*/ 293 w 633"/>
                <a:gd name="T37" fmla="*/ 5 h 626"/>
                <a:gd name="T38" fmla="*/ 413 w 633"/>
                <a:gd name="T39" fmla="*/ 25 h 626"/>
                <a:gd name="T40" fmla="*/ 541 w 633"/>
                <a:gd name="T41" fmla="*/ 69 h 626"/>
                <a:gd name="T42" fmla="*/ 467 w 633"/>
                <a:gd name="T43" fmla="*/ 94 h 626"/>
                <a:gd name="T44" fmla="*/ 417 w 633"/>
                <a:gd name="T45" fmla="*/ 133 h 626"/>
                <a:gd name="T46" fmla="*/ 521 w 633"/>
                <a:gd name="T47" fmla="*/ 176 h 626"/>
                <a:gd name="T48" fmla="*/ 596 w 633"/>
                <a:gd name="T49" fmla="*/ 184 h 626"/>
                <a:gd name="T50" fmla="*/ 539 w 633"/>
                <a:gd name="T51" fmla="*/ 257 h 626"/>
                <a:gd name="T52" fmla="*/ 590 w 633"/>
                <a:gd name="T53" fmla="*/ 396 h 626"/>
                <a:gd name="T54" fmla="*/ 348 w 633"/>
                <a:gd name="T55" fmla="*/ 203 h 626"/>
                <a:gd name="T56" fmla="*/ 543 w 633"/>
                <a:gd name="T57" fmla="*/ 489 h 626"/>
                <a:gd name="T58" fmla="*/ 355 w 633"/>
                <a:gd name="T59" fmla="*/ 348 h 626"/>
                <a:gd name="T60" fmla="*/ 442 w 633"/>
                <a:gd name="T61" fmla="*/ 510 h 626"/>
                <a:gd name="T62" fmla="*/ 465 w 633"/>
                <a:gd name="T63" fmla="*/ 585 h 626"/>
                <a:gd name="T64" fmla="*/ 238 w 633"/>
                <a:gd name="T65" fmla="*/ 547 h 626"/>
                <a:gd name="T66" fmla="*/ 185 w 633"/>
                <a:gd name="T67" fmla="*/ 454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33" h="626">
                  <a:moveTo>
                    <a:pt x="185" y="454"/>
                  </a:moveTo>
                  <a:cubicBezTo>
                    <a:pt x="228" y="412"/>
                    <a:pt x="228" y="412"/>
                    <a:pt x="228" y="412"/>
                  </a:cubicBezTo>
                  <a:cubicBezTo>
                    <a:pt x="280" y="465"/>
                    <a:pt x="280" y="465"/>
                    <a:pt x="280" y="465"/>
                  </a:cubicBezTo>
                  <a:cubicBezTo>
                    <a:pt x="294" y="438"/>
                    <a:pt x="302" y="424"/>
                    <a:pt x="303" y="423"/>
                  </a:cubicBezTo>
                  <a:cubicBezTo>
                    <a:pt x="327" y="438"/>
                    <a:pt x="346" y="452"/>
                    <a:pt x="360" y="464"/>
                  </a:cubicBezTo>
                  <a:cubicBezTo>
                    <a:pt x="361" y="466"/>
                    <a:pt x="358" y="471"/>
                    <a:pt x="350" y="481"/>
                  </a:cubicBezTo>
                  <a:cubicBezTo>
                    <a:pt x="341" y="495"/>
                    <a:pt x="333" y="506"/>
                    <a:pt x="327" y="513"/>
                  </a:cubicBezTo>
                  <a:cubicBezTo>
                    <a:pt x="339" y="526"/>
                    <a:pt x="339" y="526"/>
                    <a:pt x="339" y="526"/>
                  </a:cubicBezTo>
                  <a:cubicBezTo>
                    <a:pt x="362" y="521"/>
                    <a:pt x="393" y="516"/>
                    <a:pt x="433" y="511"/>
                  </a:cubicBezTo>
                  <a:cubicBezTo>
                    <a:pt x="314" y="389"/>
                    <a:pt x="314" y="389"/>
                    <a:pt x="314" y="389"/>
                  </a:cubicBezTo>
                  <a:cubicBezTo>
                    <a:pt x="277" y="424"/>
                    <a:pt x="277" y="424"/>
                    <a:pt x="277" y="424"/>
                  </a:cubicBezTo>
                  <a:cubicBezTo>
                    <a:pt x="252" y="398"/>
                    <a:pt x="252" y="398"/>
                    <a:pt x="252" y="398"/>
                  </a:cubicBezTo>
                  <a:cubicBezTo>
                    <a:pt x="206" y="409"/>
                    <a:pt x="162" y="427"/>
                    <a:pt x="118" y="451"/>
                  </a:cubicBezTo>
                  <a:cubicBezTo>
                    <a:pt x="115" y="445"/>
                    <a:pt x="111" y="439"/>
                    <a:pt x="105" y="431"/>
                  </a:cubicBezTo>
                  <a:cubicBezTo>
                    <a:pt x="82" y="395"/>
                    <a:pt x="72" y="378"/>
                    <a:pt x="77" y="381"/>
                  </a:cubicBezTo>
                  <a:cubicBezTo>
                    <a:pt x="79" y="376"/>
                    <a:pt x="85" y="374"/>
                    <a:pt x="94" y="374"/>
                  </a:cubicBezTo>
                  <a:cubicBezTo>
                    <a:pt x="98" y="372"/>
                    <a:pt x="102" y="371"/>
                    <a:pt x="104" y="371"/>
                  </a:cubicBezTo>
                  <a:cubicBezTo>
                    <a:pt x="0" y="264"/>
                    <a:pt x="0" y="264"/>
                    <a:pt x="0" y="264"/>
                  </a:cubicBezTo>
                  <a:cubicBezTo>
                    <a:pt x="43" y="222"/>
                    <a:pt x="43" y="222"/>
                    <a:pt x="43" y="222"/>
                  </a:cubicBezTo>
                  <a:cubicBezTo>
                    <a:pt x="100" y="280"/>
                    <a:pt x="100" y="280"/>
                    <a:pt x="100" y="280"/>
                  </a:cubicBezTo>
                  <a:cubicBezTo>
                    <a:pt x="105" y="260"/>
                    <a:pt x="111" y="245"/>
                    <a:pt x="119" y="235"/>
                  </a:cubicBezTo>
                  <a:cubicBezTo>
                    <a:pt x="120" y="233"/>
                    <a:pt x="128" y="239"/>
                    <a:pt x="141" y="250"/>
                  </a:cubicBezTo>
                  <a:cubicBezTo>
                    <a:pt x="157" y="262"/>
                    <a:pt x="170" y="271"/>
                    <a:pt x="178" y="278"/>
                  </a:cubicBezTo>
                  <a:cubicBezTo>
                    <a:pt x="171" y="289"/>
                    <a:pt x="162" y="307"/>
                    <a:pt x="151" y="332"/>
                  </a:cubicBezTo>
                  <a:cubicBezTo>
                    <a:pt x="167" y="350"/>
                    <a:pt x="167" y="350"/>
                    <a:pt x="167" y="350"/>
                  </a:cubicBezTo>
                  <a:cubicBezTo>
                    <a:pt x="189" y="342"/>
                    <a:pt x="211" y="335"/>
                    <a:pt x="232" y="330"/>
                  </a:cubicBezTo>
                  <a:cubicBezTo>
                    <a:pt x="235" y="337"/>
                    <a:pt x="237" y="344"/>
                    <a:pt x="241" y="352"/>
                  </a:cubicBezTo>
                  <a:cubicBezTo>
                    <a:pt x="260" y="334"/>
                    <a:pt x="260" y="334"/>
                    <a:pt x="260" y="334"/>
                  </a:cubicBezTo>
                  <a:cubicBezTo>
                    <a:pt x="133" y="204"/>
                    <a:pt x="133" y="204"/>
                    <a:pt x="133" y="204"/>
                  </a:cubicBezTo>
                  <a:cubicBezTo>
                    <a:pt x="175" y="164"/>
                    <a:pt x="175" y="164"/>
                    <a:pt x="175" y="164"/>
                  </a:cubicBezTo>
                  <a:cubicBezTo>
                    <a:pt x="301" y="293"/>
                    <a:pt x="301" y="293"/>
                    <a:pt x="301" y="293"/>
                  </a:cubicBezTo>
                  <a:cubicBezTo>
                    <a:pt x="327" y="268"/>
                    <a:pt x="327" y="268"/>
                    <a:pt x="327" y="268"/>
                  </a:cubicBezTo>
                  <a:cubicBezTo>
                    <a:pt x="158" y="95"/>
                    <a:pt x="158" y="95"/>
                    <a:pt x="158" y="95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93" y="146"/>
                    <a:pt x="293" y="146"/>
                    <a:pt x="293" y="146"/>
                  </a:cubicBezTo>
                  <a:cubicBezTo>
                    <a:pt x="320" y="119"/>
                    <a:pt x="320" y="119"/>
                    <a:pt x="320" y="119"/>
                  </a:cubicBezTo>
                  <a:cubicBezTo>
                    <a:pt x="249" y="47"/>
                    <a:pt x="249" y="47"/>
                    <a:pt x="249" y="47"/>
                  </a:cubicBezTo>
                  <a:cubicBezTo>
                    <a:pt x="293" y="5"/>
                    <a:pt x="293" y="5"/>
                    <a:pt x="293" y="5"/>
                  </a:cubicBezTo>
                  <a:cubicBezTo>
                    <a:pt x="362" y="76"/>
                    <a:pt x="362" y="76"/>
                    <a:pt x="362" y="76"/>
                  </a:cubicBezTo>
                  <a:cubicBezTo>
                    <a:pt x="413" y="25"/>
                    <a:pt x="413" y="25"/>
                    <a:pt x="413" y="25"/>
                  </a:cubicBezTo>
                  <a:cubicBezTo>
                    <a:pt x="431" y="6"/>
                    <a:pt x="447" y="0"/>
                    <a:pt x="463" y="7"/>
                  </a:cubicBezTo>
                  <a:cubicBezTo>
                    <a:pt x="477" y="12"/>
                    <a:pt x="503" y="32"/>
                    <a:pt x="541" y="69"/>
                  </a:cubicBezTo>
                  <a:cubicBezTo>
                    <a:pt x="528" y="86"/>
                    <a:pt x="516" y="106"/>
                    <a:pt x="504" y="128"/>
                  </a:cubicBezTo>
                  <a:cubicBezTo>
                    <a:pt x="485" y="107"/>
                    <a:pt x="473" y="95"/>
                    <a:pt x="467" y="94"/>
                  </a:cubicBezTo>
                  <a:cubicBezTo>
                    <a:pt x="463" y="92"/>
                    <a:pt x="455" y="96"/>
                    <a:pt x="443" y="107"/>
                  </a:cubicBezTo>
                  <a:cubicBezTo>
                    <a:pt x="417" y="133"/>
                    <a:pt x="417" y="133"/>
                    <a:pt x="417" y="133"/>
                  </a:cubicBezTo>
                  <a:cubicBezTo>
                    <a:pt x="512" y="229"/>
                    <a:pt x="512" y="229"/>
                    <a:pt x="512" y="229"/>
                  </a:cubicBezTo>
                  <a:cubicBezTo>
                    <a:pt x="514" y="218"/>
                    <a:pt x="517" y="200"/>
                    <a:pt x="521" y="176"/>
                  </a:cubicBezTo>
                  <a:cubicBezTo>
                    <a:pt x="524" y="169"/>
                    <a:pt x="526" y="162"/>
                    <a:pt x="526" y="158"/>
                  </a:cubicBezTo>
                  <a:cubicBezTo>
                    <a:pt x="596" y="184"/>
                    <a:pt x="596" y="184"/>
                    <a:pt x="596" y="184"/>
                  </a:cubicBezTo>
                  <a:cubicBezTo>
                    <a:pt x="590" y="217"/>
                    <a:pt x="585" y="245"/>
                    <a:pt x="581" y="269"/>
                  </a:cubicBezTo>
                  <a:cubicBezTo>
                    <a:pt x="539" y="257"/>
                    <a:pt x="539" y="257"/>
                    <a:pt x="539" y="257"/>
                  </a:cubicBezTo>
                  <a:cubicBezTo>
                    <a:pt x="633" y="353"/>
                    <a:pt x="633" y="353"/>
                    <a:pt x="633" y="353"/>
                  </a:cubicBezTo>
                  <a:cubicBezTo>
                    <a:pt x="590" y="396"/>
                    <a:pt x="590" y="396"/>
                    <a:pt x="590" y="396"/>
                  </a:cubicBezTo>
                  <a:cubicBezTo>
                    <a:pt x="376" y="176"/>
                    <a:pt x="376" y="176"/>
                    <a:pt x="376" y="176"/>
                  </a:cubicBezTo>
                  <a:cubicBezTo>
                    <a:pt x="348" y="203"/>
                    <a:pt x="348" y="203"/>
                    <a:pt x="348" y="203"/>
                  </a:cubicBezTo>
                  <a:cubicBezTo>
                    <a:pt x="586" y="447"/>
                    <a:pt x="586" y="447"/>
                    <a:pt x="586" y="447"/>
                  </a:cubicBezTo>
                  <a:cubicBezTo>
                    <a:pt x="543" y="489"/>
                    <a:pt x="543" y="489"/>
                    <a:pt x="543" y="489"/>
                  </a:cubicBezTo>
                  <a:cubicBezTo>
                    <a:pt x="381" y="323"/>
                    <a:pt x="381" y="323"/>
                    <a:pt x="381" y="323"/>
                  </a:cubicBezTo>
                  <a:cubicBezTo>
                    <a:pt x="355" y="348"/>
                    <a:pt x="355" y="348"/>
                    <a:pt x="355" y="348"/>
                  </a:cubicBezTo>
                  <a:cubicBezTo>
                    <a:pt x="478" y="474"/>
                    <a:pt x="478" y="474"/>
                    <a:pt x="478" y="474"/>
                  </a:cubicBezTo>
                  <a:cubicBezTo>
                    <a:pt x="442" y="510"/>
                    <a:pt x="442" y="510"/>
                    <a:pt x="442" y="510"/>
                  </a:cubicBezTo>
                  <a:cubicBezTo>
                    <a:pt x="444" y="521"/>
                    <a:pt x="449" y="541"/>
                    <a:pt x="458" y="568"/>
                  </a:cubicBezTo>
                  <a:cubicBezTo>
                    <a:pt x="465" y="585"/>
                    <a:pt x="465" y="585"/>
                    <a:pt x="465" y="585"/>
                  </a:cubicBezTo>
                  <a:cubicBezTo>
                    <a:pt x="404" y="588"/>
                    <a:pt x="346" y="601"/>
                    <a:pt x="289" y="626"/>
                  </a:cubicBezTo>
                  <a:cubicBezTo>
                    <a:pt x="252" y="576"/>
                    <a:pt x="235" y="550"/>
                    <a:pt x="238" y="547"/>
                  </a:cubicBezTo>
                  <a:cubicBezTo>
                    <a:pt x="242" y="543"/>
                    <a:pt x="253" y="542"/>
                    <a:pt x="271" y="542"/>
                  </a:cubicBezTo>
                  <a:lnTo>
                    <a:pt x="185" y="45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sp>
          <p:nvSpPr>
            <p:cNvPr id="101" name="Freeform 99"/>
            <p:cNvSpPr>
              <a:spLocks noEditPoints="1"/>
            </p:cNvSpPr>
            <p:nvPr/>
          </p:nvSpPr>
          <p:spPr bwMode="auto">
            <a:xfrm>
              <a:off x="2674497" y="4756671"/>
              <a:ext cx="200385" cy="200384"/>
            </a:xfrm>
            <a:custGeom>
              <a:avLst/>
              <a:gdLst>
                <a:gd name="T0" fmla="*/ 4 w 680"/>
                <a:gd name="T1" fmla="*/ 327 h 680"/>
                <a:gd name="T2" fmla="*/ 3 w 680"/>
                <a:gd name="T3" fmla="*/ 318 h 680"/>
                <a:gd name="T4" fmla="*/ 174 w 680"/>
                <a:gd name="T5" fmla="*/ 248 h 680"/>
                <a:gd name="T6" fmla="*/ 337 w 680"/>
                <a:gd name="T7" fmla="*/ 302 h 680"/>
                <a:gd name="T8" fmla="*/ 341 w 680"/>
                <a:gd name="T9" fmla="*/ 298 h 680"/>
                <a:gd name="T10" fmla="*/ 182 w 680"/>
                <a:gd name="T11" fmla="*/ 136 h 680"/>
                <a:gd name="T12" fmla="*/ 227 w 680"/>
                <a:gd name="T13" fmla="*/ 92 h 680"/>
                <a:gd name="T14" fmla="*/ 380 w 680"/>
                <a:gd name="T15" fmla="*/ 249 h 680"/>
                <a:gd name="T16" fmla="*/ 281 w 680"/>
                <a:gd name="T17" fmla="*/ 26 h 680"/>
                <a:gd name="T18" fmla="*/ 289 w 680"/>
                <a:gd name="T19" fmla="*/ 25 h 680"/>
                <a:gd name="T20" fmla="*/ 373 w 680"/>
                <a:gd name="T21" fmla="*/ 0 h 680"/>
                <a:gd name="T22" fmla="*/ 450 w 680"/>
                <a:gd name="T23" fmla="*/ 245 h 680"/>
                <a:gd name="T24" fmla="*/ 680 w 680"/>
                <a:gd name="T25" fmla="*/ 318 h 680"/>
                <a:gd name="T26" fmla="*/ 670 w 680"/>
                <a:gd name="T27" fmla="*/ 405 h 680"/>
                <a:gd name="T28" fmla="*/ 451 w 680"/>
                <a:gd name="T29" fmla="*/ 322 h 680"/>
                <a:gd name="T30" fmla="*/ 593 w 680"/>
                <a:gd name="T31" fmla="*/ 467 h 680"/>
                <a:gd name="T32" fmla="*/ 548 w 680"/>
                <a:gd name="T33" fmla="*/ 510 h 680"/>
                <a:gd name="T34" fmla="*/ 403 w 680"/>
                <a:gd name="T35" fmla="*/ 362 h 680"/>
                <a:gd name="T36" fmla="*/ 384 w 680"/>
                <a:gd name="T37" fmla="*/ 381 h 680"/>
                <a:gd name="T38" fmla="*/ 345 w 680"/>
                <a:gd name="T39" fmla="*/ 341 h 680"/>
                <a:gd name="T40" fmla="*/ 345 w 680"/>
                <a:gd name="T41" fmla="*/ 389 h 680"/>
                <a:gd name="T42" fmla="*/ 265 w 680"/>
                <a:gd name="T43" fmla="*/ 342 h 680"/>
                <a:gd name="T44" fmla="*/ 261 w 680"/>
                <a:gd name="T45" fmla="*/ 399 h 680"/>
                <a:gd name="T46" fmla="*/ 189 w 680"/>
                <a:gd name="T47" fmla="*/ 392 h 680"/>
                <a:gd name="T48" fmla="*/ 193 w 680"/>
                <a:gd name="T49" fmla="*/ 334 h 680"/>
                <a:gd name="T50" fmla="*/ 194 w 680"/>
                <a:gd name="T51" fmla="*/ 324 h 680"/>
                <a:gd name="T52" fmla="*/ 110 w 680"/>
                <a:gd name="T53" fmla="*/ 348 h 680"/>
                <a:gd name="T54" fmla="*/ 182 w 680"/>
                <a:gd name="T55" fmla="*/ 422 h 680"/>
                <a:gd name="T56" fmla="*/ 286 w 680"/>
                <a:gd name="T57" fmla="*/ 415 h 680"/>
                <a:gd name="T58" fmla="*/ 298 w 680"/>
                <a:gd name="T59" fmla="*/ 461 h 680"/>
                <a:gd name="T60" fmla="*/ 379 w 680"/>
                <a:gd name="T61" fmla="*/ 382 h 680"/>
                <a:gd name="T62" fmla="*/ 433 w 680"/>
                <a:gd name="T63" fmla="*/ 437 h 680"/>
                <a:gd name="T64" fmla="*/ 384 w 680"/>
                <a:gd name="T65" fmla="*/ 485 h 680"/>
                <a:gd name="T66" fmla="*/ 488 w 680"/>
                <a:gd name="T67" fmla="*/ 498 h 680"/>
                <a:gd name="T68" fmla="*/ 497 w 680"/>
                <a:gd name="T69" fmla="*/ 503 h 680"/>
                <a:gd name="T70" fmla="*/ 477 w 680"/>
                <a:gd name="T71" fmla="*/ 586 h 680"/>
                <a:gd name="T72" fmla="*/ 329 w 680"/>
                <a:gd name="T73" fmla="*/ 535 h 680"/>
                <a:gd name="T74" fmla="*/ 220 w 680"/>
                <a:gd name="T75" fmla="*/ 641 h 680"/>
                <a:gd name="T76" fmla="*/ 172 w 680"/>
                <a:gd name="T77" fmla="*/ 591 h 680"/>
                <a:gd name="T78" fmla="*/ 167 w 680"/>
                <a:gd name="T79" fmla="*/ 579 h 680"/>
                <a:gd name="T80" fmla="*/ 174 w 680"/>
                <a:gd name="T81" fmla="*/ 572 h 680"/>
                <a:gd name="T82" fmla="*/ 206 w 680"/>
                <a:gd name="T83" fmla="*/ 551 h 680"/>
                <a:gd name="T84" fmla="*/ 277 w 680"/>
                <a:gd name="T85" fmla="*/ 482 h 680"/>
                <a:gd name="T86" fmla="*/ 108 w 680"/>
                <a:gd name="T87" fmla="*/ 519 h 680"/>
                <a:gd name="T88" fmla="*/ 103 w 680"/>
                <a:gd name="T89" fmla="*/ 520 h 680"/>
                <a:gd name="T90" fmla="*/ 89 w 680"/>
                <a:gd name="T91" fmla="*/ 524 h 680"/>
                <a:gd name="T92" fmla="*/ 47 w 680"/>
                <a:gd name="T93" fmla="*/ 450 h 680"/>
                <a:gd name="T94" fmla="*/ 52 w 680"/>
                <a:gd name="T95" fmla="*/ 441 h 680"/>
                <a:gd name="T96" fmla="*/ 93 w 680"/>
                <a:gd name="T97" fmla="*/ 438 h 680"/>
                <a:gd name="T98" fmla="*/ 112 w 680"/>
                <a:gd name="T99" fmla="*/ 437 h 680"/>
                <a:gd name="T100" fmla="*/ 4 w 680"/>
                <a:gd name="T101" fmla="*/ 327 h 680"/>
                <a:gd name="T102" fmla="*/ 280 w 680"/>
                <a:gd name="T103" fmla="*/ 644 h 680"/>
                <a:gd name="T104" fmla="*/ 325 w 680"/>
                <a:gd name="T105" fmla="*/ 562 h 680"/>
                <a:gd name="T106" fmla="*/ 390 w 680"/>
                <a:gd name="T107" fmla="*/ 594 h 680"/>
                <a:gd name="T108" fmla="*/ 357 w 680"/>
                <a:gd name="T109" fmla="*/ 663 h 680"/>
                <a:gd name="T110" fmla="*/ 350 w 680"/>
                <a:gd name="T111" fmla="*/ 680 h 680"/>
                <a:gd name="T112" fmla="*/ 280 w 680"/>
                <a:gd name="T113" fmla="*/ 644 h 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80" h="680">
                  <a:moveTo>
                    <a:pt x="4" y="327"/>
                  </a:moveTo>
                  <a:cubicBezTo>
                    <a:pt x="1" y="323"/>
                    <a:pt x="0" y="320"/>
                    <a:pt x="3" y="318"/>
                  </a:cubicBezTo>
                  <a:cubicBezTo>
                    <a:pt x="65" y="269"/>
                    <a:pt x="122" y="246"/>
                    <a:pt x="174" y="248"/>
                  </a:cubicBezTo>
                  <a:cubicBezTo>
                    <a:pt x="221" y="248"/>
                    <a:pt x="275" y="266"/>
                    <a:pt x="337" y="302"/>
                  </a:cubicBezTo>
                  <a:cubicBezTo>
                    <a:pt x="341" y="298"/>
                    <a:pt x="341" y="298"/>
                    <a:pt x="341" y="298"/>
                  </a:cubicBezTo>
                  <a:cubicBezTo>
                    <a:pt x="182" y="136"/>
                    <a:pt x="182" y="136"/>
                    <a:pt x="182" y="136"/>
                  </a:cubicBezTo>
                  <a:cubicBezTo>
                    <a:pt x="227" y="92"/>
                    <a:pt x="227" y="92"/>
                    <a:pt x="227" y="92"/>
                  </a:cubicBezTo>
                  <a:cubicBezTo>
                    <a:pt x="380" y="249"/>
                    <a:pt x="380" y="249"/>
                    <a:pt x="380" y="249"/>
                  </a:cubicBezTo>
                  <a:cubicBezTo>
                    <a:pt x="393" y="179"/>
                    <a:pt x="359" y="105"/>
                    <a:pt x="281" y="26"/>
                  </a:cubicBezTo>
                  <a:cubicBezTo>
                    <a:pt x="289" y="25"/>
                    <a:pt x="289" y="25"/>
                    <a:pt x="289" y="25"/>
                  </a:cubicBezTo>
                  <a:cubicBezTo>
                    <a:pt x="320" y="20"/>
                    <a:pt x="348" y="11"/>
                    <a:pt x="373" y="0"/>
                  </a:cubicBezTo>
                  <a:cubicBezTo>
                    <a:pt x="434" y="87"/>
                    <a:pt x="459" y="169"/>
                    <a:pt x="450" y="245"/>
                  </a:cubicBezTo>
                  <a:cubicBezTo>
                    <a:pt x="516" y="228"/>
                    <a:pt x="593" y="252"/>
                    <a:pt x="680" y="318"/>
                  </a:cubicBezTo>
                  <a:cubicBezTo>
                    <a:pt x="668" y="342"/>
                    <a:pt x="665" y="371"/>
                    <a:pt x="670" y="405"/>
                  </a:cubicBezTo>
                  <a:cubicBezTo>
                    <a:pt x="581" y="330"/>
                    <a:pt x="508" y="302"/>
                    <a:pt x="451" y="322"/>
                  </a:cubicBezTo>
                  <a:cubicBezTo>
                    <a:pt x="593" y="467"/>
                    <a:pt x="593" y="467"/>
                    <a:pt x="593" y="467"/>
                  </a:cubicBezTo>
                  <a:cubicBezTo>
                    <a:pt x="548" y="510"/>
                    <a:pt x="548" y="510"/>
                    <a:pt x="548" y="510"/>
                  </a:cubicBezTo>
                  <a:cubicBezTo>
                    <a:pt x="403" y="362"/>
                    <a:pt x="403" y="362"/>
                    <a:pt x="403" y="362"/>
                  </a:cubicBezTo>
                  <a:cubicBezTo>
                    <a:pt x="384" y="381"/>
                    <a:pt x="384" y="381"/>
                    <a:pt x="384" y="381"/>
                  </a:cubicBezTo>
                  <a:cubicBezTo>
                    <a:pt x="345" y="341"/>
                    <a:pt x="345" y="341"/>
                    <a:pt x="345" y="341"/>
                  </a:cubicBezTo>
                  <a:cubicBezTo>
                    <a:pt x="342" y="356"/>
                    <a:pt x="341" y="371"/>
                    <a:pt x="345" y="389"/>
                  </a:cubicBezTo>
                  <a:cubicBezTo>
                    <a:pt x="320" y="370"/>
                    <a:pt x="293" y="354"/>
                    <a:pt x="265" y="342"/>
                  </a:cubicBezTo>
                  <a:cubicBezTo>
                    <a:pt x="259" y="347"/>
                    <a:pt x="258" y="367"/>
                    <a:pt x="261" y="399"/>
                  </a:cubicBezTo>
                  <a:cubicBezTo>
                    <a:pt x="189" y="392"/>
                    <a:pt x="189" y="392"/>
                    <a:pt x="189" y="392"/>
                  </a:cubicBezTo>
                  <a:cubicBezTo>
                    <a:pt x="190" y="381"/>
                    <a:pt x="191" y="361"/>
                    <a:pt x="193" y="334"/>
                  </a:cubicBezTo>
                  <a:cubicBezTo>
                    <a:pt x="191" y="352"/>
                    <a:pt x="191" y="349"/>
                    <a:pt x="194" y="324"/>
                  </a:cubicBezTo>
                  <a:cubicBezTo>
                    <a:pt x="163" y="322"/>
                    <a:pt x="135" y="330"/>
                    <a:pt x="110" y="348"/>
                  </a:cubicBezTo>
                  <a:cubicBezTo>
                    <a:pt x="182" y="422"/>
                    <a:pt x="182" y="422"/>
                    <a:pt x="182" y="422"/>
                  </a:cubicBezTo>
                  <a:cubicBezTo>
                    <a:pt x="216" y="416"/>
                    <a:pt x="251" y="414"/>
                    <a:pt x="286" y="415"/>
                  </a:cubicBezTo>
                  <a:cubicBezTo>
                    <a:pt x="291" y="433"/>
                    <a:pt x="294" y="449"/>
                    <a:pt x="298" y="461"/>
                  </a:cubicBezTo>
                  <a:cubicBezTo>
                    <a:pt x="379" y="382"/>
                    <a:pt x="379" y="382"/>
                    <a:pt x="379" y="382"/>
                  </a:cubicBezTo>
                  <a:cubicBezTo>
                    <a:pt x="433" y="437"/>
                    <a:pt x="433" y="437"/>
                    <a:pt x="433" y="437"/>
                  </a:cubicBezTo>
                  <a:cubicBezTo>
                    <a:pt x="384" y="485"/>
                    <a:pt x="384" y="485"/>
                    <a:pt x="384" y="485"/>
                  </a:cubicBezTo>
                  <a:cubicBezTo>
                    <a:pt x="438" y="491"/>
                    <a:pt x="472" y="495"/>
                    <a:pt x="488" y="498"/>
                  </a:cubicBezTo>
                  <a:cubicBezTo>
                    <a:pt x="494" y="497"/>
                    <a:pt x="497" y="498"/>
                    <a:pt x="497" y="503"/>
                  </a:cubicBezTo>
                  <a:cubicBezTo>
                    <a:pt x="493" y="520"/>
                    <a:pt x="486" y="548"/>
                    <a:pt x="477" y="586"/>
                  </a:cubicBezTo>
                  <a:cubicBezTo>
                    <a:pt x="431" y="560"/>
                    <a:pt x="381" y="543"/>
                    <a:pt x="329" y="535"/>
                  </a:cubicBezTo>
                  <a:cubicBezTo>
                    <a:pt x="220" y="641"/>
                    <a:pt x="220" y="641"/>
                    <a:pt x="220" y="641"/>
                  </a:cubicBezTo>
                  <a:cubicBezTo>
                    <a:pt x="191" y="611"/>
                    <a:pt x="175" y="595"/>
                    <a:pt x="172" y="591"/>
                  </a:cubicBezTo>
                  <a:cubicBezTo>
                    <a:pt x="166" y="585"/>
                    <a:pt x="164" y="581"/>
                    <a:pt x="167" y="579"/>
                  </a:cubicBezTo>
                  <a:cubicBezTo>
                    <a:pt x="167" y="577"/>
                    <a:pt x="169" y="575"/>
                    <a:pt x="174" y="572"/>
                  </a:cubicBezTo>
                  <a:cubicBezTo>
                    <a:pt x="186" y="567"/>
                    <a:pt x="197" y="560"/>
                    <a:pt x="206" y="551"/>
                  </a:cubicBezTo>
                  <a:cubicBezTo>
                    <a:pt x="277" y="482"/>
                    <a:pt x="277" y="482"/>
                    <a:pt x="277" y="482"/>
                  </a:cubicBezTo>
                  <a:cubicBezTo>
                    <a:pt x="223" y="480"/>
                    <a:pt x="167" y="492"/>
                    <a:pt x="108" y="519"/>
                  </a:cubicBezTo>
                  <a:cubicBezTo>
                    <a:pt x="107" y="520"/>
                    <a:pt x="105" y="521"/>
                    <a:pt x="103" y="520"/>
                  </a:cubicBezTo>
                  <a:cubicBezTo>
                    <a:pt x="96" y="525"/>
                    <a:pt x="91" y="526"/>
                    <a:pt x="89" y="524"/>
                  </a:cubicBezTo>
                  <a:cubicBezTo>
                    <a:pt x="77" y="507"/>
                    <a:pt x="63" y="482"/>
                    <a:pt x="47" y="450"/>
                  </a:cubicBezTo>
                  <a:cubicBezTo>
                    <a:pt x="47" y="445"/>
                    <a:pt x="49" y="443"/>
                    <a:pt x="52" y="441"/>
                  </a:cubicBezTo>
                  <a:cubicBezTo>
                    <a:pt x="61" y="441"/>
                    <a:pt x="75" y="440"/>
                    <a:pt x="93" y="438"/>
                  </a:cubicBezTo>
                  <a:cubicBezTo>
                    <a:pt x="101" y="437"/>
                    <a:pt x="108" y="437"/>
                    <a:pt x="112" y="437"/>
                  </a:cubicBezTo>
                  <a:lnTo>
                    <a:pt x="4" y="327"/>
                  </a:lnTo>
                  <a:close/>
                  <a:moveTo>
                    <a:pt x="280" y="644"/>
                  </a:moveTo>
                  <a:cubicBezTo>
                    <a:pt x="325" y="562"/>
                    <a:pt x="325" y="562"/>
                    <a:pt x="325" y="562"/>
                  </a:cubicBezTo>
                  <a:cubicBezTo>
                    <a:pt x="390" y="594"/>
                    <a:pt x="390" y="594"/>
                    <a:pt x="390" y="594"/>
                  </a:cubicBezTo>
                  <a:cubicBezTo>
                    <a:pt x="377" y="615"/>
                    <a:pt x="366" y="638"/>
                    <a:pt x="357" y="663"/>
                  </a:cubicBezTo>
                  <a:cubicBezTo>
                    <a:pt x="353" y="674"/>
                    <a:pt x="351" y="679"/>
                    <a:pt x="350" y="680"/>
                  </a:cubicBezTo>
                  <a:lnTo>
                    <a:pt x="280" y="6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sp>
          <p:nvSpPr>
            <p:cNvPr id="102" name="Freeform 100"/>
            <p:cNvSpPr>
              <a:spLocks noEditPoints="1"/>
            </p:cNvSpPr>
            <p:nvPr/>
          </p:nvSpPr>
          <p:spPr bwMode="auto">
            <a:xfrm>
              <a:off x="3598815" y="5489870"/>
              <a:ext cx="169111" cy="159844"/>
            </a:xfrm>
            <a:custGeom>
              <a:avLst/>
              <a:gdLst>
                <a:gd name="T0" fmla="*/ 141 w 146"/>
                <a:gd name="T1" fmla="*/ 19 h 138"/>
                <a:gd name="T2" fmla="*/ 3 w 146"/>
                <a:gd name="T3" fmla="*/ 42 h 138"/>
                <a:gd name="T4" fmla="*/ 0 w 146"/>
                <a:gd name="T5" fmla="*/ 24 h 138"/>
                <a:gd name="T6" fmla="*/ 138 w 146"/>
                <a:gd name="T7" fmla="*/ 0 h 138"/>
                <a:gd name="T8" fmla="*/ 141 w 146"/>
                <a:gd name="T9" fmla="*/ 19 h 138"/>
                <a:gd name="T10" fmla="*/ 32 w 146"/>
                <a:gd name="T11" fmla="*/ 138 h 138"/>
                <a:gd name="T12" fmla="*/ 28 w 146"/>
                <a:gd name="T13" fmla="*/ 119 h 138"/>
                <a:gd name="T14" fmla="*/ 143 w 146"/>
                <a:gd name="T15" fmla="*/ 100 h 138"/>
                <a:gd name="T16" fmla="*/ 146 w 146"/>
                <a:gd name="T17" fmla="*/ 119 h 138"/>
                <a:gd name="T18" fmla="*/ 32 w 146"/>
                <a:gd name="T19" fmla="*/ 138 h 138"/>
                <a:gd name="T20" fmla="*/ 126 w 146"/>
                <a:gd name="T21" fmla="*/ 53 h 138"/>
                <a:gd name="T22" fmla="*/ 129 w 146"/>
                <a:gd name="T23" fmla="*/ 73 h 138"/>
                <a:gd name="T24" fmla="*/ 33 w 146"/>
                <a:gd name="T25" fmla="*/ 90 h 138"/>
                <a:gd name="T26" fmla="*/ 29 w 146"/>
                <a:gd name="T27" fmla="*/ 70 h 138"/>
                <a:gd name="T28" fmla="*/ 126 w 146"/>
                <a:gd name="T29" fmla="*/ 53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6" h="138">
                  <a:moveTo>
                    <a:pt x="141" y="19"/>
                  </a:moveTo>
                  <a:lnTo>
                    <a:pt x="3" y="42"/>
                  </a:lnTo>
                  <a:lnTo>
                    <a:pt x="0" y="24"/>
                  </a:lnTo>
                  <a:lnTo>
                    <a:pt x="138" y="0"/>
                  </a:lnTo>
                  <a:lnTo>
                    <a:pt x="141" y="19"/>
                  </a:lnTo>
                  <a:close/>
                  <a:moveTo>
                    <a:pt x="32" y="138"/>
                  </a:moveTo>
                  <a:lnTo>
                    <a:pt x="28" y="119"/>
                  </a:lnTo>
                  <a:lnTo>
                    <a:pt x="143" y="100"/>
                  </a:lnTo>
                  <a:lnTo>
                    <a:pt x="146" y="119"/>
                  </a:lnTo>
                  <a:lnTo>
                    <a:pt x="32" y="138"/>
                  </a:lnTo>
                  <a:close/>
                  <a:moveTo>
                    <a:pt x="126" y="53"/>
                  </a:moveTo>
                  <a:lnTo>
                    <a:pt x="129" y="73"/>
                  </a:lnTo>
                  <a:lnTo>
                    <a:pt x="33" y="90"/>
                  </a:lnTo>
                  <a:lnTo>
                    <a:pt x="29" y="70"/>
                  </a:lnTo>
                  <a:lnTo>
                    <a:pt x="126" y="5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sp>
          <p:nvSpPr>
            <p:cNvPr id="103" name="Freeform 101"/>
            <p:cNvSpPr/>
            <p:nvPr/>
          </p:nvSpPr>
          <p:spPr bwMode="auto">
            <a:xfrm>
              <a:off x="3571016" y="5275585"/>
              <a:ext cx="173744" cy="166794"/>
            </a:xfrm>
            <a:custGeom>
              <a:avLst/>
              <a:gdLst>
                <a:gd name="T0" fmla="*/ 310 w 587"/>
                <a:gd name="T1" fmla="*/ 452 h 565"/>
                <a:gd name="T2" fmla="*/ 361 w 587"/>
                <a:gd name="T3" fmla="*/ 397 h 565"/>
                <a:gd name="T4" fmla="*/ 436 w 587"/>
                <a:gd name="T5" fmla="*/ 391 h 565"/>
                <a:gd name="T6" fmla="*/ 466 w 587"/>
                <a:gd name="T7" fmla="*/ 426 h 565"/>
                <a:gd name="T8" fmla="*/ 339 w 587"/>
                <a:gd name="T9" fmla="*/ 369 h 565"/>
                <a:gd name="T10" fmla="*/ 312 w 587"/>
                <a:gd name="T11" fmla="*/ 425 h 565"/>
                <a:gd name="T12" fmla="*/ 255 w 587"/>
                <a:gd name="T13" fmla="*/ 564 h 565"/>
                <a:gd name="T14" fmla="*/ 202 w 587"/>
                <a:gd name="T15" fmla="*/ 541 h 565"/>
                <a:gd name="T16" fmla="*/ 58 w 587"/>
                <a:gd name="T17" fmla="*/ 555 h 565"/>
                <a:gd name="T18" fmla="*/ 129 w 587"/>
                <a:gd name="T19" fmla="*/ 482 h 565"/>
                <a:gd name="T20" fmla="*/ 128 w 587"/>
                <a:gd name="T21" fmla="*/ 431 h 565"/>
                <a:gd name="T22" fmla="*/ 200 w 587"/>
                <a:gd name="T23" fmla="*/ 470 h 565"/>
                <a:gd name="T24" fmla="*/ 245 w 587"/>
                <a:gd name="T25" fmla="*/ 402 h 565"/>
                <a:gd name="T26" fmla="*/ 264 w 587"/>
                <a:gd name="T27" fmla="*/ 381 h 565"/>
                <a:gd name="T28" fmla="*/ 76 w 587"/>
                <a:gd name="T29" fmla="*/ 354 h 565"/>
                <a:gd name="T30" fmla="*/ 248 w 587"/>
                <a:gd name="T31" fmla="*/ 289 h 565"/>
                <a:gd name="T32" fmla="*/ 0 w 587"/>
                <a:gd name="T33" fmla="*/ 269 h 565"/>
                <a:gd name="T34" fmla="*/ 122 w 587"/>
                <a:gd name="T35" fmla="*/ 210 h 565"/>
                <a:gd name="T36" fmla="*/ 12 w 587"/>
                <a:gd name="T37" fmla="*/ 167 h 565"/>
                <a:gd name="T38" fmla="*/ 98 w 587"/>
                <a:gd name="T39" fmla="*/ 79 h 565"/>
                <a:gd name="T40" fmla="*/ 207 w 587"/>
                <a:gd name="T41" fmla="*/ 0 h 565"/>
                <a:gd name="T42" fmla="*/ 185 w 587"/>
                <a:gd name="T43" fmla="*/ 74 h 565"/>
                <a:gd name="T44" fmla="*/ 188 w 587"/>
                <a:gd name="T45" fmla="*/ 137 h 565"/>
                <a:gd name="T46" fmla="*/ 283 w 587"/>
                <a:gd name="T47" fmla="*/ 77 h 565"/>
                <a:gd name="T48" fmla="*/ 332 w 587"/>
                <a:gd name="T49" fmla="*/ 20 h 565"/>
                <a:gd name="T50" fmla="*/ 359 w 587"/>
                <a:gd name="T51" fmla="*/ 109 h 565"/>
                <a:gd name="T52" fmla="*/ 503 w 587"/>
                <a:gd name="T53" fmla="*/ 146 h 565"/>
                <a:gd name="T54" fmla="*/ 207 w 587"/>
                <a:gd name="T55" fmla="*/ 235 h 565"/>
                <a:gd name="T56" fmla="*/ 552 w 587"/>
                <a:gd name="T57" fmla="*/ 238 h 565"/>
                <a:gd name="T58" fmla="*/ 330 w 587"/>
                <a:gd name="T59" fmla="*/ 312 h 565"/>
                <a:gd name="T60" fmla="*/ 512 w 587"/>
                <a:gd name="T61" fmla="*/ 332 h 565"/>
                <a:gd name="T62" fmla="*/ 587 w 587"/>
                <a:gd name="T63" fmla="*/ 356 h 565"/>
                <a:gd name="T64" fmla="*/ 426 w 587"/>
                <a:gd name="T65" fmla="*/ 520 h 565"/>
                <a:gd name="T66" fmla="*/ 319 w 587"/>
                <a:gd name="T67" fmla="*/ 511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87" h="565">
                  <a:moveTo>
                    <a:pt x="319" y="511"/>
                  </a:moveTo>
                  <a:cubicBezTo>
                    <a:pt x="310" y="452"/>
                    <a:pt x="310" y="452"/>
                    <a:pt x="310" y="452"/>
                  </a:cubicBezTo>
                  <a:cubicBezTo>
                    <a:pt x="383" y="440"/>
                    <a:pt x="383" y="440"/>
                    <a:pt x="383" y="440"/>
                  </a:cubicBezTo>
                  <a:cubicBezTo>
                    <a:pt x="369" y="413"/>
                    <a:pt x="362" y="398"/>
                    <a:pt x="361" y="397"/>
                  </a:cubicBezTo>
                  <a:cubicBezTo>
                    <a:pt x="387" y="386"/>
                    <a:pt x="410" y="378"/>
                    <a:pt x="428" y="373"/>
                  </a:cubicBezTo>
                  <a:cubicBezTo>
                    <a:pt x="430" y="373"/>
                    <a:pt x="433" y="379"/>
                    <a:pt x="436" y="391"/>
                  </a:cubicBezTo>
                  <a:cubicBezTo>
                    <a:pt x="442" y="407"/>
                    <a:pt x="447" y="419"/>
                    <a:pt x="450" y="428"/>
                  </a:cubicBezTo>
                  <a:cubicBezTo>
                    <a:pt x="466" y="426"/>
                    <a:pt x="466" y="426"/>
                    <a:pt x="466" y="426"/>
                  </a:cubicBezTo>
                  <a:cubicBezTo>
                    <a:pt x="476" y="404"/>
                    <a:pt x="490" y="376"/>
                    <a:pt x="508" y="340"/>
                  </a:cubicBezTo>
                  <a:cubicBezTo>
                    <a:pt x="339" y="369"/>
                    <a:pt x="339" y="369"/>
                    <a:pt x="339" y="369"/>
                  </a:cubicBezTo>
                  <a:cubicBezTo>
                    <a:pt x="348" y="419"/>
                    <a:pt x="348" y="419"/>
                    <a:pt x="348" y="419"/>
                  </a:cubicBezTo>
                  <a:cubicBezTo>
                    <a:pt x="312" y="425"/>
                    <a:pt x="312" y="425"/>
                    <a:pt x="312" y="425"/>
                  </a:cubicBezTo>
                  <a:cubicBezTo>
                    <a:pt x="295" y="468"/>
                    <a:pt x="284" y="515"/>
                    <a:pt x="280" y="565"/>
                  </a:cubicBezTo>
                  <a:cubicBezTo>
                    <a:pt x="273" y="564"/>
                    <a:pt x="265" y="564"/>
                    <a:pt x="255" y="564"/>
                  </a:cubicBezTo>
                  <a:cubicBezTo>
                    <a:pt x="212" y="563"/>
                    <a:pt x="193" y="561"/>
                    <a:pt x="198" y="559"/>
                  </a:cubicBezTo>
                  <a:cubicBezTo>
                    <a:pt x="196" y="554"/>
                    <a:pt x="197" y="548"/>
                    <a:pt x="202" y="541"/>
                  </a:cubicBezTo>
                  <a:cubicBezTo>
                    <a:pt x="203" y="536"/>
                    <a:pt x="204" y="532"/>
                    <a:pt x="205" y="531"/>
                  </a:cubicBezTo>
                  <a:cubicBezTo>
                    <a:pt x="58" y="555"/>
                    <a:pt x="58" y="555"/>
                    <a:pt x="58" y="555"/>
                  </a:cubicBezTo>
                  <a:cubicBezTo>
                    <a:pt x="48" y="496"/>
                    <a:pt x="48" y="496"/>
                    <a:pt x="48" y="496"/>
                  </a:cubicBezTo>
                  <a:cubicBezTo>
                    <a:pt x="129" y="482"/>
                    <a:pt x="129" y="482"/>
                    <a:pt x="129" y="482"/>
                  </a:cubicBezTo>
                  <a:cubicBezTo>
                    <a:pt x="115" y="467"/>
                    <a:pt x="106" y="453"/>
                    <a:pt x="102" y="440"/>
                  </a:cubicBezTo>
                  <a:cubicBezTo>
                    <a:pt x="102" y="439"/>
                    <a:pt x="110" y="436"/>
                    <a:pt x="128" y="431"/>
                  </a:cubicBezTo>
                  <a:cubicBezTo>
                    <a:pt x="146" y="425"/>
                    <a:pt x="161" y="420"/>
                    <a:pt x="172" y="417"/>
                  </a:cubicBezTo>
                  <a:cubicBezTo>
                    <a:pt x="177" y="429"/>
                    <a:pt x="186" y="447"/>
                    <a:pt x="200" y="470"/>
                  </a:cubicBezTo>
                  <a:cubicBezTo>
                    <a:pt x="224" y="466"/>
                    <a:pt x="224" y="466"/>
                    <a:pt x="224" y="466"/>
                  </a:cubicBezTo>
                  <a:cubicBezTo>
                    <a:pt x="230" y="444"/>
                    <a:pt x="237" y="423"/>
                    <a:pt x="245" y="402"/>
                  </a:cubicBezTo>
                  <a:cubicBezTo>
                    <a:pt x="252" y="404"/>
                    <a:pt x="259" y="406"/>
                    <a:pt x="268" y="408"/>
                  </a:cubicBezTo>
                  <a:cubicBezTo>
                    <a:pt x="264" y="381"/>
                    <a:pt x="264" y="381"/>
                    <a:pt x="264" y="381"/>
                  </a:cubicBezTo>
                  <a:cubicBezTo>
                    <a:pt x="85" y="411"/>
                    <a:pt x="85" y="411"/>
                    <a:pt x="85" y="411"/>
                  </a:cubicBezTo>
                  <a:cubicBezTo>
                    <a:pt x="76" y="354"/>
                    <a:pt x="76" y="354"/>
                    <a:pt x="76" y="354"/>
                  </a:cubicBezTo>
                  <a:cubicBezTo>
                    <a:pt x="254" y="324"/>
                    <a:pt x="254" y="324"/>
                    <a:pt x="254" y="324"/>
                  </a:cubicBezTo>
                  <a:cubicBezTo>
                    <a:pt x="248" y="289"/>
                    <a:pt x="248" y="289"/>
                    <a:pt x="248" y="289"/>
                  </a:cubicBezTo>
                  <a:cubicBezTo>
                    <a:pt x="10" y="329"/>
                    <a:pt x="10" y="329"/>
                    <a:pt x="10" y="329"/>
                  </a:cubicBezTo>
                  <a:cubicBezTo>
                    <a:pt x="0" y="269"/>
                    <a:pt x="0" y="269"/>
                    <a:pt x="0" y="269"/>
                  </a:cubicBezTo>
                  <a:cubicBezTo>
                    <a:pt x="128" y="248"/>
                    <a:pt x="128" y="248"/>
                    <a:pt x="128" y="248"/>
                  </a:cubicBezTo>
                  <a:cubicBezTo>
                    <a:pt x="122" y="210"/>
                    <a:pt x="122" y="210"/>
                    <a:pt x="122" y="210"/>
                  </a:cubicBezTo>
                  <a:cubicBezTo>
                    <a:pt x="22" y="226"/>
                    <a:pt x="22" y="226"/>
                    <a:pt x="22" y="226"/>
                  </a:cubicBezTo>
                  <a:cubicBezTo>
                    <a:pt x="12" y="167"/>
                    <a:pt x="12" y="167"/>
                    <a:pt x="12" y="167"/>
                  </a:cubicBezTo>
                  <a:cubicBezTo>
                    <a:pt x="110" y="151"/>
                    <a:pt x="110" y="151"/>
                    <a:pt x="110" y="151"/>
                  </a:cubicBezTo>
                  <a:cubicBezTo>
                    <a:pt x="98" y="79"/>
                    <a:pt x="98" y="79"/>
                    <a:pt x="98" y="79"/>
                  </a:cubicBezTo>
                  <a:cubicBezTo>
                    <a:pt x="92" y="54"/>
                    <a:pt x="96" y="37"/>
                    <a:pt x="111" y="28"/>
                  </a:cubicBezTo>
                  <a:cubicBezTo>
                    <a:pt x="123" y="20"/>
                    <a:pt x="155" y="10"/>
                    <a:pt x="207" y="0"/>
                  </a:cubicBezTo>
                  <a:cubicBezTo>
                    <a:pt x="213" y="20"/>
                    <a:pt x="223" y="41"/>
                    <a:pt x="234" y="64"/>
                  </a:cubicBezTo>
                  <a:cubicBezTo>
                    <a:pt x="206" y="67"/>
                    <a:pt x="189" y="70"/>
                    <a:pt x="185" y="74"/>
                  </a:cubicBezTo>
                  <a:cubicBezTo>
                    <a:pt x="180" y="77"/>
                    <a:pt x="180" y="86"/>
                    <a:pt x="182" y="102"/>
                  </a:cubicBezTo>
                  <a:cubicBezTo>
                    <a:pt x="188" y="137"/>
                    <a:pt x="188" y="137"/>
                    <a:pt x="188" y="137"/>
                  </a:cubicBezTo>
                  <a:cubicBezTo>
                    <a:pt x="321" y="115"/>
                    <a:pt x="321" y="115"/>
                    <a:pt x="321" y="115"/>
                  </a:cubicBezTo>
                  <a:cubicBezTo>
                    <a:pt x="313" y="107"/>
                    <a:pt x="301" y="94"/>
                    <a:pt x="283" y="77"/>
                  </a:cubicBezTo>
                  <a:cubicBezTo>
                    <a:pt x="279" y="70"/>
                    <a:pt x="275" y="65"/>
                    <a:pt x="271" y="62"/>
                  </a:cubicBezTo>
                  <a:cubicBezTo>
                    <a:pt x="332" y="20"/>
                    <a:pt x="332" y="20"/>
                    <a:pt x="332" y="20"/>
                  </a:cubicBezTo>
                  <a:cubicBezTo>
                    <a:pt x="356" y="44"/>
                    <a:pt x="376" y="64"/>
                    <a:pt x="394" y="81"/>
                  </a:cubicBezTo>
                  <a:cubicBezTo>
                    <a:pt x="359" y="109"/>
                    <a:pt x="359" y="109"/>
                    <a:pt x="359" y="109"/>
                  </a:cubicBezTo>
                  <a:cubicBezTo>
                    <a:pt x="493" y="86"/>
                    <a:pt x="493" y="86"/>
                    <a:pt x="493" y="86"/>
                  </a:cubicBezTo>
                  <a:cubicBezTo>
                    <a:pt x="503" y="146"/>
                    <a:pt x="503" y="146"/>
                    <a:pt x="503" y="146"/>
                  </a:cubicBezTo>
                  <a:cubicBezTo>
                    <a:pt x="201" y="196"/>
                    <a:pt x="201" y="196"/>
                    <a:pt x="201" y="196"/>
                  </a:cubicBezTo>
                  <a:cubicBezTo>
                    <a:pt x="207" y="235"/>
                    <a:pt x="207" y="235"/>
                    <a:pt x="207" y="235"/>
                  </a:cubicBezTo>
                  <a:cubicBezTo>
                    <a:pt x="542" y="178"/>
                    <a:pt x="542" y="178"/>
                    <a:pt x="542" y="178"/>
                  </a:cubicBezTo>
                  <a:cubicBezTo>
                    <a:pt x="552" y="238"/>
                    <a:pt x="552" y="238"/>
                    <a:pt x="552" y="238"/>
                  </a:cubicBezTo>
                  <a:cubicBezTo>
                    <a:pt x="324" y="276"/>
                    <a:pt x="324" y="276"/>
                    <a:pt x="324" y="276"/>
                  </a:cubicBezTo>
                  <a:cubicBezTo>
                    <a:pt x="330" y="312"/>
                    <a:pt x="330" y="312"/>
                    <a:pt x="330" y="312"/>
                  </a:cubicBezTo>
                  <a:cubicBezTo>
                    <a:pt x="504" y="282"/>
                    <a:pt x="504" y="282"/>
                    <a:pt x="504" y="282"/>
                  </a:cubicBezTo>
                  <a:cubicBezTo>
                    <a:pt x="512" y="332"/>
                    <a:pt x="512" y="332"/>
                    <a:pt x="512" y="332"/>
                  </a:cubicBezTo>
                  <a:cubicBezTo>
                    <a:pt x="522" y="337"/>
                    <a:pt x="542" y="344"/>
                    <a:pt x="569" y="352"/>
                  </a:cubicBezTo>
                  <a:cubicBezTo>
                    <a:pt x="587" y="356"/>
                    <a:pt x="587" y="356"/>
                    <a:pt x="587" y="356"/>
                  </a:cubicBezTo>
                  <a:cubicBezTo>
                    <a:pt x="555" y="408"/>
                    <a:pt x="532" y="463"/>
                    <a:pt x="520" y="524"/>
                  </a:cubicBezTo>
                  <a:cubicBezTo>
                    <a:pt x="458" y="526"/>
                    <a:pt x="427" y="525"/>
                    <a:pt x="426" y="520"/>
                  </a:cubicBezTo>
                  <a:cubicBezTo>
                    <a:pt x="425" y="516"/>
                    <a:pt x="430" y="506"/>
                    <a:pt x="441" y="491"/>
                  </a:cubicBezTo>
                  <a:lnTo>
                    <a:pt x="319" y="5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sp>
          <p:nvSpPr>
            <p:cNvPr id="104" name="Freeform 102"/>
            <p:cNvSpPr>
              <a:spLocks noEditPoints="1"/>
            </p:cNvSpPr>
            <p:nvPr/>
          </p:nvSpPr>
          <p:spPr bwMode="auto">
            <a:xfrm>
              <a:off x="3528159" y="5048561"/>
              <a:ext cx="169111" cy="178377"/>
            </a:xfrm>
            <a:custGeom>
              <a:avLst/>
              <a:gdLst>
                <a:gd name="T0" fmla="*/ 89 w 577"/>
                <a:gd name="T1" fmla="*/ 560 h 603"/>
                <a:gd name="T2" fmla="*/ 82 w 577"/>
                <a:gd name="T3" fmla="*/ 556 h 603"/>
                <a:gd name="T4" fmla="*/ 122 w 577"/>
                <a:gd name="T5" fmla="*/ 376 h 603"/>
                <a:gd name="T6" fmla="*/ 259 w 577"/>
                <a:gd name="T7" fmla="*/ 272 h 603"/>
                <a:gd name="T8" fmla="*/ 258 w 577"/>
                <a:gd name="T9" fmla="*/ 267 h 603"/>
                <a:gd name="T10" fmla="*/ 34 w 577"/>
                <a:gd name="T11" fmla="*/ 305 h 603"/>
                <a:gd name="T12" fmla="*/ 24 w 577"/>
                <a:gd name="T13" fmla="*/ 243 h 603"/>
                <a:gd name="T14" fmla="*/ 240 w 577"/>
                <a:gd name="T15" fmla="*/ 206 h 603"/>
                <a:gd name="T16" fmla="*/ 0 w 577"/>
                <a:gd name="T17" fmla="*/ 161 h 603"/>
                <a:gd name="T18" fmla="*/ 4 w 577"/>
                <a:gd name="T19" fmla="*/ 153 h 603"/>
                <a:gd name="T20" fmla="*/ 32 w 577"/>
                <a:gd name="T21" fmla="*/ 70 h 603"/>
                <a:gd name="T22" fmla="*/ 277 w 577"/>
                <a:gd name="T23" fmla="*/ 147 h 603"/>
                <a:gd name="T24" fmla="*/ 467 w 577"/>
                <a:gd name="T25" fmla="*/ 0 h 603"/>
                <a:gd name="T26" fmla="*/ 533 w 577"/>
                <a:gd name="T27" fmla="*/ 57 h 603"/>
                <a:gd name="T28" fmla="*/ 340 w 577"/>
                <a:gd name="T29" fmla="*/ 190 h 603"/>
                <a:gd name="T30" fmla="*/ 540 w 577"/>
                <a:gd name="T31" fmla="*/ 156 h 603"/>
                <a:gd name="T32" fmla="*/ 550 w 577"/>
                <a:gd name="T33" fmla="*/ 218 h 603"/>
                <a:gd name="T34" fmla="*/ 346 w 577"/>
                <a:gd name="T35" fmla="*/ 252 h 603"/>
                <a:gd name="T36" fmla="*/ 350 w 577"/>
                <a:gd name="T37" fmla="*/ 278 h 603"/>
                <a:gd name="T38" fmla="*/ 296 w 577"/>
                <a:gd name="T39" fmla="*/ 288 h 603"/>
                <a:gd name="T40" fmla="*/ 335 w 577"/>
                <a:gd name="T41" fmla="*/ 315 h 603"/>
                <a:gd name="T42" fmla="*/ 250 w 577"/>
                <a:gd name="T43" fmla="*/ 354 h 603"/>
                <a:gd name="T44" fmla="*/ 296 w 577"/>
                <a:gd name="T45" fmla="*/ 390 h 603"/>
                <a:gd name="T46" fmla="*/ 249 w 577"/>
                <a:gd name="T47" fmla="*/ 445 h 603"/>
                <a:gd name="T48" fmla="*/ 203 w 577"/>
                <a:gd name="T49" fmla="*/ 408 h 603"/>
                <a:gd name="T50" fmla="*/ 195 w 577"/>
                <a:gd name="T51" fmla="*/ 402 h 603"/>
                <a:gd name="T52" fmla="*/ 167 w 577"/>
                <a:gd name="T53" fmla="*/ 485 h 603"/>
                <a:gd name="T54" fmla="*/ 270 w 577"/>
                <a:gd name="T55" fmla="*/ 468 h 603"/>
                <a:gd name="T56" fmla="*/ 323 w 577"/>
                <a:gd name="T57" fmla="*/ 378 h 603"/>
                <a:gd name="T58" fmla="*/ 367 w 577"/>
                <a:gd name="T59" fmla="*/ 395 h 603"/>
                <a:gd name="T60" fmla="*/ 349 w 577"/>
                <a:gd name="T61" fmla="*/ 284 h 603"/>
                <a:gd name="T62" fmla="*/ 425 w 577"/>
                <a:gd name="T63" fmla="*/ 271 h 603"/>
                <a:gd name="T64" fmla="*/ 436 w 577"/>
                <a:gd name="T65" fmla="*/ 337 h 603"/>
                <a:gd name="T66" fmla="*/ 506 w 577"/>
                <a:gd name="T67" fmla="*/ 260 h 603"/>
                <a:gd name="T68" fmla="*/ 515 w 577"/>
                <a:gd name="T69" fmla="*/ 256 h 603"/>
                <a:gd name="T70" fmla="*/ 572 w 577"/>
                <a:gd name="T71" fmla="*/ 319 h 603"/>
                <a:gd name="T72" fmla="*/ 446 w 577"/>
                <a:gd name="T73" fmla="*/ 412 h 603"/>
                <a:gd name="T74" fmla="*/ 471 w 577"/>
                <a:gd name="T75" fmla="*/ 561 h 603"/>
                <a:gd name="T76" fmla="*/ 402 w 577"/>
                <a:gd name="T77" fmla="*/ 573 h 603"/>
                <a:gd name="T78" fmla="*/ 389 w 577"/>
                <a:gd name="T79" fmla="*/ 570 h 603"/>
                <a:gd name="T80" fmla="*/ 388 w 577"/>
                <a:gd name="T81" fmla="*/ 561 h 603"/>
                <a:gd name="T82" fmla="*/ 389 w 577"/>
                <a:gd name="T83" fmla="*/ 521 h 603"/>
                <a:gd name="T84" fmla="*/ 372 w 577"/>
                <a:gd name="T85" fmla="*/ 424 h 603"/>
                <a:gd name="T86" fmla="*/ 306 w 577"/>
                <a:gd name="T87" fmla="*/ 584 h 603"/>
                <a:gd name="T88" fmla="*/ 305 w 577"/>
                <a:gd name="T89" fmla="*/ 589 h 603"/>
                <a:gd name="T90" fmla="*/ 300 w 577"/>
                <a:gd name="T91" fmla="*/ 603 h 603"/>
                <a:gd name="T92" fmla="*/ 215 w 577"/>
                <a:gd name="T93" fmla="*/ 595 h 603"/>
                <a:gd name="T94" fmla="*/ 211 w 577"/>
                <a:gd name="T95" fmla="*/ 586 h 603"/>
                <a:gd name="T96" fmla="*/ 232 w 577"/>
                <a:gd name="T97" fmla="*/ 550 h 603"/>
                <a:gd name="T98" fmla="*/ 242 w 577"/>
                <a:gd name="T99" fmla="*/ 534 h 603"/>
                <a:gd name="T100" fmla="*/ 89 w 577"/>
                <a:gd name="T101" fmla="*/ 560 h 603"/>
                <a:gd name="T102" fmla="*/ 507 w 577"/>
                <a:gd name="T103" fmla="*/ 514 h 603"/>
                <a:gd name="T104" fmla="*/ 466 w 577"/>
                <a:gd name="T105" fmla="*/ 430 h 603"/>
                <a:gd name="T106" fmla="*/ 529 w 577"/>
                <a:gd name="T107" fmla="*/ 395 h 603"/>
                <a:gd name="T108" fmla="*/ 567 w 577"/>
                <a:gd name="T109" fmla="*/ 462 h 603"/>
                <a:gd name="T110" fmla="*/ 577 w 577"/>
                <a:gd name="T111" fmla="*/ 478 h 603"/>
                <a:gd name="T112" fmla="*/ 507 w 577"/>
                <a:gd name="T113" fmla="*/ 514 h 6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77" h="603">
                  <a:moveTo>
                    <a:pt x="89" y="560"/>
                  </a:moveTo>
                  <a:cubicBezTo>
                    <a:pt x="85" y="560"/>
                    <a:pt x="82" y="559"/>
                    <a:pt x="82" y="556"/>
                  </a:cubicBezTo>
                  <a:cubicBezTo>
                    <a:pt x="76" y="477"/>
                    <a:pt x="90" y="417"/>
                    <a:pt x="122" y="376"/>
                  </a:cubicBezTo>
                  <a:cubicBezTo>
                    <a:pt x="148" y="337"/>
                    <a:pt x="194" y="302"/>
                    <a:pt x="259" y="272"/>
                  </a:cubicBezTo>
                  <a:cubicBezTo>
                    <a:pt x="258" y="267"/>
                    <a:pt x="258" y="267"/>
                    <a:pt x="258" y="267"/>
                  </a:cubicBezTo>
                  <a:cubicBezTo>
                    <a:pt x="34" y="305"/>
                    <a:pt x="34" y="305"/>
                    <a:pt x="34" y="305"/>
                  </a:cubicBezTo>
                  <a:cubicBezTo>
                    <a:pt x="24" y="243"/>
                    <a:pt x="24" y="243"/>
                    <a:pt x="24" y="243"/>
                  </a:cubicBezTo>
                  <a:cubicBezTo>
                    <a:pt x="240" y="206"/>
                    <a:pt x="240" y="206"/>
                    <a:pt x="240" y="206"/>
                  </a:cubicBezTo>
                  <a:cubicBezTo>
                    <a:pt x="190" y="156"/>
                    <a:pt x="110" y="141"/>
                    <a:pt x="0" y="161"/>
                  </a:cubicBezTo>
                  <a:cubicBezTo>
                    <a:pt x="4" y="153"/>
                    <a:pt x="4" y="153"/>
                    <a:pt x="4" y="153"/>
                  </a:cubicBezTo>
                  <a:cubicBezTo>
                    <a:pt x="17" y="125"/>
                    <a:pt x="26" y="97"/>
                    <a:pt x="32" y="70"/>
                  </a:cubicBezTo>
                  <a:cubicBezTo>
                    <a:pt x="138" y="71"/>
                    <a:pt x="219" y="96"/>
                    <a:pt x="277" y="147"/>
                  </a:cubicBezTo>
                  <a:cubicBezTo>
                    <a:pt x="300" y="82"/>
                    <a:pt x="364" y="33"/>
                    <a:pt x="467" y="0"/>
                  </a:cubicBezTo>
                  <a:cubicBezTo>
                    <a:pt x="481" y="23"/>
                    <a:pt x="503" y="43"/>
                    <a:pt x="533" y="57"/>
                  </a:cubicBezTo>
                  <a:cubicBezTo>
                    <a:pt x="421" y="87"/>
                    <a:pt x="357" y="132"/>
                    <a:pt x="340" y="190"/>
                  </a:cubicBezTo>
                  <a:cubicBezTo>
                    <a:pt x="540" y="156"/>
                    <a:pt x="540" y="156"/>
                    <a:pt x="540" y="156"/>
                  </a:cubicBezTo>
                  <a:cubicBezTo>
                    <a:pt x="550" y="218"/>
                    <a:pt x="550" y="218"/>
                    <a:pt x="550" y="218"/>
                  </a:cubicBezTo>
                  <a:cubicBezTo>
                    <a:pt x="346" y="252"/>
                    <a:pt x="346" y="252"/>
                    <a:pt x="346" y="252"/>
                  </a:cubicBezTo>
                  <a:cubicBezTo>
                    <a:pt x="350" y="278"/>
                    <a:pt x="350" y="278"/>
                    <a:pt x="350" y="278"/>
                  </a:cubicBezTo>
                  <a:cubicBezTo>
                    <a:pt x="296" y="288"/>
                    <a:pt x="296" y="288"/>
                    <a:pt x="296" y="288"/>
                  </a:cubicBezTo>
                  <a:cubicBezTo>
                    <a:pt x="306" y="299"/>
                    <a:pt x="319" y="308"/>
                    <a:pt x="335" y="315"/>
                  </a:cubicBezTo>
                  <a:cubicBezTo>
                    <a:pt x="305" y="325"/>
                    <a:pt x="277" y="338"/>
                    <a:pt x="250" y="354"/>
                  </a:cubicBezTo>
                  <a:cubicBezTo>
                    <a:pt x="252" y="362"/>
                    <a:pt x="267" y="374"/>
                    <a:pt x="296" y="390"/>
                  </a:cubicBezTo>
                  <a:cubicBezTo>
                    <a:pt x="249" y="445"/>
                    <a:pt x="249" y="445"/>
                    <a:pt x="249" y="445"/>
                  </a:cubicBezTo>
                  <a:cubicBezTo>
                    <a:pt x="239" y="438"/>
                    <a:pt x="224" y="426"/>
                    <a:pt x="203" y="408"/>
                  </a:cubicBezTo>
                  <a:cubicBezTo>
                    <a:pt x="217" y="421"/>
                    <a:pt x="214" y="419"/>
                    <a:pt x="195" y="402"/>
                  </a:cubicBezTo>
                  <a:cubicBezTo>
                    <a:pt x="176" y="427"/>
                    <a:pt x="167" y="454"/>
                    <a:pt x="167" y="485"/>
                  </a:cubicBezTo>
                  <a:cubicBezTo>
                    <a:pt x="270" y="468"/>
                    <a:pt x="270" y="468"/>
                    <a:pt x="270" y="468"/>
                  </a:cubicBezTo>
                  <a:cubicBezTo>
                    <a:pt x="284" y="436"/>
                    <a:pt x="302" y="406"/>
                    <a:pt x="323" y="378"/>
                  </a:cubicBezTo>
                  <a:cubicBezTo>
                    <a:pt x="340" y="385"/>
                    <a:pt x="355" y="391"/>
                    <a:pt x="367" y="395"/>
                  </a:cubicBezTo>
                  <a:cubicBezTo>
                    <a:pt x="349" y="284"/>
                    <a:pt x="349" y="284"/>
                    <a:pt x="349" y="284"/>
                  </a:cubicBezTo>
                  <a:cubicBezTo>
                    <a:pt x="425" y="271"/>
                    <a:pt x="425" y="271"/>
                    <a:pt x="425" y="271"/>
                  </a:cubicBezTo>
                  <a:cubicBezTo>
                    <a:pt x="436" y="337"/>
                    <a:pt x="436" y="337"/>
                    <a:pt x="436" y="337"/>
                  </a:cubicBezTo>
                  <a:cubicBezTo>
                    <a:pt x="472" y="297"/>
                    <a:pt x="495" y="271"/>
                    <a:pt x="506" y="260"/>
                  </a:cubicBezTo>
                  <a:cubicBezTo>
                    <a:pt x="508" y="254"/>
                    <a:pt x="511" y="253"/>
                    <a:pt x="515" y="256"/>
                  </a:cubicBezTo>
                  <a:cubicBezTo>
                    <a:pt x="527" y="268"/>
                    <a:pt x="546" y="290"/>
                    <a:pt x="572" y="319"/>
                  </a:cubicBezTo>
                  <a:cubicBezTo>
                    <a:pt x="524" y="342"/>
                    <a:pt x="482" y="373"/>
                    <a:pt x="446" y="412"/>
                  </a:cubicBezTo>
                  <a:cubicBezTo>
                    <a:pt x="471" y="561"/>
                    <a:pt x="471" y="561"/>
                    <a:pt x="471" y="561"/>
                  </a:cubicBezTo>
                  <a:cubicBezTo>
                    <a:pt x="430" y="568"/>
                    <a:pt x="407" y="572"/>
                    <a:pt x="402" y="573"/>
                  </a:cubicBezTo>
                  <a:cubicBezTo>
                    <a:pt x="394" y="574"/>
                    <a:pt x="390" y="573"/>
                    <a:pt x="389" y="570"/>
                  </a:cubicBezTo>
                  <a:cubicBezTo>
                    <a:pt x="388" y="569"/>
                    <a:pt x="387" y="566"/>
                    <a:pt x="388" y="561"/>
                  </a:cubicBezTo>
                  <a:cubicBezTo>
                    <a:pt x="391" y="547"/>
                    <a:pt x="391" y="534"/>
                    <a:pt x="389" y="521"/>
                  </a:cubicBezTo>
                  <a:cubicBezTo>
                    <a:pt x="372" y="424"/>
                    <a:pt x="372" y="424"/>
                    <a:pt x="372" y="424"/>
                  </a:cubicBezTo>
                  <a:cubicBezTo>
                    <a:pt x="340" y="467"/>
                    <a:pt x="318" y="520"/>
                    <a:pt x="306" y="584"/>
                  </a:cubicBezTo>
                  <a:cubicBezTo>
                    <a:pt x="307" y="586"/>
                    <a:pt x="306" y="587"/>
                    <a:pt x="305" y="589"/>
                  </a:cubicBezTo>
                  <a:cubicBezTo>
                    <a:pt x="305" y="598"/>
                    <a:pt x="303" y="602"/>
                    <a:pt x="300" y="603"/>
                  </a:cubicBezTo>
                  <a:cubicBezTo>
                    <a:pt x="279" y="603"/>
                    <a:pt x="250" y="600"/>
                    <a:pt x="215" y="595"/>
                  </a:cubicBezTo>
                  <a:cubicBezTo>
                    <a:pt x="211" y="592"/>
                    <a:pt x="210" y="589"/>
                    <a:pt x="211" y="586"/>
                  </a:cubicBezTo>
                  <a:cubicBezTo>
                    <a:pt x="216" y="578"/>
                    <a:pt x="223" y="566"/>
                    <a:pt x="232" y="550"/>
                  </a:cubicBezTo>
                  <a:cubicBezTo>
                    <a:pt x="236" y="543"/>
                    <a:pt x="239" y="538"/>
                    <a:pt x="242" y="534"/>
                  </a:cubicBezTo>
                  <a:lnTo>
                    <a:pt x="89" y="560"/>
                  </a:lnTo>
                  <a:close/>
                  <a:moveTo>
                    <a:pt x="507" y="514"/>
                  </a:moveTo>
                  <a:cubicBezTo>
                    <a:pt x="466" y="430"/>
                    <a:pt x="466" y="430"/>
                    <a:pt x="466" y="430"/>
                  </a:cubicBezTo>
                  <a:cubicBezTo>
                    <a:pt x="529" y="395"/>
                    <a:pt x="529" y="395"/>
                    <a:pt x="529" y="395"/>
                  </a:cubicBezTo>
                  <a:cubicBezTo>
                    <a:pt x="539" y="418"/>
                    <a:pt x="552" y="440"/>
                    <a:pt x="567" y="462"/>
                  </a:cubicBezTo>
                  <a:cubicBezTo>
                    <a:pt x="573" y="471"/>
                    <a:pt x="577" y="476"/>
                    <a:pt x="577" y="478"/>
                  </a:cubicBezTo>
                  <a:lnTo>
                    <a:pt x="507" y="5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sp>
          <p:nvSpPr>
            <p:cNvPr id="105" name="Freeform 103"/>
            <p:cNvSpPr>
              <a:spLocks noEditPoints="1"/>
            </p:cNvSpPr>
            <p:nvPr/>
          </p:nvSpPr>
          <p:spPr bwMode="auto">
            <a:xfrm>
              <a:off x="4612322" y="4731189"/>
              <a:ext cx="170269" cy="179535"/>
            </a:xfrm>
            <a:custGeom>
              <a:avLst/>
              <a:gdLst>
                <a:gd name="T0" fmla="*/ 18 w 147"/>
                <a:gd name="T1" fmla="*/ 130 h 155"/>
                <a:gd name="T2" fmla="*/ 0 w 147"/>
                <a:gd name="T3" fmla="*/ 121 h 155"/>
                <a:gd name="T4" fmla="*/ 59 w 147"/>
                <a:gd name="T5" fmla="*/ 0 h 155"/>
                <a:gd name="T6" fmla="*/ 78 w 147"/>
                <a:gd name="T7" fmla="*/ 9 h 155"/>
                <a:gd name="T8" fmla="*/ 18 w 147"/>
                <a:gd name="T9" fmla="*/ 130 h 155"/>
                <a:gd name="T10" fmla="*/ 130 w 147"/>
                <a:gd name="T11" fmla="*/ 49 h 155"/>
                <a:gd name="T12" fmla="*/ 147 w 147"/>
                <a:gd name="T13" fmla="*/ 57 h 155"/>
                <a:gd name="T14" fmla="*/ 99 w 147"/>
                <a:gd name="T15" fmla="*/ 155 h 155"/>
                <a:gd name="T16" fmla="*/ 82 w 147"/>
                <a:gd name="T17" fmla="*/ 146 h 155"/>
                <a:gd name="T18" fmla="*/ 130 w 147"/>
                <a:gd name="T19" fmla="*/ 49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7" h="155">
                  <a:moveTo>
                    <a:pt x="18" y="130"/>
                  </a:moveTo>
                  <a:lnTo>
                    <a:pt x="0" y="121"/>
                  </a:lnTo>
                  <a:lnTo>
                    <a:pt x="59" y="0"/>
                  </a:lnTo>
                  <a:lnTo>
                    <a:pt x="78" y="9"/>
                  </a:lnTo>
                  <a:lnTo>
                    <a:pt x="18" y="130"/>
                  </a:lnTo>
                  <a:close/>
                  <a:moveTo>
                    <a:pt x="130" y="49"/>
                  </a:moveTo>
                  <a:lnTo>
                    <a:pt x="147" y="57"/>
                  </a:lnTo>
                  <a:lnTo>
                    <a:pt x="99" y="155"/>
                  </a:lnTo>
                  <a:lnTo>
                    <a:pt x="82" y="146"/>
                  </a:lnTo>
                  <a:lnTo>
                    <a:pt x="130" y="4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sp>
          <p:nvSpPr>
            <p:cNvPr id="106" name="Freeform 104"/>
            <p:cNvSpPr/>
            <p:nvPr/>
          </p:nvSpPr>
          <p:spPr bwMode="auto">
            <a:xfrm>
              <a:off x="4414254" y="4647792"/>
              <a:ext cx="189960" cy="185327"/>
            </a:xfrm>
            <a:custGeom>
              <a:avLst/>
              <a:gdLst>
                <a:gd name="T0" fmla="*/ 461 w 643"/>
                <a:gd name="T1" fmla="*/ 362 h 627"/>
                <a:gd name="T2" fmla="*/ 447 w 643"/>
                <a:gd name="T3" fmla="*/ 288 h 627"/>
                <a:gd name="T4" fmla="*/ 486 w 643"/>
                <a:gd name="T5" fmla="*/ 224 h 627"/>
                <a:gd name="T6" fmla="*/ 532 w 643"/>
                <a:gd name="T7" fmla="*/ 219 h 627"/>
                <a:gd name="T8" fmla="*/ 411 w 643"/>
                <a:gd name="T9" fmla="*/ 289 h 627"/>
                <a:gd name="T10" fmla="*/ 441 w 643"/>
                <a:gd name="T11" fmla="*/ 344 h 627"/>
                <a:gd name="T12" fmla="*/ 520 w 643"/>
                <a:gd name="T13" fmla="*/ 471 h 627"/>
                <a:gd name="T14" fmla="*/ 471 w 643"/>
                <a:gd name="T15" fmla="*/ 501 h 627"/>
                <a:gd name="T16" fmla="*/ 399 w 643"/>
                <a:gd name="T17" fmla="*/ 627 h 627"/>
                <a:gd name="T18" fmla="*/ 381 w 643"/>
                <a:gd name="T19" fmla="*/ 526 h 627"/>
                <a:gd name="T20" fmla="*/ 338 w 643"/>
                <a:gd name="T21" fmla="*/ 497 h 627"/>
                <a:gd name="T22" fmla="*/ 413 w 643"/>
                <a:gd name="T23" fmla="*/ 461 h 627"/>
                <a:gd name="T24" fmla="*/ 383 w 643"/>
                <a:gd name="T25" fmla="*/ 385 h 627"/>
                <a:gd name="T26" fmla="*/ 377 w 643"/>
                <a:gd name="T27" fmla="*/ 358 h 627"/>
                <a:gd name="T28" fmla="*/ 246 w 643"/>
                <a:gd name="T29" fmla="*/ 495 h 627"/>
                <a:gd name="T30" fmla="*/ 293 w 643"/>
                <a:gd name="T31" fmla="*/ 317 h 627"/>
                <a:gd name="T32" fmla="*/ 132 w 643"/>
                <a:gd name="T33" fmla="*/ 507 h 627"/>
                <a:gd name="T34" fmla="*/ 155 w 643"/>
                <a:gd name="T35" fmla="*/ 373 h 627"/>
                <a:gd name="T36" fmla="*/ 57 w 643"/>
                <a:gd name="T37" fmla="*/ 437 h 627"/>
                <a:gd name="T38" fmla="*/ 35 w 643"/>
                <a:gd name="T39" fmla="*/ 316 h 627"/>
                <a:gd name="T40" fmla="*/ 34 w 643"/>
                <a:gd name="T41" fmla="*/ 181 h 627"/>
                <a:gd name="T42" fmla="*/ 82 w 643"/>
                <a:gd name="T43" fmla="*/ 243 h 627"/>
                <a:gd name="T44" fmla="*/ 135 w 643"/>
                <a:gd name="T45" fmla="*/ 277 h 627"/>
                <a:gd name="T46" fmla="*/ 142 w 643"/>
                <a:gd name="T47" fmla="*/ 165 h 627"/>
                <a:gd name="T48" fmla="*/ 124 w 643"/>
                <a:gd name="T49" fmla="*/ 91 h 627"/>
                <a:gd name="T50" fmla="*/ 212 w 643"/>
                <a:gd name="T51" fmla="*/ 121 h 627"/>
                <a:gd name="T52" fmla="*/ 325 w 643"/>
                <a:gd name="T53" fmla="*/ 26 h 627"/>
                <a:gd name="T54" fmla="*/ 225 w 643"/>
                <a:gd name="T55" fmla="*/ 318 h 627"/>
                <a:gd name="T56" fmla="*/ 429 w 643"/>
                <a:gd name="T57" fmla="*/ 40 h 627"/>
                <a:gd name="T58" fmla="*/ 359 w 643"/>
                <a:gd name="T59" fmla="*/ 263 h 627"/>
                <a:gd name="T60" fmla="*/ 482 w 643"/>
                <a:gd name="T61" fmla="*/ 128 h 627"/>
                <a:gd name="T62" fmla="*/ 546 w 643"/>
                <a:gd name="T63" fmla="*/ 81 h 627"/>
                <a:gd name="T64" fmla="*/ 585 w 643"/>
                <a:gd name="T65" fmla="*/ 307 h 627"/>
                <a:gd name="T66" fmla="*/ 516 w 643"/>
                <a:gd name="T67" fmla="*/ 388 h 6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43" h="627">
                  <a:moveTo>
                    <a:pt x="516" y="388"/>
                  </a:moveTo>
                  <a:cubicBezTo>
                    <a:pt x="461" y="362"/>
                    <a:pt x="461" y="362"/>
                    <a:pt x="461" y="362"/>
                  </a:cubicBezTo>
                  <a:cubicBezTo>
                    <a:pt x="494" y="295"/>
                    <a:pt x="494" y="295"/>
                    <a:pt x="494" y="295"/>
                  </a:cubicBezTo>
                  <a:cubicBezTo>
                    <a:pt x="464" y="291"/>
                    <a:pt x="448" y="288"/>
                    <a:pt x="447" y="288"/>
                  </a:cubicBezTo>
                  <a:cubicBezTo>
                    <a:pt x="453" y="260"/>
                    <a:pt x="460" y="237"/>
                    <a:pt x="467" y="219"/>
                  </a:cubicBezTo>
                  <a:cubicBezTo>
                    <a:pt x="468" y="218"/>
                    <a:pt x="474" y="219"/>
                    <a:pt x="486" y="224"/>
                  </a:cubicBezTo>
                  <a:cubicBezTo>
                    <a:pt x="502" y="228"/>
                    <a:pt x="515" y="231"/>
                    <a:pt x="524" y="234"/>
                  </a:cubicBezTo>
                  <a:cubicBezTo>
                    <a:pt x="532" y="219"/>
                    <a:pt x="532" y="219"/>
                    <a:pt x="532" y="219"/>
                  </a:cubicBezTo>
                  <a:cubicBezTo>
                    <a:pt x="520" y="199"/>
                    <a:pt x="505" y="171"/>
                    <a:pt x="487" y="135"/>
                  </a:cubicBezTo>
                  <a:cubicBezTo>
                    <a:pt x="411" y="289"/>
                    <a:pt x="411" y="289"/>
                    <a:pt x="411" y="289"/>
                  </a:cubicBezTo>
                  <a:cubicBezTo>
                    <a:pt x="457" y="311"/>
                    <a:pt x="457" y="311"/>
                    <a:pt x="457" y="311"/>
                  </a:cubicBezTo>
                  <a:cubicBezTo>
                    <a:pt x="441" y="344"/>
                    <a:pt x="441" y="344"/>
                    <a:pt x="441" y="344"/>
                  </a:cubicBezTo>
                  <a:cubicBezTo>
                    <a:pt x="466" y="383"/>
                    <a:pt x="498" y="419"/>
                    <a:pt x="535" y="452"/>
                  </a:cubicBezTo>
                  <a:cubicBezTo>
                    <a:pt x="531" y="457"/>
                    <a:pt x="526" y="463"/>
                    <a:pt x="520" y="471"/>
                  </a:cubicBezTo>
                  <a:cubicBezTo>
                    <a:pt x="495" y="505"/>
                    <a:pt x="482" y="520"/>
                    <a:pt x="483" y="515"/>
                  </a:cubicBezTo>
                  <a:cubicBezTo>
                    <a:pt x="478" y="514"/>
                    <a:pt x="474" y="509"/>
                    <a:pt x="471" y="501"/>
                  </a:cubicBezTo>
                  <a:cubicBezTo>
                    <a:pt x="467" y="497"/>
                    <a:pt x="465" y="494"/>
                    <a:pt x="465" y="492"/>
                  </a:cubicBezTo>
                  <a:cubicBezTo>
                    <a:pt x="399" y="627"/>
                    <a:pt x="399" y="627"/>
                    <a:pt x="399" y="627"/>
                  </a:cubicBezTo>
                  <a:cubicBezTo>
                    <a:pt x="345" y="600"/>
                    <a:pt x="345" y="600"/>
                    <a:pt x="345" y="600"/>
                  </a:cubicBezTo>
                  <a:cubicBezTo>
                    <a:pt x="381" y="526"/>
                    <a:pt x="381" y="526"/>
                    <a:pt x="381" y="526"/>
                  </a:cubicBezTo>
                  <a:cubicBezTo>
                    <a:pt x="360" y="529"/>
                    <a:pt x="343" y="528"/>
                    <a:pt x="331" y="523"/>
                  </a:cubicBezTo>
                  <a:cubicBezTo>
                    <a:pt x="329" y="523"/>
                    <a:pt x="332" y="514"/>
                    <a:pt x="338" y="497"/>
                  </a:cubicBezTo>
                  <a:cubicBezTo>
                    <a:pt x="344" y="479"/>
                    <a:pt x="349" y="464"/>
                    <a:pt x="352" y="453"/>
                  </a:cubicBezTo>
                  <a:cubicBezTo>
                    <a:pt x="365" y="456"/>
                    <a:pt x="385" y="459"/>
                    <a:pt x="413" y="461"/>
                  </a:cubicBezTo>
                  <a:cubicBezTo>
                    <a:pt x="423" y="440"/>
                    <a:pt x="423" y="440"/>
                    <a:pt x="423" y="440"/>
                  </a:cubicBezTo>
                  <a:cubicBezTo>
                    <a:pt x="409" y="422"/>
                    <a:pt x="395" y="404"/>
                    <a:pt x="383" y="385"/>
                  </a:cubicBezTo>
                  <a:cubicBezTo>
                    <a:pt x="389" y="381"/>
                    <a:pt x="395" y="376"/>
                    <a:pt x="401" y="370"/>
                  </a:cubicBezTo>
                  <a:cubicBezTo>
                    <a:pt x="377" y="358"/>
                    <a:pt x="377" y="358"/>
                    <a:pt x="377" y="358"/>
                  </a:cubicBezTo>
                  <a:cubicBezTo>
                    <a:pt x="298" y="520"/>
                    <a:pt x="298" y="520"/>
                    <a:pt x="298" y="520"/>
                  </a:cubicBezTo>
                  <a:cubicBezTo>
                    <a:pt x="246" y="495"/>
                    <a:pt x="246" y="495"/>
                    <a:pt x="246" y="495"/>
                  </a:cubicBezTo>
                  <a:cubicBezTo>
                    <a:pt x="325" y="333"/>
                    <a:pt x="325" y="333"/>
                    <a:pt x="325" y="333"/>
                  </a:cubicBezTo>
                  <a:cubicBezTo>
                    <a:pt x="293" y="317"/>
                    <a:pt x="293" y="317"/>
                    <a:pt x="293" y="317"/>
                  </a:cubicBezTo>
                  <a:cubicBezTo>
                    <a:pt x="187" y="533"/>
                    <a:pt x="187" y="533"/>
                    <a:pt x="187" y="533"/>
                  </a:cubicBezTo>
                  <a:cubicBezTo>
                    <a:pt x="132" y="507"/>
                    <a:pt x="132" y="507"/>
                    <a:pt x="132" y="507"/>
                  </a:cubicBezTo>
                  <a:cubicBezTo>
                    <a:pt x="190" y="390"/>
                    <a:pt x="190" y="390"/>
                    <a:pt x="190" y="390"/>
                  </a:cubicBezTo>
                  <a:cubicBezTo>
                    <a:pt x="155" y="373"/>
                    <a:pt x="155" y="373"/>
                    <a:pt x="155" y="373"/>
                  </a:cubicBezTo>
                  <a:cubicBezTo>
                    <a:pt x="111" y="463"/>
                    <a:pt x="111" y="463"/>
                    <a:pt x="111" y="463"/>
                  </a:cubicBezTo>
                  <a:cubicBezTo>
                    <a:pt x="57" y="437"/>
                    <a:pt x="57" y="437"/>
                    <a:pt x="57" y="437"/>
                  </a:cubicBezTo>
                  <a:cubicBezTo>
                    <a:pt x="100" y="348"/>
                    <a:pt x="100" y="348"/>
                    <a:pt x="100" y="348"/>
                  </a:cubicBezTo>
                  <a:cubicBezTo>
                    <a:pt x="35" y="316"/>
                    <a:pt x="35" y="316"/>
                    <a:pt x="35" y="316"/>
                  </a:cubicBezTo>
                  <a:cubicBezTo>
                    <a:pt x="11" y="306"/>
                    <a:pt x="0" y="293"/>
                    <a:pt x="1" y="276"/>
                  </a:cubicBezTo>
                  <a:cubicBezTo>
                    <a:pt x="1" y="261"/>
                    <a:pt x="12" y="230"/>
                    <a:pt x="34" y="181"/>
                  </a:cubicBezTo>
                  <a:cubicBezTo>
                    <a:pt x="54" y="188"/>
                    <a:pt x="77" y="193"/>
                    <a:pt x="102" y="196"/>
                  </a:cubicBezTo>
                  <a:cubicBezTo>
                    <a:pt x="88" y="221"/>
                    <a:pt x="81" y="237"/>
                    <a:pt x="82" y="243"/>
                  </a:cubicBezTo>
                  <a:cubicBezTo>
                    <a:pt x="81" y="248"/>
                    <a:pt x="88" y="254"/>
                    <a:pt x="103" y="261"/>
                  </a:cubicBezTo>
                  <a:cubicBezTo>
                    <a:pt x="135" y="277"/>
                    <a:pt x="135" y="277"/>
                    <a:pt x="135" y="277"/>
                  </a:cubicBezTo>
                  <a:cubicBezTo>
                    <a:pt x="195" y="156"/>
                    <a:pt x="195" y="156"/>
                    <a:pt x="195" y="156"/>
                  </a:cubicBezTo>
                  <a:cubicBezTo>
                    <a:pt x="183" y="157"/>
                    <a:pt x="166" y="160"/>
                    <a:pt x="142" y="165"/>
                  </a:cubicBezTo>
                  <a:cubicBezTo>
                    <a:pt x="133" y="164"/>
                    <a:pt x="127" y="164"/>
                    <a:pt x="122" y="166"/>
                  </a:cubicBezTo>
                  <a:cubicBezTo>
                    <a:pt x="124" y="91"/>
                    <a:pt x="124" y="91"/>
                    <a:pt x="124" y="91"/>
                  </a:cubicBezTo>
                  <a:cubicBezTo>
                    <a:pt x="157" y="86"/>
                    <a:pt x="185" y="81"/>
                    <a:pt x="209" y="77"/>
                  </a:cubicBezTo>
                  <a:cubicBezTo>
                    <a:pt x="212" y="121"/>
                    <a:pt x="212" y="121"/>
                    <a:pt x="212" y="121"/>
                  </a:cubicBezTo>
                  <a:cubicBezTo>
                    <a:pt x="271" y="0"/>
                    <a:pt x="271" y="0"/>
                    <a:pt x="271" y="0"/>
                  </a:cubicBezTo>
                  <a:cubicBezTo>
                    <a:pt x="325" y="26"/>
                    <a:pt x="325" y="26"/>
                    <a:pt x="325" y="26"/>
                  </a:cubicBezTo>
                  <a:cubicBezTo>
                    <a:pt x="190" y="301"/>
                    <a:pt x="190" y="301"/>
                    <a:pt x="190" y="301"/>
                  </a:cubicBezTo>
                  <a:cubicBezTo>
                    <a:pt x="225" y="318"/>
                    <a:pt x="225" y="318"/>
                    <a:pt x="225" y="318"/>
                  </a:cubicBezTo>
                  <a:cubicBezTo>
                    <a:pt x="375" y="13"/>
                    <a:pt x="375" y="13"/>
                    <a:pt x="375" y="13"/>
                  </a:cubicBezTo>
                  <a:cubicBezTo>
                    <a:pt x="429" y="40"/>
                    <a:pt x="429" y="40"/>
                    <a:pt x="429" y="40"/>
                  </a:cubicBezTo>
                  <a:cubicBezTo>
                    <a:pt x="327" y="247"/>
                    <a:pt x="327" y="247"/>
                    <a:pt x="327" y="247"/>
                  </a:cubicBezTo>
                  <a:cubicBezTo>
                    <a:pt x="359" y="263"/>
                    <a:pt x="359" y="263"/>
                    <a:pt x="359" y="263"/>
                  </a:cubicBezTo>
                  <a:cubicBezTo>
                    <a:pt x="437" y="105"/>
                    <a:pt x="437" y="105"/>
                    <a:pt x="437" y="105"/>
                  </a:cubicBezTo>
                  <a:cubicBezTo>
                    <a:pt x="482" y="128"/>
                    <a:pt x="482" y="128"/>
                    <a:pt x="482" y="128"/>
                  </a:cubicBezTo>
                  <a:cubicBezTo>
                    <a:pt x="492" y="122"/>
                    <a:pt x="509" y="110"/>
                    <a:pt x="532" y="93"/>
                  </a:cubicBezTo>
                  <a:cubicBezTo>
                    <a:pt x="546" y="81"/>
                    <a:pt x="546" y="81"/>
                    <a:pt x="546" y="81"/>
                  </a:cubicBezTo>
                  <a:cubicBezTo>
                    <a:pt x="568" y="137"/>
                    <a:pt x="601" y="187"/>
                    <a:pt x="643" y="233"/>
                  </a:cubicBezTo>
                  <a:cubicBezTo>
                    <a:pt x="609" y="285"/>
                    <a:pt x="589" y="309"/>
                    <a:pt x="585" y="307"/>
                  </a:cubicBezTo>
                  <a:cubicBezTo>
                    <a:pt x="581" y="305"/>
                    <a:pt x="576" y="295"/>
                    <a:pt x="570" y="278"/>
                  </a:cubicBezTo>
                  <a:lnTo>
                    <a:pt x="516" y="38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sp>
          <p:nvSpPr>
            <p:cNvPr id="107" name="Freeform 105"/>
            <p:cNvSpPr>
              <a:spLocks noEditPoints="1"/>
            </p:cNvSpPr>
            <p:nvPr/>
          </p:nvSpPr>
          <p:spPr bwMode="auto">
            <a:xfrm>
              <a:off x="4201128" y="4536596"/>
              <a:ext cx="193435" cy="194593"/>
            </a:xfrm>
            <a:custGeom>
              <a:avLst/>
              <a:gdLst>
                <a:gd name="T0" fmla="*/ 431 w 655"/>
                <a:gd name="T1" fmla="*/ 653 h 659"/>
                <a:gd name="T2" fmla="*/ 423 w 655"/>
                <a:gd name="T3" fmla="*/ 658 h 659"/>
                <a:gd name="T4" fmla="*/ 300 w 655"/>
                <a:gd name="T5" fmla="*/ 519 h 659"/>
                <a:gd name="T6" fmla="*/ 296 w 655"/>
                <a:gd name="T7" fmla="*/ 348 h 659"/>
                <a:gd name="T8" fmla="*/ 292 w 655"/>
                <a:gd name="T9" fmla="*/ 346 h 659"/>
                <a:gd name="T10" fmla="*/ 192 w 655"/>
                <a:gd name="T11" fmla="*/ 549 h 659"/>
                <a:gd name="T12" fmla="*/ 135 w 655"/>
                <a:gd name="T13" fmla="*/ 522 h 659"/>
                <a:gd name="T14" fmla="*/ 232 w 655"/>
                <a:gd name="T15" fmla="*/ 325 h 659"/>
                <a:gd name="T16" fmla="*/ 55 w 655"/>
                <a:gd name="T17" fmla="*/ 493 h 659"/>
                <a:gd name="T18" fmla="*/ 51 w 655"/>
                <a:gd name="T19" fmla="*/ 486 h 659"/>
                <a:gd name="T20" fmla="*/ 0 w 655"/>
                <a:gd name="T21" fmla="*/ 415 h 659"/>
                <a:gd name="T22" fmla="*/ 205 w 655"/>
                <a:gd name="T23" fmla="*/ 260 h 659"/>
                <a:gd name="T24" fmla="*/ 196 w 655"/>
                <a:gd name="T25" fmla="*/ 20 h 659"/>
                <a:gd name="T26" fmla="*/ 281 w 655"/>
                <a:gd name="T27" fmla="*/ 0 h 659"/>
                <a:gd name="T28" fmla="*/ 277 w 655"/>
                <a:gd name="T29" fmla="*/ 234 h 659"/>
                <a:gd name="T30" fmla="*/ 366 w 655"/>
                <a:gd name="T31" fmla="*/ 52 h 659"/>
                <a:gd name="T32" fmla="*/ 422 w 655"/>
                <a:gd name="T33" fmla="*/ 79 h 659"/>
                <a:gd name="T34" fmla="*/ 331 w 655"/>
                <a:gd name="T35" fmla="*/ 266 h 659"/>
                <a:gd name="T36" fmla="*/ 355 w 655"/>
                <a:gd name="T37" fmla="*/ 277 h 659"/>
                <a:gd name="T38" fmla="*/ 330 w 655"/>
                <a:gd name="T39" fmla="*/ 327 h 659"/>
                <a:gd name="T40" fmla="*/ 375 w 655"/>
                <a:gd name="T41" fmla="*/ 312 h 659"/>
                <a:gd name="T42" fmla="*/ 358 w 655"/>
                <a:gd name="T43" fmla="*/ 402 h 659"/>
                <a:gd name="T44" fmla="*/ 414 w 655"/>
                <a:gd name="T45" fmla="*/ 387 h 659"/>
                <a:gd name="T46" fmla="*/ 430 w 655"/>
                <a:gd name="T47" fmla="*/ 457 h 659"/>
                <a:gd name="T48" fmla="*/ 374 w 655"/>
                <a:gd name="T49" fmla="*/ 473 h 659"/>
                <a:gd name="T50" fmla="*/ 365 w 655"/>
                <a:gd name="T51" fmla="*/ 476 h 659"/>
                <a:gd name="T52" fmla="*/ 416 w 655"/>
                <a:gd name="T53" fmla="*/ 547 h 659"/>
                <a:gd name="T54" fmla="*/ 462 w 655"/>
                <a:gd name="T55" fmla="*/ 453 h 659"/>
                <a:gd name="T56" fmla="*/ 420 w 655"/>
                <a:gd name="T57" fmla="*/ 358 h 659"/>
                <a:gd name="T58" fmla="*/ 460 w 655"/>
                <a:gd name="T59" fmla="*/ 332 h 659"/>
                <a:gd name="T60" fmla="*/ 358 w 655"/>
                <a:gd name="T61" fmla="*/ 282 h 659"/>
                <a:gd name="T62" fmla="*/ 392 w 655"/>
                <a:gd name="T63" fmla="*/ 212 h 659"/>
                <a:gd name="T64" fmla="*/ 453 w 655"/>
                <a:gd name="T65" fmla="*/ 242 h 659"/>
                <a:gd name="T66" fmla="*/ 430 w 655"/>
                <a:gd name="T67" fmla="*/ 140 h 659"/>
                <a:gd name="T68" fmla="*/ 432 w 655"/>
                <a:gd name="T69" fmla="*/ 130 h 659"/>
                <a:gd name="T70" fmla="*/ 518 w 655"/>
                <a:gd name="T71" fmla="*/ 121 h 659"/>
                <a:gd name="T72" fmla="*/ 519 w 655"/>
                <a:gd name="T73" fmla="*/ 277 h 659"/>
                <a:gd name="T74" fmla="*/ 655 w 655"/>
                <a:gd name="T75" fmla="*/ 344 h 659"/>
                <a:gd name="T76" fmla="*/ 624 w 655"/>
                <a:gd name="T77" fmla="*/ 407 h 659"/>
                <a:gd name="T78" fmla="*/ 614 w 655"/>
                <a:gd name="T79" fmla="*/ 416 h 659"/>
                <a:gd name="T80" fmla="*/ 606 w 655"/>
                <a:gd name="T81" fmla="*/ 411 h 659"/>
                <a:gd name="T82" fmla="*/ 574 w 655"/>
                <a:gd name="T83" fmla="*/ 388 h 659"/>
                <a:gd name="T84" fmla="*/ 486 w 655"/>
                <a:gd name="T85" fmla="*/ 344 h 659"/>
                <a:gd name="T86" fmla="*/ 577 w 655"/>
                <a:gd name="T87" fmla="*/ 492 h 659"/>
                <a:gd name="T88" fmla="*/ 581 w 655"/>
                <a:gd name="T89" fmla="*/ 496 h 659"/>
                <a:gd name="T90" fmla="*/ 588 w 655"/>
                <a:gd name="T91" fmla="*/ 508 h 659"/>
                <a:gd name="T92" fmla="*/ 532 w 655"/>
                <a:gd name="T93" fmla="*/ 572 h 659"/>
                <a:gd name="T94" fmla="*/ 523 w 655"/>
                <a:gd name="T95" fmla="*/ 570 h 659"/>
                <a:gd name="T96" fmla="*/ 506 w 655"/>
                <a:gd name="T97" fmla="*/ 532 h 659"/>
                <a:gd name="T98" fmla="*/ 499 w 655"/>
                <a:gd name="T99" fmla="*/ 515 h 659"/>
                <a:gd name="T100" fmla="*/ 431 w 655"/>
                <a:gd name="T101" fmla="*/ 653 h 659"/>
                <a:gd name="T102" fmla="*/ 637 w 655"/>
                <a:gd name="T103" fmla="*/ 287 h 659"/>
                <a:gd name="T104" fmla="*/ 545 w 655"/>
                <a:gd name="T105" fmla="*/ 272 h 659"/>
                <a:gd name="T106" fmla="*/ 554 w 655"/>
                <a:gd name="T107" fmla="*/ 200 h 659"/>
                <a:gd name="T108" fmla="*/ 630 w 655"/>
                <a:gd name="T109" fmla="*/ 209 h 659"/>
                <a:gd name="T110" fmla="*/ 649 w 655"/>
                <a:gd name="T111" fmla="*/ 210 h 659"/>
                <a:gd name="T112" fmla="*/ 637 w 655"/>
                <a:gd name="T113" fmla="*/ 287 h 6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55" h="659">
                  <a:moveTo>
                    <a:pt x="431" y="653"/>
                  </a:moveTo>
                  <a:cubicBezTo>
                    <a:pt x="429" y="658"/>
                    <a:pt x="426" y="659"/>
                    <a:pt x="423" y="658"/>
                  </a:cubicBezTo>
                  <a:cubicBezTo>
                    <a:pt x="356" y="616"/>
                    <a:pt x="315" y="570"/>
                    <a:pt x="300" y="519"/>
                  </a:cubicBezTo>
                  <a:cubicBezTo>
                    <a:pt x="284" y="476"/>
                    <a:pt x="283" y="418"/>
                    <a:pt x="296" y="348"/>
                  </a:cubicBezTo>
                  <a:cubicBezTo>
                    <a:pt x="292" y="346"/>
                    <a:pt x="292" y="346"/>
                    <a:pt x="292" y="346"/>
                  </a:cubicBezTo>
                  <a:cubicBezTo>
                    <a:pt x="192" y="549"/>
                    <a:pt x="192" y="549"/>
                    <a:pt x="192" y="549"/>
                  </a:cubicBezTo>
                  <a:cubicBezTo>
                    <a:pt x="135" y="522"/>
                    <a:pt x="135" y="522"/>
                    <a:pt x="135" y="522"/>
                  </a:cubicBezTo>
                  <a:cubicBezTo>
                    <a:pt x="232" y="325"/>
                    <a:pt x="232" y="325"/>
                    <a:pt x="232" y="325"/>
                  </a:cubicBezTo>
                  <a:cubicBezTo>
                    <a:pt x="162" y="337"/>
                    <a:pt x="103" y="393"/>
                    <a:pt x="55" y="493"/>
                  </a:cubicBezTo>
                  <a:cubicBezTo>
                    <a:pt x="51" y="486"/>
                    <a:pt x="51" y="486"/>
                    <a:pt x="51" y="486"/>
                  </a:cubicBezTo>
                  <a:cubicBezTo>
                    <a:pt x="36" y="458"/>
                    <a:pt x="18" y="435"/>
                    <a:pt x="0" y="415"/>
                  </a:cubicBezTo>
                  <a:cubicBezTo>
                    <a:pt x="62" y="329"/>
                    <a:pt x="130" y="277"/>
                    <a:pt x="205" y="260"/>
                  </a:cubicBezTo>
                  <a:cubicBezTo>
                    <a:pt x="166" y="204"/>
                    <a:pt x="164" y="124"/>
                    <a:pt x="196" y="20"/>
                  </a:cubicBezTo>
                  <a:cubicBezTo>
                    <a:pt x="224" y="22"/>
                    <a:pt x="252" y="16"/>
                    <a:pt x="281" y="0"/>
                  </a:cubicBezTo>
                  <a:cubicBezTo>
                    <a:pt x="240" y="108"/>
                    <a:pt x="239" y="186"/>
                    <a:pt x="277" y="234"/>
                  </a:cubicBezTo>
                  <a:cubicBezTo>
                    <a:pt x="366" y="52"/>
                    <a:pt x="366" y="52"/>
                    <a:pt x="366" y="52"/>
                  </a:cubicBezTo>
                  <a:cubicBezTo>
                    <a:pt x="422" y="79"/>
                    <a:pt x="422" y="79"/>
                    <a:pt x="422" y="79"/>
                  </a:cubicBezTo>
                  <a:cubicBezTo>
                    <a:pt x="331" y="266"/>
                    <a:pt x="331" y="266"/>
                    <a:pt x="331" y="266"/>
                  </a:cubicBezTo>
                  <a:cubicBezTo>
                    <a:pt x="355" y="277"/>
                    <a:pt x="355" y="277"/>
                    <a:pt x="355" y="277"/>
                  </a:cubicBezTo>
                  <a:cubicBezTo>
                    <a:pt x="330" y="327"/>
                    <a:pt x="330" y="327"/>
                    <a:pt x="330" y="327"/>
                  </a:cubicBezTo>
                  <a:cubicBezTo>
                    <a:pt x="345" y="326"/>
                    <a:pt x="360" y="320"/>
                    <a:pt x="375" y="312"/>
                  </a:cubicBezTo>
                  <a:cubicBezTo>
                    <a:pt x="366" y="341"/>
                    <a:pt x="360" y="372"/>
                    <a:pt x="358" y="402"/>
                  </a:cubicBezTo>
                  <a:cubicBezTo>
                    <a:pt x="365" y="406"/>
                    <a:pt x="384" y="401"/>
                    <a:pt x="414" y="387"/>
                  </a:cubicBezTo>
                  <a:cubicBezTo>
                    <a:pt x="430" y="457"/>
                    <a:pt x="430" y="457"/>
                    <a:pt x="430" y="457"/>
                  </a:cubicBezTo>
                  <a:cubicBezTo>
                    <a:pt x="420" y="461"/>
                    <a:pt x="401" y="466"/>
                    <a:pt x="374" y="473"/>
                  </a:cubicBezTo>
                  <a:cubicBezTo>
                    <a:pt x="392" y="469"/>
                    <a:pt x="389" y="470"/>
                    <a:pt x="365" y="476"/>
                  </a:cubicBezTo>
                  <a:cubicBezTo>
                    <a:pt x="374" y="505"/>
                    <a:pt x="391" y="529"/>
                    <a:pt x="416" y="547"/>
                  </a:cubicBezTo>
                  <a:cubicBezTo>
                    <a:pt x="462" y="453"/>
                    <a:pt x="462" y="453"/>
                    <a:pt x="462" y="453"/>
                  </a:cubicBezTo>
                  <a:cubicBezTo>
                    <a:pt x="444" y="423"/>
                    <a:pt x="430" y="392"/>
                    <a:pt x="420" y="358"/>
                  </a:cubicBezTo>
                  <a:cubicBezTo>
                    <a:pt x="436" y="348"/>
                    <a:pt x="449" y="339"/>
                    <a:pt x="460" y="332"/>
                  </a:cubicBezTo>
                  <a:cubicBezTo>
                    <a:pt x="358" y="282"/>
                    <a:pt x="358" y="282"/>
                    <a:pt x="358" y="282"/>
                  </a:cubicBezTo>
                  <a:cubicBezTo>
                    <a:pt x="392" y="212"/>
                    <a:pt x="392" y="212"/>
                    <a:pt x="392" y="212"/>
                  </a:cubicBezTo>
                  <a:cubicBezTo>
                    <a:pt x="453" y="242"/>
                    <a:pt x="453" y="242"/>
                    <a:pt x="453" y="242"/>
                  </a:cubicBezTo>
                  <a:cubicBezTo>
                    <a:pt x="441" y="190"/>
                    <a:pt x="433" y="156"/>
                    <a:pt x="430" y="140"/>
                  </a:cubicBezTo>
                  <a:cubicBezTo>
                    <a:pt x="427" y="135"/>
                    <a:pt x="428" y="132"/>
                    <a:pt x="432" y="130"/>
                  </a:cubicBezTo>
                  <a:cubicBezTo>
                    <a:pt x="450" y="128"/>
                    <a:pt x="478" y="125"/>
                    <a:pt x="518" y="121"/>
                  </a:cubicBezTo>
                  <a:cubicBezTo>
                    <a:pt x="508" y="174"/>
                    <a:pt x="508" y="226"/>
                    <a:pt x="519" y="277"/>
                  </a:cubicBezTo>
                  <a:cubicBezTo>
                    <a:pt x="655" y="344"/>
                    <a:pt x="655" y="344"/>
                    <a:pt x="655" y="344"/>
                  </a:cubicBezTo>
                  <a:cubicBezTo>
                    <a:pt x="637" y="382"/>
                    <a:pt x="626" y="403"/>
                    <a:pt x="624" y="407"/>
                  </a:cubicBezTo>
                  <a:cubicBezTo>
                    <a:pt x="621" y="414"/>
                    <a:pt x="617" y="417"/>
                    <a:pt x="614" y="416"/>
                  </a:cubicBezTo>
                  <a:cubicBezTo>
                    <a:pt x="612" y="416"/>
                    <a:pt x="609" y="415"/>
                    <a:pt x="606" y="411"/>
                  </a:cubicBezTo>
                  <a:cubicBezTo>
                    <a:pt x="596" y="401"/>
                    <a:pt x="586" y="394"/>
                    <a:pt x="574" y="388"/>
                  </a:cubicBezTo>
                  <a:cubicBezTo>
                    <a:pt x="486" y="344"/>
                    <a:pt x="486" y="344"/>
                    <a:pt x="486" y="344"/>
                  </a:cubicBezTo>
                  <a:cubicBezTo>
                    <a:pt x="502" y="395"/>
                    <a:pt x="532" y="444"/>
                    <a:pt x="577" y="492"/>
                  </a:cubicBezTo>
                  <a:cubicBezTo>
                    <a:pt x="579" y="492"/>
                    <a:pt x="580" y="494"/>
                    <a:pt x="581" y="496"/>
                  </a:cubicBezTo>
                  <a:cubicBezTo>
                    <a:pt x="587" y="501"/>
                    <a:pt x="590" y="505"/>
                    <a:pt x="588" y="508"/>
                  </a:cubicBezTo>
                  <a:cubicBezTo>
                    <a:pt x="576" y="525"/>
                    <a:pt x="557" y="546"/>
                    <a:pt x="532" y="572"/>
                  </a:cubicBezTo>
                  <a:cubicBezTo>
                    <a:pt x="528" y="573"/>
                    <a:pt x="525" y="572"/>
                    <a:pt x="523" y="570"/>
                  </a:cubicBezTo>
                  <a:cubicBezTo>
                    <a:pt x="520" y="561"/>
                    <a:pt x="514" y="548"/>
                    <a:pt x="506" y="532"/>
                  </a:cubicBezTo>
                  <a:cubicBezTo>
                    <a:pt x="503" y="525"/>
                    <a:pt x="500" y="519"/>
                    <a:pt x="499" y="515"/>
                  </a:cubicBezTo>
                  <a:lnTo>
                    <a:pt x="431" y="653"/>
                  </a:lnTo>
                  <a:close/>
                  <a:moveTo>
                    <a:pt x="637" y="287"/>
                  </a:moveTo>
                  <a:cubicBezTo>
                    <a:pt x="545" y="272"/>
                    <a:pt x="545" y="272"/>
                    <a:pt x="545" y="272"/>
                  </a:cubicBezTo>
                  <a:cubicBezTo>
                    <a:pt x="554" y="200"/>
                    <a:pt x="554" y="200"/>
                    <a:pt x="554" y="200"/>
                  </a:cubicBezTo>
                  <a:cubicBezTo>
                    <a:pt x="578" y="205"/>
                    <a:pt x="604" y="208"/>
                    <a:pt x="630" y="209"/>
                  </a:cubicBezTo>
                  <a:cubicBezTo>
                    <a:pt x="641" y="209"/>
                    <a:pt x="647" y="209"/>
                    <a:pt x="649" y="210"/>
                  </a:cubicBezTo>
                  <a:lnTo>
                    <a:pt x="637" y="28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sp>
          <p:nvSpPr>
            <p:cNvPr id="108" name="Freeform 106"/>
            <p:cNvSpPr>
              <a:spLocks noEditPoints="1"/>
            </p:cNvSpPr>
            <p:nvPr/>
          </p:nvSpPr>
          <p:spPr bwMode="auto">
            <a:xfrm>
              <a:off x="4753633" y="3933127"/>
              <a:ext cx="154053" cy="164477"/>
            </a:xfrm>
            <a:custGeom>
              <a:avLst/>
              <a:gdLst>
                <a:gd name="T0" fmla="*/ 19 w 133"/>
                <a:gd name="T1" fmla="*/ 1 h 142"/>
                <a:gd name="T2" fmla="*/ 35 w 133"/>
                <a:gd name="T3" fmla="*/ 140 h 142"/>
                <a:gd name="T4" fmla="*/ 17 w 133"/>
                <a:gd name="T5" fmla="*/ 142 h 142"/>
                <a:gd name="T6" fmla="*/ 0 w 133"/>
                <a:gd name="T7" fmla="*/ 3 h 142"/>
                <a:gd name="T8" fmla="*/ 19 w 133"/>
                <a:gd name="T9" fmla="*/ 1 h 142"/>
                <a:gd name="T10" fmla="*/ 52 w 133"/>
                <a:gd name="T11" fmla="*/ 17 h 142"/>
                <a:gd name="T12" fmla="*/ 72 w 133"/>
                <a:gd name="T13" fmla="*/ 15 h 142"/>
                <a:gd name="T14" fmla="*/ 84 w 133"/>
                <a:gd name="T15" fmla="*/ 112 h 142"/>
                <a:gd name="T16" fmla="*/ 64 w 133"/>
                <a:gd name="T17" fmla="*/ 114 h 142"/>
                <a:gd name="T18" fmla="*/ 52 w 133"/>
                <a:gd name="T19" fmla="*/ 17 h 142"/>
                <a:gd name="T20" fmla="*/ 133 w 133"/>
                <a:gd name="T21" fmla="*/ 115 h 142"/>
                <a:gd name="T22" fmla="*/ 113 w 133"/>
                <a:gd name="T23" fmla="*/ 118 h 142"/>
                <a:gd name="T24" fmla="*/ 99 w 133"/>
                <a:gd name="T25" fmla="*/ 3 h 142"/>
                <a:gd name="T26" fmla="*/ 119 w 133"/>
                <a:gd name="T27" fmla="*/ 0 h 142"/>
                <a:gd name="T28" fmla="*/ 133 w 133"/>
                <a:gd name="T29" fmla="*/ 115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3" h="142">
                  <a:moveTo>
                    <a:pt x="19" y="1"/>
                  </a:moveTo>
                  <a:lnTo>
                    <a:pt x="35" y="140"/>
                  </a:lnTo>
                  <a:lnTo>
                    <a:pt x="17" y="142"/>
                  </a:lnTo>
                  <a:lnTo>
                    <a:pt x="0" y="3"/>
                  </a:lnTo>
                  <a:lnTo>
                    <a:pt x="19" y="1"/>
                  </a:lnTo>
                  <a:close/>
                  <a:moveTo>
                    <a:pt x="52" y="17"/>
                  </a:moveTo>
                  <a:lnTo>
                    <a:pt x="72" y="15"/>
                  </a:lnTo>
                  <a:lnTo>
                    <a:pt x="84" y="112"/>
                  </a:lnTo>
                  <a:lnTo>
                    <a:pt x="64" y="114"/>
                  </a:lnTo>
                  <a:lnTo>
                    <a:pt x="52" y="17"/>
                  </a:lnTo>
                  <a:close/>
                  <a:moveTo>
                    <a:pt x="133" y="115"/>
                  </a:moveTo>
                  <a:lnTo>
                    <a:pt x="113" y="118"/>
                  </a:lnTo>
                  <a:lnTo>
                    <a:pt x="99" y="3"/>
                  </a:lnTo>
                  <a:lnTo>
                    <a:pt x="119" y="0"/>
                  </a:lnTo>
                  <a:lnTo>
                    <a:pt x="133" y="1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sp>
          <p:nvSpPr>
            <p:cNvPr id="109" name="Freeform 107"/>
            <p:cNvSpPr/>
            <p:nvPr/>
          </p:nvSpPr>
          <p:spPr bwMode="auto">
            <a:xfrm>
              <a:off x="4533558" y="3945868"/>
              <a:ext cx="166794" cy="171427"/>
            </a:xfrm>
            <a:custGeom>
              <a:avLst/>
              <a:gdLst>
                <a:gd name="T0" fmla="*/ 456 w 567"/>
                <a:gd name="T1" fmla="*/ 281 h 582"/>
                <a:gd name="T2" fmla="*/ 403 w 567"/>
                <a:gd name="T3" fmla="*/ 227 h 582"/>
                <a:gd name="T4" fmla="*/ 402 w 567"/>
                <a:gd name="T5" fmla="*/ 152 h 582"/>
                <a:gd name="T6" fmla="*/ 437 w 567"/>
                <a:gd name="T7" fmla="*/ 123 h 582"/>
                <a:gd name="T8" fmla="*/ 374 w 567"/>
                <a:gd name="T9" fmla="*/ 248 h 582"/>
                <a:gd name="T10" fmla="*/ 429 w 567"/>
                <a:gd name="T11" fmla="*/ 277 h 582"/>
                <a:gd name="T12" fmla="*/ 565 w 567"/>
                <a:gd name="T13" fmla="*/ 341 h 582"/>
                <a:gd name="T14" fmla="*/ 540 w 567"/>
                <a:gd name="T15" fmla="*/ 392 h 582"/>
                <a:gd name="T16" fmla="*/ 548 w 567"/>
                <a:gd name="T17" fmla="*/ 537 h 582"/>
                <a:gd name="T18" fmla="*/ 478 w 567"/>
                <a:gd name="T19" fmla="*/ 463 h 582"/>
                <a:gd name="T20" fmla="*/ 427 w 567"/>
                <a:gd name="T21" fmla="*/ 462 h 582"/>
                <a:gd name="T22" fmla="*/ 469 w 567"/>
                <a:gd name="T23" fmla="*/ 391 h 582"/>
                <a:gd name="T24" fmla="*/ 403 w 567"/>
                <a:gd name="T25" fmla="*/ 344 h 582"/>
                <a:gd name="T26" fmla="*/ 384 w 567"/>
                <a:gd name="T27" fmla="*/ 324 h 582"/>
                <a:gd name="T28" fmla="*/ 348 w 567"/>
                <a:gd name="T29" fmla="*/ 511 h 582"/>
                <a:gd name="T30" fmla="*/ 290 w 567"/>
                <a:gd name="T31" fmla="*/ 335 h 582"/>
                <a:gd name="T32" fmla="*/ 260 w 567"/>
                <a:gd name="T33" fmla="*/ 582 h 582"/>
                <a:gd name="T34" fmla="*/ 206 w 567"/>
                <a:gd name="T35" fmla="*/ 458 h 582"/>
                <a:gd name="T36" fmla="*/ 158 w 567"/>
                <a:gd name="T37" fmla="*/ 565 h 582"/>
                <a:gd name="T38" fmla="*/ 74 w 567"/>
                <a:gd name="T39" fmla="*/ 476 h 582"/>
                <a:gd name="T40" fmla="*/ 0 w 567"/>
                <a:gd name="T41" fmla="*/ 364 h 582"/>
                <a:gd name="T42" fmla="*/ 73 w 567"/>
                <a:gd name="T43" fmla="*/ 389 h 582"/>
                <a:gd name="T44" fmla="*/ 136 w 567"/>
                <a:gd name="T45" fmla="*/ 388 h 582"/>
                <a:gd name="T46" fmla="*/ 81 w 567"/>
                <a:gd name="T47" fmla="*/ 290 h 582"/>
                <a:gd name="T48" fmla="*/ 26 w 567"/>
                <a:gd name="T49" fmla="*/ 239 h 582"/>
                <a:gd name="T50" fmla="*/ 115 w 567"/>
                <a:gd name="T51" fmla="*/ 216 h 582"/>
                <a:gd name="T52" fmla="*/ 159 w 567"/>
                <a:gd name="T53" fmla="*/ 75 h 582"/>
                <a:gd name="T54" fmla="*/ 234 w 567"/>
                <a:gd name="T55" fmla="*/ 374 h 582"/>
                <a:gd name="T56" fmla="*/ 253 w 567"/>
                <a:gd name="T57" fmla="*/ 29 h 582"/>
                <a:gd name="T58" fmla="*/ 317 w 567"/>
                <a:gd name="T59" fmla="*/ 255 h 582"/>
                <a:gd name="T60" fmla="*/ 346 w 567"/>
                <a:gd name="T61" fmla="*/ 74 h 582"/>
                <a:gd name="T62" fmla="*/ 373 w 567"/>
                <a:gd name="T63" fmla="*/ 0 h 582"/>
                <a:gd name="T64" fmla="*/ 530 w 567"/>
                <a:gd name="T65" fmla="*/ 168 h 582"/>
                <a:gd name="T66" fmla="*/ 516 w 567"/>
                <a:gd name="T67" fmla="*/ 274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67" h="582">
                  <a:moveTo>
                    <a:pt x="516" y="274"/>
                  </a:moveTo>
                  <a:cubicBezTo>
                    <a:pt x="456" y="281"/>
                    <a:pt x="456" y="281"/>
                    <a:pt x="456" y="281"/>
                  </a:cubicBezTo>
                  <a:cubicBezTo>
                    <a:pt x="447" y="207"/>
                    <a:pt x="447" y="207"/>
                    <a:pt x="447" y="207"/>
                  </a:cubicBezTo>
                  <a:cubicBezTo>
                    <a:pt x="420" y="220"/>
                    <a:pt x="405" y="227"/>
                    <a:pt x="403" y="227"/>
                  </a:cubicBezTo>
                  <a:cubicBezTo>
                    <a:pt x="394" y="201"/>
                    <a:pt x="387" y="178"/>
                    <a:pt x="383" y="159"/>
                  </a:cubicBezTo>
                  <a:cubicBezTo>
                    <a:pt x="383" y="157"/>
                    <a:pt x="389" y="155"/>
                    <a:pt x="402" y="152"/>
                  </a:cubicBezTo>
                  <a:cubicBezTo>
                    <a:pt x="417" y="147"/>
                    <a:pt x="430" y="143"/>
                    <a:pt x="439" y="140"/>
                  </a:cubicBezTo>
                  <a:cubicBezTo>
                    <a:pt x="437" y="123"/>
                    <a:pt x="437" y="123"/>
                    <a:pt x="437" y="123"/>
                  </a:cubicBezTo>
                  <a:cubicBezTo>
                    <a:pt x="416" y="113"/>
                    <a:pt x="388" y="98"/>
                    <a:pt x="354" y="77"/>
                  </a:cubicBezTo>
                  <a:cubicBezTo>
                    <a:pt x="374" y="248"/>
                    <a:pt x="374" y="248"/>
                    <a:pt x="374" y="248"/>
                  </a:cubicBezTo>
                  <a:cubicBezTo>
                    <a:pt x="425" y="241"/>
                    <a:pt x="425" y="241"/>
                    <a:pt x="425" y="241"/>
                  </a:cubicBezTo>
                  <a:cubicBezTo>
                    <a:pt x="429" y="277"/>
                    <a:pt x="429" y="277"/>
                    <a:pt x="429" y="277"/>
                  </a:cubicBezTo>
                  <a:cubicBezTo>
                    <a:pt x="472" y="296"/>
                    <a:pt x="518" y="309"/>
                    <a:pt x="567" y="316"/>
                  </a:cubicBezTo>
                  <a:cubicBezTo>
                    <a:pt x="566" y="323"/>
                    <a:pt x="566" y="331"/>
                    <a:pt x="565" y="341"/>
                  </a:cubicBezTo>
                  <a:cubicBezTo>
                    <a:pt x="563" y="383"/>
                    <a:pt x="560" y="402"/>
                    <a:pt x="558" y="398"/>
                  </a:cubicBezTo>
                  <a:cubicBezTo>
                    <a:pt x="553" y="400"/>
                    <a:pt x="547" y="398"/>
                    <a:pt x="540" y="392"/>
                  </a:cubicBezTo>
                  <a:cubicBezTo>
                    <a:pt x="535" y="391"/>
                    <a:pt x="532" y="390"/>
                    <a:pt x="530" y="389"/>
                  </a:cubicBezTo>
                  <a:cubicBezTo>
                    <a:pt x="548" y="537"/>
                    <a:pt x="548" y="537"/>
                    <a:pt x="548" y="537"/>
                  </a:cubicBezTo>
                  <a:cubicBezTo>
                    <a:pt x="488" y="545"/>
                    <a:pt x="488" y="545"/>
                    <a:pt x="488" y="545"/>
                  </a:cubicBezTo>
                  <a:cubicBezTo>
                    <a:pt x="478" y="463"/>
                    <a:pt x="478" y="463"/>
                    <a:pt x="478" y="463"/>
                  </a:cubicBezTo>
                  <a:cubicBezTo>
                    <a:pt x="462" y="476"/>
                    <a:pt x="448" y="485"/>
                    <a:pt x="435" y="488"/>
                  </a:cubicBezTo>
                  <a:cubicBezTo>
                    <a:pt x="434" y="488"/>
                    <a:pt x="431" y="479"/>
                    <a:pt x="427" y="462"/>
                  </a:cubicBezTo>
                  <a:cubicBezTo>
                    <a:pt x="422" y="443"/>
                    <a:pt x="417" y="428"/>
                    <a:pt x="415" y="418"/>
                  </a:cubicBezTo>
                  <a:cubicBezTo>
                    <a:pt x="427" y="413"/>
                    <a:pt x="445" y="404"/>
                    <a:pt x="469" y="391"/>
                  </a:cubicBezTo>
                  <a:cubicBezTo>
                    <a:pt x="467" y="367"/>
                    <a:pt x="467" y="367"/>
                    <a:pt x="467" y="367"/>
                  </a:cubicBezTo>
                  <a:cubicBezTo>
                    <a:pt x="445" y="360"/>
                    <a:pt x="423" y="352"/>
                    <a:pt x="403" y="344"/>
                  </a:cubicBezTo>
                  <a:cubicBezTo>
                    <a:pt x="405" y="337"/>
                    <a:pt x="408" y="329"/>
                    <a:pt x="410" y="321"/>
                  </a:cubicBezTo>
                  <a:cubicBezTo>
                    <a:pt x="384" y="324"/>
                    <a:pt x="384" y="324"/>
                    <a:pt x="384" y="324"/>
                  </a:cubicBezTo>
                  <a:cubicBezTo>
                    <a:pt x="405" y="504"/>
                    <a:pt x="405" y="504"/>
                    <a:pt x="405" y="504"/>
                  </a:cubicBezTo>
                  <a:cubicBezTo>
                    <a:pt x="348" y="511"/>
                    <a:pt x="348" y="511"/>
                    <a:pt x="348" y="511"/>
                  </a:cubicBezTo>
                  <a:cubicBezTo>
                    <a:pt x="326" y="331"/>
                    <a:pt x="326" y="331"/>
                    <a:pt x="326" y="331"/>
                  </a:cubicBezTo>
                  <a:cubicBezTo>
                    <a:pt x="290" y="335"/>
                    <a:pt x="290" y="335"/>
                    <a:pt x="290" y="335"/>
                  </a:cubicBezTo>
                  <a:cubicBezTo>
                    <a:pt x="320" y="575"/>
                    <a:pt x="320" y="575"/>
                    <a:pt x="320" y="575"/>
                  </a:cubicBezTo>
                  <a:cubicBezTo>
                    <a:pt x="260" y="582"/>
                    <a:pt x="260" y="582"/>
                    <a:pt x="260" y="582"/>
                  </a:cubicBezTo>
                  <a:cubicBezTo>
                    <a:pt x="244" y="453"/>
                    <a:pt x="244" y="453"/>
                    <a:pt x="244" y="453"/>
                  </a:cubicBezTo>
                  <a:cubicBezTo>
                    <a:pt x="206" y="458"/>
                    <a:pt x="206" y="458"/>
                    <a:pt x="206" y="458"/>
                  </a:cubicBezTo>
                  <a:cubicBezTo>
                    <a:pt x="218" y="558"/>
                    <a:pt x="218" y="558"/>
                    <a:pt x="218" y="558"/>
                  </a:cubicBezTo>
                  <a:cubicBezTo>
                    <a:pt x="158" y="565"/>
                    <a:pt x="158" y="565"/>
                    <a:pt x="158" y="565"/>
                  </a:cubicBezTo>
                  <a:cubicBezTo>
                    <a:pt x="146" y="467"/>
                    <a:pt x="146" y="467"/>
                    <a:pt x="146" y="467"/>
                  </a:cubicBezTo>
                  <a:cubicBezTo>
                    <a:pt x="74" y="476"/>
                    <a:pt x="74" y="476"/>
                    <a:pt x="74" y="476"/>
                  </a:cubicBezTo>
                  <a:cubicBezTo>
                    <a:pt x="49" y="481"/>
                    <a:pt x="32" y="475"/>
                    <a:pt x="24" y="460"/>
                  </a:cubicBezTo>
                  <a:cubicBezTo>
                    <a:pt x="16" y="448"/>
                    <a:pt x="8" y="416"/>
                    <a:pt x="0" y="364"/>
                  </a:cubicBezTo>
                  <a:cubicBezTo>
                    <a:pt x="20" y="358"/>
                    <a:pt x="42" y="350"/>
                    <a:pt x="65" y="339"/>
                  </a:cubicBezTo>
                  <a:cubicBezTo>
                    <a:pt x="67" y="368"/>
                    <a:pt x="69" y="384"/>
                    <a:pt x="73" y="389"/>
                  </a:cubicBezTo>
                  <a:cubicBezTo>
                    <a:pt x="75" y="393"/>
                    <a:pt x="84" y="394"/>
                    <a:pt x="101" y="393"/>
                  </a:cubicBezTo>
                  <a:cubicBezTo>
                    <a:pt x="136" y="388"/>
                    <a:pt x="136" y="388"/>
                    <a:pt x="136" y="388"/>
                  </a:cubicBezTo>
                  <a:cubicBezTo>
                    <a:pt x="120" y="254"/>
                    <a:pt x="120" y="254"/>
                    <a:pt x="120" y="254"/>
                  </a:cubicBezTo>
                  <a:cubicBezTo>
                    <a:pt x="111" y="262"/>
                    <a:pt x="98" y="274"/>
                    <a:pt x="81" y="290"/>
                  </a:cubicBezTo>
                  <a:cubicBezTo>
                    <a:pt x="73" y="295"/>
                    <a:pt x="68" y="299"/>
                    <a:pt x="65" y="302"/>
                  </a:cubicBezTo>
                  <a:cubicBezTo>
                    <a:pt x="26" y="239"/>
                    <a:pt x="26" y="239"/>
                    <a:pt x="26" y="239"/>
                  </a:cubicBezTo>
                  <a:cubicBezTo>
                    <a:pt x="51" y="216"/>
                    <a:pt x="72" y="197"/>
                    <a:pt x="89" y="180"/>
                  </a:cubicBezTo>
                  <a:cubicBezTo>
                    <a:pt x="115" y="216"/>
                    <a:pt x="115" y="216"/>
                    <a:pt x="115" y="216"/>
                  </a:cubicBezTo>
                  <a:cubicBezTo>
                    <a:pt x="99" y="82"/>
                    <a:pt x="99" y="82"/>
                    <a:pt x="99" y="82"/>
                  </a:cubicBezTo>
                  <a:cubicBezTo>
                    <a:pt x="159" y="75"/>
                    <a:pt x="159" y="75"/>
                    <a:pt x="159" y="75"/>
                  </a:cubicBezTo>
                  <a:cubicBezTo>
                    <a:pt x="196" y="379"/>
                    <a:pt x="196" y="379"/>
                    <a:pt x="196" y="379"/>
                  </a:cubicBezTo>
                  <a:cubicBezTo>
                    <a:pt x="234" y="374"/>
                    <a:pt x="234" y="374"/>
                    <a:pt x="234" y="374"/>
                  </a:cubicBezTo>
                  <a:cubicBezTo>
                    <a:pt x="193" y="36"/>
                    <a:pt x="193" y="36"/>
                    <a:pt x="193" y="36"/>
                  </a:cubicBezTo>
                  <a:cubicBezTo>
                    <a:pt x="253" y="29"/>
                    <a:pt x="253" y="29"/>
                    <a:pt x="253" y="29"/>
                  </a:cubicBezTo>
                  <a:cubicBezTo>
                    <a:pt x="281" y="259"/>
                    <a:pt x="281" y="259"/>
                    <a:pt x="281" y="259"/>
                  </a:cubicBezTo>
                  <a:cubicBezTo>
                    <a:pt x="317" y="255"/>
                    <a:pt x="317" y="255"/>
                    <a:pt x="317" y="255"/>
                  </a:cubicBezTo>
                  <a:cubicBezTo>
                    <a:pt x="296" y="80"/>
                    <a:pt x="296" y="80"/>
                    <a:pt x="296" y="80"/>
                  </a:cubicBezTo>
                  <a:cubicBezTo>
                    <a:pt x="346" y="74"/>
                    <a:pt x="346" y="74"/>
                    <a:pt x="346" y="74"/>
                  </a:cubicBezTo>
                  <a:cubicBezTo>
                    <a:pt x="351" y="63"/>
                    <a:pt x="358" y="44"/>
                    <a:pt x="368" y="17"/>
                  </a:cubicBezTo>
                  <a:cubicBezTo>
                    <a:pt x="373" y="0"/>
                    <a:pt x="373" y="0"/>
                    <a:pt x="373" y="0"/>
                  </a:cubicBezTo>
                  <a:cubicBezTo>
                    <a:pt x="423" y="34"/>
                    <a:pt x="478" y="59"/>
                    <a:pt x="538" y="75"/>
                  </a:cubicBezTo>
                  <a:cubicBezTo>
                    <a:pt x="537" y="136"/>
                    <a:pt x="535" y="167"/>
                    <a:pt x="530" y="168"/>
                  </a:cubicBezTo>
                  <a:cubicBezTo>
                    <a:pt x="525" y="168"/>
                    <a:pt x="515" y="163"/>
                    <a:pt x="501" y="152"/>
                  </a:cubicBezTo>
                  <a:lnTo>
                    <a:pt x="516" y="2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sp>
          <p:nvSpPr>
            <p:cNvPr id="110" name="Freeform 108"/>
            <p:cNvSpPr>
              <a:spLocks noEditPoints="1"/>
            </p:cNvSpPr>
            <p:nvPr/>
          </p:nvSpPr>
          <p:spPr bwMode="auto">
            <a:xfrm>
              <a:off x="4307691" y="3982933"/>
              <a:ext cx="174902" cy="165635"/>
            </a:xfrm>
            <a:custGeom>
              <a:avLst/>
              <a:gdLst>
                <a:gd name="T0" fmla="*/ 543 w 595"/>
                <a:gd name="T1" fmla="*/ 493 h 564"/>
                <a:gd name="T2" fmla="*/ 539 w 595"/>
                <a:gd name="T3" fmla="*/ 501 h 564"/>
                <a:gd name="T4" fmla="*/ 360 w 595"/>
                <a:gd name="T5" fmla="*/ 452 h 564"/>
                <a:gd name="T6" fmla="*/ 263 w 595"/>
                <a:gd name="T7" fmla="*/ 311 h 564"/>
                <a:gd name="T8" fmla="*/ 258 w 595"/>
                <a:gd name="T9" fmla="*/ 311 h 564"/>
                <a:gd name="T10" fmla="*/ 286 w 595"/>
                <a:gd name="T11" fmla="*/ 536 h 564"/>
                <a:gd name="T12" fmla="*/ 223 w 595"/>
                <a:gd name="T13" fmla="*/ 544 h 564"/>
                <a:gd name="T14" fmla="*/ 197 w 595"/>
                <a:gd name="T15" fmla="*/ 326 h 564"/>
                <a:gd name="T16" fmla="*/ 141 w 595"/>
                <a:gd name="T17" fmla="*/ 564 h 564"/>
                <a:gd name="T18" fmla="*/ 133 w 595"/>
                <a:gd name="T19" fmla="*/ 560 h 564"/>
                <a:gd name="T20" fmla="*/ 51 w 595"/>
                <a:gd name="T21" fmla="*/ 528 h 564"/>
                <a:gd name="T22" fmla="*/ 139 w 595"/>
                <a:gd name="T23" fmla="*/ 287 h 564"/>
                <a:gd name="T24" fmla="*/ 0 w 595"/>
                <a:gd name="T25" fmla="*/ 90 h 564"/>
                <a:gd name="T26" fmla="*/ 61 w 595"/>
                <a:gd name="T27" fmla="*/ 27 h 564"/>
                <a:gd name="T28" fmla="*/ 185 w 595"/>
                <a:gd name="T29" fmla="*/ 225 h 564"/>
                <a:gd name="T30" fmla="*/ 160 w 595"/>
                <a:gd name="T31" fmla="*/ 24 h 564"/>
                <a:gd name="T32" fmla="*/ 222 w 595"/>
                <a:gd name="T33" fmla="*/ 17 h 564"/>
                <a:gd name="T34" fmla="*/ 247 w 595"/>
                <a:gd name="T35" fmla="*/ 223 h 564"/>
                <a:gd name="T36" fmla="*/ 274 w 595"/>
                <a:gd name="T37" fmla="*/ 220 h 564"/>
                <a:gd name="T38" fmla="*/ 281 w 595"/>
                <a:gd name="T39" fmla="*/ 275 h 564"/>
                <a:gd name="T40" fmla="*/ 310 w 595"/>
                <a:gd name="T41" fmla="*/ 237 h 564"/>
                <a:gd name="T42" fmla="*/ 345 w 595"/>
                <a:gd name="T43" fmla="*/ 323 h 564"/>
                <a:gd name="T44" fmla="*/ 383 w 595"/>
                <a:gd name="T45" fmla="*/ 279 h 564"/>
                <a:gd name="T46" fmla="*/ 435 w 595"/>
                <a:gd name="T47" fmla="*/ 329 h 564"/>
                <a:gd name="T48" fmla="*/ 397 w 595"/>
                <a:gd name="T49" fmla="*/ 372 h 564"/>
                <a:gd name="T50" fmla="*/ 390 w 595"/>
                <a:gd name="T51" fmla="*/ 380 h 564"/>
                <a:gd name="T52" fmla="*/ 472 w 595"/>
                <a:gd name="T53" fmla="*/ 412 h 564"/>
                <a:gd name="T54" fmla="*/ 460 w 595"/>
                <a:gd name="T55" fmla="*/ 309 h 564"/>
                <a:gd name="T56" fmla="*/ 372 w 595"/>
                <a:gd name="T57" fmla="*/ 251 h 564"/>
                <a:gd name="T58" fmla="*/ 391 w 595"/>
                <a:gd name="T59" fmla="*/ 208 h 564"/>
                <a:gd name="T60" fmla="*/ 279 w 595"/>
                <a:gd name="T61" fmla="*/ 221 h 564"/>
                <a:gd name="T62" fmla="*/ 270 w 595"/>
                <a:gd name="T63" fmla="*/ 145 h 564"/>
                <a:gd name="T64" fmla="*/ 337 w 595"/>
                <a:gd name="T65" fmla="*/ 137 h 564"/>
                <a:gd name="T66" fmla="*/ 262 w 595"/>
                <a:gd name="T67" fmla="*/ 63 h 564"/>
                <a:gd name="T68" fmla="*/ 259 w 595"/>
                <a:gd name="T69" fmla="*/ 54 h 564"/>
                <a:gd name="T70" fmla="*/ 325 w 595"/>
                <a:gd name="T71" fmla="*/ 0 h 564"/>
                <a:gd name="T72" fmla="*/ 411 w 595"/>
                <a:gd name="T73" fmla="*/ 130 h 564"/>
                <a:gd name="T74" fmla="*/ 562 w 595"/>
                <a:gd name="T75" fmla="*/ 112 h 564"/>
                <a:gd name="T76" fmla="*/ 570 w 595"/>
                <a:gd name="T77" fmla="*/ 181 h 564"/>
                <a:gd name="T78" fmla="*/ 567 w 595"/>
                <a:gd name="T79" fmla="*/ 194 h 564"/>
                <a:gd name="T80" fmla="*/ 557 w 595"/>
                <a:gd name="T81" fmla="*/ 195 h 564"/>
                <a:gd name="T82" fmla="*/ 518 w 595"/>
                <a:gd name="T83" fmla="*/ 192 h 564"/>
                <a:gd name="T84" fmla="*/ 420 w 595"/>
                <a:gd name="T85" fmla="*/ 204 h 564"/>
                <a:gd name="T86" fmla="*/ 577 w 595"/>
                <a:gd name="T87" fmla="*/ 277 h 564"/>
                <a:gd name="T88" fmla="*/ 582 w 595"/>
                <a:gd name="T89" fmla="*/ 279 h 564"/>
                <a:gd name="T90" fmla="*/ 595 w 595"/>
                <a:gd name="T91" fmla="*/ 285 h 564"/>
                <a:gd name="T92" fmla="*/ 584 w 595"/>
                <a:gd name="T93" fmla="*/ 369 h 564"/>
                <a:gd name="T94" fmla="*/ 574 w 595"/>
                <a:gd name="T95" fmla="*/ 372 h 564"/>
                <a:gd name="T96" fmla="*/ 540 w 595"/>
                <a:gd name="T97" fmla="*/ 350 h 564"/>
                <a:gd name="T98" fmla="*/ 524 w 595"/>
                <a:gd name="T99" fmla="*/ 340 h 564"/>
                <a:gd name="T100" fmla="*/ 543 w 595"/>
                <a:gd name="T101" fmla="*/ 493 h 564"/>
                <a:gd name="T102" fmla="*/ 516 w 595"/>
                <a:gd name="T103" fmla="*/ 73 h 564"/>
                <a:gd name="T104" fmla="*/ 431 w 595"/>
                <a:gd name="T105" fmla="*/ 111 h 564"/>
                <a:gd name="T106" fmla="*/ 399 w 595"/>
                <a:gd name="T107" fmla="*/ 46 h 564"/>
                <a:gd name="T108" fmla="*/ 467 w 595"/>
                <a:gd name="T109" fmla="*/ 11 h 564"/>
                <a:gd name="T110" fmla="*/ 483 w 595"/>
                <a:gd name="T111" fmla="*/ 2 h 564"/>
                <a:gd name="T112" fmla="*/ 516 w 595"/>
                <a:gd name="T113" fmla="*/ 73 h 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95" h="564">
                  <a:moveTo>
                    <a:pt x="543" y="493"/>
                  </a:moveTo>
                  <a:cubicBezTo>
                    <a:pt x="543" y="498"/>
                    <a:pt x="542" y="500"/>
                    <a:pt x="539" y="501"/>
                  </a:cubicBezTo>
                  <a:cubicBezTo>
                    <a:pt x="460" y="502"/>
                    <a:pt x="400" y="486"/>
                    <a:pt x="360" y="452"/>
                  </a:cubicBezTo>
                  <a:cubicBezTo>
                    <a:pt x="323" y="424"/>
                    <a:pt x="291" y="377"/>
                    <a:pt x="263" y="311"/>
                  </a:cubicBezTo>
                  <a:cubicBezTo>
                    <a:pt x="258" y="311"/>
                    <a:pt x="258" y="311"/>
                    <a:pt x="258" y="311"/>
                  </a:cubicBezTo>
                  <a:cubicBezTo>
                    <a:pt x="286" y="536"/>
                    <a:pt x="286" y="536"/>
                    <a:pt x="286" y="536"/>
                  </a:cubicBezTo>
                  <a:cubicBezTo>
                    <a:pt x="223" y="544"/>
                    <a:pt x="223" y="544"/>
                    <a:pt x="223" y="544"/>
                  </a:cubicBezTo>
                  <a:cubicBezTo>
                    <a:pt x="197" y="326"/>
                    <a:pt x="197" y="326"/>
                    <a:pt x="197" y="326"/>
                  </a:cubicBezTo>
                  <a:cubicBezTo>
                    <a:pt x="144" y="375"/>
                    <a:pt x="126" y="454"/>
                    <a:pt x="141" y="564"/>
                  </a:cubicBezTo>
                  <a:cubicBezTo>
                    <a:pt x="133" y="560"/>
                    <a:pt x="133" y="560"/>
                    <a:pt x="133" y="560"/>
                  </a:cubicBezTo>
                  <a:cubicBezTo>
                    <a:pt x="105" y="545"/>
                    <a:pt x="78" y="535"/>
                    <a:pt x="51" y="528"/>
                  </a:cubicBezTo>
                  <a:cubicBezTo>
                    <a:pt x="56" y="423"/>
                    <a:pt x="86" y="342"/>
                    <a:pt x="139" y="287"/>
                  </a:cubicBezTo>
                  <a:cubicBezTo>
                    <a:pt x="76" y="261"/>
                    <a:pt x="30" y="195"/>
                    <a:pt x="0" y="90"/>
                  </a:cubicBezTo>
                  <a:cubicBezTo>
                    <a:pt x="25" y="77"/>
                    <a:pt x="45" y="56"/>
                    <a:pt x="61" y="27"/>
                  </a:cubicBezTo>
                  <a:cubicBezTo>
                    <a:pt x="86" y="140"/>
                    <a:pt x="127" y="207"/>
                    <a:pt x="185" y="225"/>
                  </a:cubicBezTo>
                  <a:cubicBezTo>
                    <a:pt x="160" y="24"/>
                    <a:pt x="160" y="24"/>
                    <a:pt x="160" y="24"/>
                  </a:cubicBezTo>
                  <a:cubicBezTo>
                    <a:pt x="222" y="17"/>
                    <a:pt x="222" y="17"/>
                    <a:pt x="222" y="17"/>
                  </a:cubicBezTo>
                  <a:cubicBezTo>
                    <a:pt x="247" y="223"/>
                    <a:pt x="247" y="223"/>
                    <a:pt x="247" y="223"/>
                  </a:cubicBezTo>
                  <a:cubicBezTo>
                    <a:pt x="274" y="220"/>
                    <a:pt x="274" y="220"/>
                    <a:pt x="274" y="220"/>
                  </a:cubicBezTo>
                  <a:cubicBezTo>
                    <a:pt x="281" y="275"/>
                    <a:pt x="281" y="275"/>
                    <a:pt x="281" y="275"/>
                  </a:cubicBezTo>
                  <a:cubicBezTo>
                    <a:pt x="292" y="265"/>
                    <a:pt x="302" y="252"/>
                    <a:pt x="310" y="237"/>
                  </a:cubicBezTo>
                  <a:cubicBezTo>
                    <a:pt x="318" y="267"/>
                    <a:pt x="330" y="295"/>
                    <a:pt x="345" y="323"/>
                  </a:cubicBezTo>
                  <a:cubicBezTo>
                    <a:pt x="353" y="322"/>
                    <a:pt x="365" y="307"/>
                    <a:pt x="383" y="279"/>
                  </a:cubicBezTo>
                  <a:cubicBezTo>
                    <a:pt x="435" y="329"/>
                    <a:pt x="435" y="329"/>
                    <a:pt x="435" y="329"/>
                  </a:cubicBezTo>
                  <a:cubicBezTo>
                    <a:pt x="428" y="338"/>
                    <a:pt x="415" y="352"/>
                    <a:pt x="397" y="372"/>
                  </a:cubicBezTo>
                  <a:cubicBezTo>
                    <a:pt x="410" y="359"/>
                    <a:pt x="408" y="362"/>
                    <a:pt x="390" y="380"/>
                  </a:cubicBezTo>
                  <a:cubicBezTo>
                    <a:pt x="414" y="400"/>
                    <a:pt x="441" y="411"/>
                    <a:pt x="472" y="412"/>
                  </a:cubicBezTo>
                  <a:cubicBezTo>
                    <a:pt x="460" y="309"/>
                    <a:pt x="460" y="309"/>
                    <a:pt x="460" y="309"/>
                  </a:cubicBezTo>
                  <a:cubicBezTo>
                    <a:pt x="429" y="293"/>
                    <a:pt x="399" y="274"/>
                    <a:pt x="372" y="251"/>
                  </a:cubicBezTo>
                  <a:cubicBezTo>
                    <a:pt x="380" y="234"/>
                    <a:pt x="386" y="220"/>
                    <a:pt x="391" y="208"/>
                  </a:cubicBezTo>
                  <a:cubicBezTo>
                    <a:pt x="279" y="221"/>
                    <a:pt x="279" y="221"/>
                    <a:pt x="279" y="221"/>
                  </a:cubicBezTo>
                  <a:cubicBezTo>
                    <a:pt x="270" y="145"/>
                    <a:pt x="270" y="145"/>
                    <a:pt x="270" y="145"/>
                  </a:cubicBezTo>
                  <a:cubicBezTo>
                    <a:pt x="337" y="137"/>
                    <a:pt x="337" y="137"/>
                    <a:pt x="337" y="137"/>
                  </a:cubicBezTo>
                  <a:cubicBezTo>
                    <a:pt x="298" y="99"/>
                    <a:pt x="273" y="75"/>
                    <a:pt x="262" y="63"/>
                  </a:cubicBezTo>
                  <a:cubicBezTo>
                    <a:pt x="257" y="60"/>
                    <a:pt x="256" y="57"/>
                    <a:pt x="259" y="54"/>
                  </a:cubicBezTo>
                  <a:cubicBezTo>
                    <a:pt x="272" y="42"/>
                    <a:pt x="294" y="24"/>
                    <a:pt x="325" y="0"/>
                  </a:cubicBezTo>
                  <a:cubicBezTo>
                    <a:pt x="345" y="49"/>
                    <a:pt x="374" y="92"/>
                    <a:pt x="411" y="130"/>
                  </a:cubicBezTo>
                  <a:cubicBezTo>
                    <a:pt x="562" y="112"/>
                    <a:pt x="562" y="112"/>
                    <a:pt x="562" y="112"/>
                  </a:cubicBezTo>
                  <a:cubicBezTo>
                    <a:pt x="567" y="153"/>
                    <a:pt x="570" y="176"/>
                    <a:pt x="570" y="181"/>
                  </a:cubicBezTo>
                  <a:cubicBezTo>
                    <a:pt x="571" y="189"/>
                    <a:pt x="570" y="193"/>
                    <a:pt x="567" y="194"/>
                  </a:cubicBezTo>
                  <a:cubicBezTo>
                    <a:pt x="566" y="195"/>
                    <a:pt x="562" y="196"/>
                    <a:pt x="557" y="195"/>
                  </a:cubicBezTo>
                  <a:cubicBezTo>
                    <a:pt x="544" y="192"/>
                    <a:pt x="531" y="191"/>
                    <a:pt x="518" y="192"/>
                  </a:cubicBezTo>
                  <a:cubicBezTo>
                    <a:pt x="420" y="204"/>
                    <a:pt x="420" y="204"/>
                    <a:pt x="420" y="204"/>
                  </a:cubicBezTo>
                  <a:cubicBezTo>
                    <a:pt x="462" y="238"/>
                    <a:pt x="514" y="262"/>
                    <a:pt x="577" y="277"/>
                  </a:cubicBezTo>
                  <a:cubicBezTo>
                    <a:pt x="579" y="277"/>
                    <a:pt x="581" y="278"/>
                    <a:pt x="582" y="279"/>
                  </a:cubicBezTo>
                  <a:cubicBezTo>
                    <a:pt x="591" y="280"/>
                    <a:pt x="595" y="282"/>
                    <a:pt x="595" y="285"/>
                  </a:cubicBezTo>
                  <a:cubicBezTo>
                    <a:pt x="594" y="306"/>
                    <a:pt x="591" y="334"/>
                    <a:pt x="584" y="369"/>
                  </a:cubicBezTo>
                  <a:cubicBezTo>
                    <a:pt x="581" y="372"/>
                    <a:pt x="578" y="374"/>
                    <a:pt x="574" y="372"/>
                  </a:cubicBezTo>
                  <a:cubicBezTo>
                    <a:pt x="567" y="367"/>
                    <a:pt x="556" y="359"/>
                    <a:pt x="540" y="350"/>
                  </a:cubicBezTo>
                  <a:cubicBezTo>
                    <a:pt x="533" y="346"/>
                    <a:pt x="528" y="342"/>
                    <a:pt x="524" y="340"/>
                  </a:cubicBezTo>
                  <a:lnTo>
                    <a:pt x="543" y="493"/>
                  </a:lnTo>
                  <a:close/>
                  <a:moveTo>
                    <a:pt x="516" y="73"/>
                  </a:moveTo>
                  <a:cubicBezTo>
                    <a:pt x="431" y="111"/>
                    <a:pt x="431" y="111"/>
                    <a:pt x="431" y="111"/>
                  </a:cubicBezTo>
                  <a:cubicBezTo>
                    <a:pt x="399" y="46"/>
                    <a:pt x="399" y="46"/>
                    <a:pt x="399" y="46"/>
                  </a:cubicBezTo>
                  <a:cubicBezTo>
                    <a:pt x="422" y="37"/>
                    <a:pt x="445" y="25"/>
                    <a:pt x="467" y="11"/>
                  </a:cubicBezTo>
                  <a:cubicBezTo>
                    <a:pt x="476" y="5"/>
                    <a:pt x="481" y="2"/>
                    <a:pt x="483" y="2"/>
                  </a:cubicBezTo>
                  <a:lnTo>
                    <a:pt x="516" y="7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sp>
          <p:nvSpPr>
            <p:cNvPr id="111" name="Freeform 109"/>
            <p:cNvSpPr>
              <a:spLocks noEditPoints="1"/>
            </p:cNvSpPr>
            <p:nvPr/>
          </p:nvSpPr>
          <p:spPr bwMode="auto">
            <a:xfrm>
              <a:off x="4343598" y="3137380"/>
              <a:ext cx="201543" cy="202701"/>
            </a:xfrm>
            <a:custGeom>
              <a:avLst/>
              <a:gdLst>
                <a:gd name="T0" fmla="*/ 14 w 174"/>
                <a:gd name="T1" fmla="*/ 62 h 175"/>
                <a:gd name="T2" fmla="*/ 112 w 174"/>
                <a:gd name="T3" fmla="*/ 162 h 175"/>
                <a:gd name="T4" fmla="*/ 98 w 174"/>
                <a:gd name="T5" fmla="*/ 175 h 175"/>
                <a:gd name="T6" fmla="*/ 0 w 174"/>
                <a:gd name="T7" fmla="*/ 75 h 175"/>
                <a:gd name="T8" fmla="*/ 14 w 174"/>
                <a:gd name="T9" fmla="*/ 62 h 175"/>
                <a:gd name="T10" fmla="*/ 51 w 174"/>
                <a:gd name="T11" fmla="*/ 55 h 175"/>
                <a:gd name="T12" fmla="*/ 65 w 174"/>
                <a:gd name="T13" fmla="*/ 40 h 175"/>
                <a:gd name="T14" fmla="*/ 133 w 174"/>
                <a:gd name="T15" fmla="*/ 110 h 175"/>
                <a:gd name="T16" fmla="*/ 119 w 174"/>
                <a:gd name="T17" fmla="*/ 124 h 175"/>
                <a:gd name="T18" fmla="*/ 51 w 174"/>
                <a:gd name="T19" fmla="*/ 55 h 175"/>
                <a:gd name="T20" fmla="*/ 174 w 174"/>
                <a:gd name="T21" fmla="*/ 83 h 175"/>
                <a:gd name="T22" fmla="*/ 160 w 174"/>
                <a:gd name="T23" fmla="*/ 97 h 175"/>
                <a:gd name="T24" fmla="*/ 79 w 174"/>
                <a:gd name="T25" fmla="*/ 14 h 175"/>
                <a:gd name="T26" fmla="*/ 93 w 174"/>
                <a:gd name="T27" fmla="*/ 0 h 175"/>
                <a:gd name="T28" fmla="*/ 174 w 174"/>
                <a:gd name="T29" fmla="*/ 83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74" h="175">
                  <a:moveTo>
                    <a:pt x="14" y="62"/>
                  </a:moveTo>
                  <a:lnTo>
                    <a:pt x="112" y="162"/>
                  </a:lnTo>
                  <a:lnTo>
                    <a:pt x="98" y="175"/>
                  </a:lnTo>
                  <a:lnTo>
                    <a:pt x="0" y="75"/>
                  </a:lnTo>
                  <a:lnTo>
                    <a:pt x="14" y="62"/>
                  </a:lnTo>
                  <a:close/>
                  <a:moveTo>
                    <a:pt x="51" y="55"/>
                  </a:moveTo>
                  <a:lnTo>
                    <a:pt x="65" y="40"/>
                  </a:lnTo>
                  <a:lnTo>
                    <a:pt x="133" y="110"/>
                  </a:lnTo>
                  <a:lnTo>
                    <a:pt x="119" y="124"/>
                  </a:lnTo>
                  <a:lnTo>
                    <a:pt x="51" y="55"/>
                  </a:lnTo>
                  <a:close/>
                  <a:moveTo>
                    <a:pt x="174" y="83"/>
                  </a:moveTo>
                  <a:lnTo>
                    <a:pt x="160" y="97"/>
                  </a:lnTo>
                  <a:lnTo>
                    <a:pt x="79" y="14"/>
                  </a:lnTo>
                  <a:lnTo>
                    <a:pt x="93" y="0"/>
                  </a:lnTo>
                  <a:lnTo>
                    <a:pt x="174" y="8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sp>
          <p:nvSpPr>
            <p:cNvPr id="112" name="Freeform 110"/>
            <p:cNvSpPr/>
            <p:nvPr/>
          </p:nvSpPr>
          <p:spPr bwMode="auto">
            <a:xfrm>
              <a:off x="4212711" y="3285642"/>
              <a:ext cx="186485" cy="185327"/>
            </a:xfrm>
            <a:custGeom>
              <a:avLst/>
              <a:gdLst>
                <a:gd name="T0" fmla="*/ 405 w 633"/>
                <a:gd name="T1" fmla="*/ 214 h 626"/>
                <a:gd name="T2" fmla="*/ 330 w 633"/>
                <a:gd name="T3" fmla="*/ 203 h 626"/>
                <a:gd name="T4" fmla="*/ 283 w 633"/>
                <a:gd name="T5" fmla="*/ 144 h 626"/>
                <a:gd name="T6" fmla="*/ 293 w 633"/>
                <a:gd name="T7" fmla="*/ 100 h 626"/>
                <a:gd name="T8" fmla="*/ 319 w 633"/>
                <a:gd name="T9" fmla="*/ 237 h 626"/>
                <a:gd name="T10" fmla="*/ 381 w 633"/>
                <a:gd name="T11" fmla="*/ 227 h 626"/>
                <a:gd name="T12" fmla="*/ 528 w 633"/>
                <a:gd name="T13" fmla="*/ 195 h 626"/>
                <a:gd name="T14" fmla="*/ 539 w 633"/>
                <a:gd name="T15" fmla="*/ 251 h 626"/>
                <a:gd name="T16" fmla="*/ 633 w 633"/>
                <a:gd name="T17" fmla="*/ 361 h 626"/>
                <a:gd name="T18" fmla="*/ 533 w 633"/>
                <a:gd name="T19" fmla="*/ 345 h 626"/>
                <a:gd name="T20" fmla="*/ 492 w 633"/>
                <a:gd name="T21" fmla="*/ 375 h 626"/>
                <a:gd name="T22" fmla="*/ 482 w 633"/>
                <a:gd name="T23" fmla="*/ 293 h 626"/>
                <a:gd name="T24" fmla="*/ 400 w 633"/>
                <a:gd name="T25" fmla="*/ 296 h 626"/>
                <a:gd name="T26" fmla="*/ 373 w 633"/>
                <a:gd name="T27" fmla="*/ 292 h 626"/>
                <a:gd name="T28" fmla="*/ 458 w 633"/>
                <a:gd name="T29" fmla="*/ 462 h 626"/>
                <a:gd name="T30" fmla="*/ 306 w 633"/>
                <a:gd name="T31" fmla="*/ 358 h 626"/>
                <a:gd name="T32" fmla="*/ 432 w 633"/>
                <a:gd name="T33" fmla="*/ 572 h 626"/>
                <a:gd name="T34" fmla="*/ 313 w 633"/>
                <a:gd name="T35" fmla="*/ 506 h 626"/>
                <a:gd name="T36" fmla="*/ 341 w 633"/>
                <a:gd name="T37" fmla="*/ 621 h 626"/>
                <a:gd name="T38" fmla="*/ 220 w 633"/>
                <a:gd name="T39" fmla="*/ 601 h 626"/>
                <a:gd name="T40" fmla="*/ 92 w 633"/>
                <a:gd name="T41" fmla="*/ 557 h 626"/>
                <a:gd name="T42" fmla="*/ 166 w 633"/>
                <a:gd name="T43" fmla="*/ 532 h 626"/>
                <a:gd name="T44" fmla="*/ 216 w 633"/>
                <a:gd name="T45" fmla="*/ 493 h 626"/>
                <a:gd name="T46" fmla="*/ 112 w 633"/>
                <a:gd name="T47" fmla="*/ 449 h 626"/>
                <a:gd name="T48" fmla="*/ 37 w 633"/>
                <a:gd name="T49" fmla="*/ 442 h 626"/>
                <a:gd name="T50" fmla="*/ 94 w 633"/>
                <a:gd name="T51" fmla="*/ 369 h 626"/>
                <a:gd name="T52" fmla="*/ 43 w 633"/>
                <a:gd name="T53" fmla="*/ 230 h 626"/>
                <a:gd name="T54" fmla="*/ 285 w 633"/>
                <a:gd name="T55" fmla="*/ 422 h 626"/>
                <a:gd name="T56" fmla="*/ 90 w 633"/>
                <a:gd name="T57" fmla="*/ 137 h 626"/>
                <a:gd name="T58" fmla="*/ 278 w 633"/>
                <a:gd name="T59" fmla="*/ 277 h 626"/>
                <a:gd name="T60" fmla="*/ 191 w 633"/>
                <a:gd name="T61" fmla="*/ 116 h 626"/>
                <a:gd name="T62" fmla="*/ 168 w 633"/>
                <a:gd name="T63" fmla="*/ 41 h 626"/>
                <a:gd name="T64" fmla="*/ 394 w 633"/>
                <a:gd name="T65" fmla="*/ 79 h 626"/>
                <a:gd name="T66" fmla="*/ 448 w 633"/>
                <a:gd name="T67" fmla="*/ 17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33" h="626">
                  <a:moveTo>
                    <a:pt x="448" y="172"/>
                  </a:moveTo>
                  <a:cubicBezTo>
                    <a:pt x="405" y="214"/>
                    <a:pt x="405" y="214"/>
                    <a:pt x="405" y="214"/>
                  </a:cubicBezTo>
                  <a:cubicBezTo>
                    <a:pt x="353" y="160"/>
                    <a:pt x="353" y="160"/>
                    <a:pt x="353" y="160"/>
                  </a:cubicBezTo>
                  <a:cubicBezTo>
                    <a:pt x="339" y="188"/>
                    <a:pt x="331" y="202"/>
                    <a:pt x="330" y="203"/>
                  </a:cubicBezTo>
                  <a:cubicBezTo>
                    <a:pt x="306" y="188"/>
                    <a:pt x="287" y="174"/>
                    <a:pt x="272" y="161"/>
                  </a:cubicBezTo>
                  <a:cubicBezTo>
                    <a:pt x="271" y="160"/>
                    <a:pt x="275" y="154"/>
                    <a:pt x="283" y="144"/>
                  </a:cubicBezTo>
                  <a:cubicBezTo>
                    <a:pt x="292" y="131"/>
                    <a:pt x="299" y="120"/>
                    <a:pt x="305" y="112"/>
                  </a:cubicBezTo>
                  <a:cubicBezTo>
                    <a:pt x="293" y="100"/>
                    <a:pt x="293" y="100"/>
                    <a:pt x="293" y="100"/>
                  </a:cubicBezTo>
                  <a:cubicBezTo>
                    <a:pt x="271" y="104"/>
                    <a:pt x="239" y="109"/>
                    <a:pt x="199" y="114"/>
                  </a:cubicBezTo>
                  <a:cubicBezTo>
                    <a:pt x="319" y="237"/>
                    <a:pt x="319" y="237"/>
                    <a:pt x="319" y="237"/>
                  </a:cubicBezTo>
                  <a:cubicBezTo>
                    <a:pt x="355" y="201"/>
                    <a:pt x="355" y="201"/>
                    <a:pt x="355" y="201"/>
                  </a:cubicBezTo>
                  <a:cubicBezTo>
                    <a:pt x="381" y="227"/>
                    <a:pt x="381" y="227"/>
                    <a:pt x="381" y="227"/>
                  </a:cubicBezTo>
                  <a:cubicBezTo>
                    <a:pt x="426" y="216"/>
                    <a:pt x="471" y="199"/>
                    <a:pt x="514" y="174"/>
                  </a:cubicBezTo>
                  <a:cubicBezTo>
                    <a:pt x="518" y="180"/>
                    <a:pt x="522" y="187"/>
                    <a:pt x="528" y="195"/>
                  </a:cubicBezTo>
                  <a:cubicBezTo>
                    <a:pt x="551" y="230"/>
                    <a:pt x="561" y="247"/>
                    <a:pt x="556" y="244"/>
                  </a:cubicBezTo>
                  <a:cubicBezTo>
                    <a:pt x="554" y="249"/>
                    <a:pt x="548" y="251"/>
                    <a:pt x="539" y="251"/>
                  </a:cubicBezTo>
                  <a:cubicBezTo>
                    <a:pt x="534" y="253"/>
                    <a:pt x="531" y="254"/>
                    <a:pt x="529" y="254"/>
                  </a:cubicBezTo>
                  <a:cubicBezTo>
                    <a:pt x="633" y="361"/>
                    <a:pt x="633" y="361"/>
                    <a:pt x="633" y="361"/>
                  </a:cubicBezTo>
                  <a:cubicBezTo>
                    <a:pt x="590" y="403"/>
                    <a:pt x="590" y="403"/>
                    <a:pt x="590" y="403"/>
                  </a:cubicBezTo>
                  <a:cubicBezTo>
                    <a:pt x="533" y="345"/>
                    <a:pt x="533" y="345"/>
                    <a:pt x="533" y="345"/>
                  </a:cubicBezTo>
                  <a:cubicBezTo>
                    <a:pt x="528" y="365"/>
                    <a:pt x="522" y="380"/>
                    <a:pt x="514" y="391"/>
                  </a:cubicBezTo>
                  <a:cubicBezTo>
                    <a:pt x="513" y="392"/>
                    <a:pt x="505" y="387"/>
                    <a:pt x="492" y="375"/>
                  </a:cubicBezTo>
                  <a:cubicBezTo>
                    <a:pt x="476" y="364"/>
                    <a:pt x="463" y="354"/>
                    <a:pt x="455" y="347"/>
                  </a:cubicBezTo>
                  <a:cubicBezTo>
                    <a:pt x="461" y="336"/>
                    <a:pt x="471" y="318"/>
                    <a:pt x="482" y="293"/>
                  </a:cubicBezTo>
                  <a:cubicBezTo>
                    <a:pt x="466" y="276"/>
                    <a:pt x="466" y="276"/>
                    <a:pt x="466" y="276"/>
                  </a:cubicBezTo>
                  <a:cubicBezTo>
                    <a:pt x="444" y="284"/>
                    <a:pt x="422" y="290"/>
                    <a:pt x="400" y="296"/>
                  </a:cubicBezTo>
                  <a:cubicBezTo>
                    <a:pt x="398" y="289"/>
                    <a:pt x="396" y="281"/>
                    <a:pt x="392" y="273"/>
                  </a:cubicBezTo>
                  <a:cubicBezTo>
                    <a:pt x="373" y="292"/>
                    <a:pt x="373" y="292"/>
                    <a:pt x="373" y="292"/>
                  </a:cubicBezTo>
                  <a:cubicBezTo>
                    <a:pt x="500" y="421"/>
                    <a:pt x="500" y="421"/>
                    <a:pt x="500" y="421"/>
                  </a:cubicBezTo>
                  <a:cubicBezTo>
                    <a:pt x="458" y="462"/>
                    <a:pt x="458" y="462"/>
                    <a:pt x="458" y="462"/>
                  </a:cubicBezTo>
                  <a:cubicBezTo>
                    <a:pt x="332" y="332"/>
                    <a:pt x="332" y="332"/>
                    <a:pt x="332" y="332"/>
                  </a:cubicBezTo>
                  <a:cubicBezTo>
                    <a:pt x="306" y="358"/>
                    <a:pt x="306" y="358"/>
                    <a:pt x="306" y="358"/>
                  </a:cubicBezTo>
                  <a:cubicBezTo>
                    <a:pt x="475" y="530"/>
                    <a:pt x="475" y="530"/>
                    <a:pt x="475" y="530"/>
                  </a:cubicBezTo>
                  <a:cubicBezTo>
                    <a:pt x="432" y="572"/>
                    <a:pt x="432" y="572"/>
                    <a:pt x="432" y="572"/>
                  </a:cubicBezTo>
                  <a:cubicBezTo>
                    <a:pt x="341" y="479"/>
                    <a:pt x="341" y="479"/>
                    <a:pt x="341" y="479"/>
                  </a:cubicBezTo>
                  <a:cubicBezTo>
                    <a:pt x="313" y="506"/>
                    <a:pt x="313" y="506"/>
                    <a:pt x="313" y="506"/>
                  </a:cubicBezTo>
                  <a:cubicBezTo>
                    <a:pt x="384" y="579"/>
                    <a:pt x="384" y="579"/>
                    <a:pt x="384" y="579"/>
                  </a:cubicBezTo>
                  <a:cubicBezTo>
                    <a:pt x="341" y="621"/>
                    <a:pt x="341" y="621"/>
                    <a:pt x="341" y="621"/>
                  </a:cubicBezTo>
                  <a:cubicBezTo>
                    <a:pt x="272" y="550"/>
                    <a:pt x="272" y="550"/>
                    <a:pt x="272" y="550"/>
                  </a:cubicBezTo>
                  <a:cubicBezTo>
                    <a:pt x="220" y="601"/>
                    <a:pt x="220" y="601"/>
                    <a:pt x="220" y="601"/>
                  </a:cubicBezTo>
                  <a:cubicBezTo>
                    <a:pt x="203" y="620"/>
                    <a:pt x="186" y="626"/>
                    <a:pt x="170" y="619"/>
                  </a:cubicBezTo>
                  <a:cubicBezTo>
                    <a:pt x="157" y="614"/>
                    <a:pt x="131" y="593"/>
                    <a:pt x="92" y="557"/>
                  </a:cubicBezTo>
                  <a:cubicBezTo>
                    <a:pt x="105" y="540"/>
                    <a:pt x="117" y="520"/>
                    <a:pt x="129" y="497"/>
                  </a:cubicBezTo>
                  <a:cubicBezTo>
                    <a:pt x="148" y="519"/>
                    <a:pt x="160" y="531"/>
                    <a:pt x="166" y="532"/>
                  </a:cubicBezTo>
                  <a:cubicBezTo>
                    <a:pt x="171" y="534"/>
                    <a:pt x="179" y="530"/>
                    <a:pt x="190" y="519"/>
                  </a:cubicBezTo>
                  <a:cubicBezTo>
                    <a:pt x="216" y="493"/>
                    <a:pt x="216" y="493"/>
                    <a:pt x="216" y="493"/>
                  </a:cubicBezTo>
                  <a:cubicBezTo>
                    <a:pt x="121" y="397"/>
                    <a:pt x="121" y="397"/>
                    <a:pt x="121" y="397"/>
                  </a:cubicBezTo>
                  <a:cubicBezTo>
                    <a:pt x="119" y="408"/>
                    <a:pt x="116" y="426"/>
                    <a:pt x="112" y="449"/>
                  </a:cubicBezTo>
                  <a:cubicBezTo>
                    <a:pt x="109" y="457"/>
                    <a:pt x="107" y="464"/>
                    <a:pt x="107" y="468"/>
                  </a:cubicBezTo>
                  <a:cubicBezTo>
                    <a:pt x="37" y="442"/>
                    <a:pt x="37" y="442"/>
                    <a:pt x="37" y="442"/>
                  </a:cubicBezTo>
                  <a:cubicBezTo>
                    <a:pt x="43" y="409"/>
                    <a:pt x="48" y="381"/>
                    <a:pt x="52" y="357"/>
                  </a:cubicBezTo>
                  <a:cubicBezTo>
                    <a:pt x="94" y="369"/>
                    <a:pt x="94" y="369"/>
                    <a:pt x="94" y="369"/>
                  </a:cubicBezTo>
                  <a:cubicBezTo>
                    <a:pt x="0" y="273"/>
                    <a:pt x="0" y="273"/>
                    <a:pt x="0" y="273"/>
                  </a:cubicBezTo>
                  <a:cubicBezTo>
                    <a:pt x="43" y="230"/>
                    <a:pt x="43" y="230"/>
                    <a:pt x="43" y="230"/>
                  </a:cubicBezTo>
                  <a:cubicBezTo>
                    <a:pt x="257" y="449"/>
                    <a:pt x="257" y="449"/>
                    <a:pt x="257" y="449"/>
                  </a:cubicBezTo>
                  <a:cubicBezTo>
                    <a:pt x="285" y="422"/>
                    <a:pt x="285" y="422"/>
                    <a:pt x="285" y="422"/>
                  </a:cubicBezTo>
                  <a:cubicBezTo>
                    <a:pt x="47" y="179"/>
                    <a:pt x="47" y="179"/>
                    <a:pt x="47" y="179"/>
                  </a:cubicBezTo>
                  <a:cubicBezTo>
                    <a:pt x="90" y="137"/>
                    <a:pt x="90" y="137"/>
                    <a:pt x="90" y="137"/>
                  </a:cubicBezTo>
                  <a:cubicBezTo>
                    <a:pt x="252" y="303"/>
                    <a:pt x="252" y="303"/>
                    <a:pt x="252" y="303"/>
                  </a:cubicBezTo>
                  <a:cubicBezTo>
                    <a:pt x="278" y="277"/>
                    <a:pt x="278" y="277"/>
                    <a:pt x="278" y="277"/>
                  </a:cubicBezTo>
                  <a:cubicBezTo>
                    <a:pt x="155" y="152"/>
                    <a:pt x="155" y="152"/>
                    <a:pt x="155" y="152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89" y="105"/>
                    <a:pt x="183" y="85"/>
                    <a:pt x="174" y="58"/>
                  </a:cubicBezTo>
                  <a:cubicBezTo>
                    <a:pt x="168" y="41"/>
                    <a:pt x="168" y="41"/>
                    <a:pt x="168" y="41"/>
                  </a:cubicBezTo>
                  <a:cubicBezTo>
                    <a:pt x="228" y="38"/>
                    <a:pt x="287" y="24"/>
                    <a:pt x="344" y="0"/>
                  </a:cubicBezTo>
                  <a:cubicBezTo>
                    <a:pt x="381" y="49"/>
                    <a:pt x="398" y="76"/>
                    <a:pt x="394" y="79"/>
                  </a:cubicBezTo>
                  <a:cubicBezTo>
                    <a:pt x="391" y="82"/>
                    <a:pt x="380" y="84"/>
                    <a:pt x="362" y="84"/>
                  </a:cubicBezTo>
                  <a:lnTo>
                    <a:pt x="448" y="17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sp>
          <p:nvSpPr>
            <p:cNvPr id="113" name="Freeform 111"/>
            <p:cNvSpPr>
              <a:spLocks noEditPoints="1"/>
            </p:cNvSpPr>
            <p:nvPr/>
          </p:nvSpPr>
          <p:spPr bwMode="auto">
            <a:xfrm>
              <a:off x="4034334" y="3445486"/>
              <a:ext cx="200385" cy="200384"/>
            </a:xfrm>
            <a:custGeom>
              <a:avLst/>
              <a:gdLst>
                <a:gd name="T0" fmla="*/ 676 w 679"/>
                <a:gd name="T1" fmla="*/ 353 h 680"/>
                <a:gd name="T2" fmla="*/ 677 w 679"/>
                <a:gd name="T3" fmla="*/ 362 h 680"/>
                <a:gd name="T4" fmla="*/ 506 w 679"/>
                <a:gd name="T5" fmla="*/ 432 h 680"/>
                <a:gd name="T6" fmla="*/ 343 w 679"/>
                <a:gd name="T7" fmla="*/ 379 h 680"/>
                <a:gd name="T8" fmla="*/ 339 w 679"/>
                <a:gd name="T9" fmla="*/ 382 h 680"/>
                <a:gd name="T10" fmla="*/ 498 w 679"/>
                <a:gd name="T11" fmla="*/ 544 h 680"/>
                <a:gd name="T12" fmla="*/ 453 w 679"/>
                <a:gd name="T13" fmla="*/ 588 h 680"/>
                <a:gd name="T14" fmla="*/ 299 w 679"/>
                <a:gd name="T15" fmla="*/ 431 h 680"/>
                <a:gd name="T16" fmla="*/ 400 w 679"/>
                <a:gd name="T17" fmla="*/ 654 h 680"/>
                <a:gd name="T18" fmla="*/ 391 w 679"/>
                <a:gd name="T19" fmla="*/ 656 h 680"/>
                <a:gd name="T20" fmla="*/ 307 w 679"/>
                <a:gd name="T21" fmla="*/ 680 h 680"/>
                <a:gd name="T22" fmla="*/ 229 w 679"/>
                <a:gd name="T23" fmla="*/ 436 h 680"/>
                <a:gd name="T24" fmla="*/ 0 w 679"/>
                <a:gd name="T25" fmla="*/ 363 h 680"/>
                <a:gd name="T26" fmla="*/ 9 w 679"/>
                <a:gd name="T27" fmla="*/ 276 h 680"/>
                <a:gd name="T28" fmla="*/ 229 w 679"/>
                <a:gd name="T29" fmla="*/ 359 h 680"/>
                <a:gd name="T30" fmla="*/ 87 w 679"/>
                <a:gd name="T31" fmla="*/ 214 h 680"/>
                <a:gd name="T32" fmla="*/ 132 w 679"/>
                <a:gd name="T33" fmla="*/ 170 h 680"/>
                <a:gd name="T34" fmla="*/ 277 w 679"/>
                <a:gd name="T35" fmla="*/ 319 h 680"/>
                <a:gd name="T36" fmla="*/ 296 w 679"/>
                <a:gd name="T37" fmla="*/ 300 h 680"/>
                <a:gd name="T38" fmla="*/ 335 w 679"/>
                <a:gd name="T39" fmla="*/ 340 h 680"/>
                <a:gd name="T40" fmla="*/ 335 w 679"/>
                <a:gd name="T41" fmla="*/ 292 h 680"/>
                <a:gd name="T42" fmla="*/ 415 w 679"/>
                <a:gd name="T43" fmla="*/ 339 h 680"/>
                <a:gd name="T44" fmla="*/ 419 w 679"/>
                <a:gd name="T45" fmla="*/ 281 h 680"/>
                <a:gd name="T46" fmla="*/ 490 w 679"/>
                <a:gd name="T47" fmla="*/ 288 h 680"/>
                <a:gd name="T48" fmla="*/ 486 w 679"/>
                <a:gd name="T49" fmla="*/ 346 h 680"/>
                <a:gd name="T50" fmla="*/ 486 w 679"/>
                <a:gd name="T51" fmla="*/ 356 h 680"/>
                <a:gd name="T52" fmla="*/ 570 w 679"/>
                <a:gd name="T53" fmla="*/ 332 h 680"/>
                <a:gd name="T54" fmla="*/ 497 w 679"/>
                <a:gd name="T55" fmla="*/ 258 h 680"/>
                <a:gd name="T56" fmla="*/ 393 w 679"/>
                <a:gd name="T57" fmla="*/ 265 h 680"/>
                <a:gd name="T58" fmla="*/ 382 w 679"/>
                <a:gd name="T59" fmla="*/ 219 h 680"/>
                <a:gd name="T60" fmla="*/ 301 w 679"/>
                <a:gd name="T61" fmla="*/ 298 h 680"/>
                <a:gd name="T62" fmla="*/ 247 w 679"/>
                <a:gd name="T63" fmla="*/ 243 h 680"/>
                <a:gd name="T64" fmla="*/ 295 w 679"/>
                <a:gd name="T65" fmla="*/ 196 h 680"/>
                <a:gd name="T66" fmla="*/ 191 w 679"/>
                <a:gd name="T67" fmla="*/ 183 h 680"/>
                <a:gd name="T68" fmla="*/ 183 w 679"/>
                <a:gd name="T69" fmla="*/ 178 h 680"/>
                <a:gd name="T70" fmla="*/ 203 w 679"/>
                <a:gd name="T71" fmla="*/ 94 h 680"/>
                <a:gd name="T72" fmla="*/ 350 w 679"/>
                <a:gd name="T73" fmla="*/ 145 h 680"/>
                <a:gd name="T74" fmla="*/ 459 w 679"/>
                <a:gd name="T75" fmla="*/ 39 h 680"/>
                <a:gd name="T76" fmla="*/ 508 w 679"/>
                <a:gd name="T77" fmla="*/ 89 h 680"/>
                <a:gd name="T78" fmla="*/ 513 w 679"/>
                <a:gd name="T79" fmla="*/ 101 h 680"/>
                <a:gd name="T80" fmla="*/ 506 w 679"/>
                <a:gd name="T81" fmla="*/ 108 h 680"/>
                <a:gd name="T82" fmla="*/ 473 w 679"/>
                <a:gd name="T83" fmla="*/ 130 h 680"/>
                <a:gd name="T84" fmla="*/ 403 w 679"/>
                <a:gd name="T85" fmla="*/ 199 h 680"/>
                <a:gd name="T86" fmla="*/ 572 w 679"/>
                <a:gd name="T87" fmla="*/ 161 h 680"/>
                <a:gd name="T88" fmla="*/ 577 w 679"/>
                <a:gd name="T89" fmla="*/ 160 h 680"/>
                <a:gd name="T90" fmla="*/ 591 w 679"/>
                <a:gd name="T91" fmla="*/ 156 h 680"/>
                <a:gd name="T92" fmla="*/ 633 w 679"/>
                <a:gd name="T93" fmla="*/ 230 h 680"/>
                <a:gd name="T94" fmla="*/ 627 w 679"/>
                <a:gd name="T95" fmla="*/ 239 h 680"/>
                <a:gd name="T96" fmla="*/ 586 w 679"/>
                <a:gd name="T97" fmla="*/ 242 h 680"/>
                <a:gd name="T98" fmla="*/ 567 w 679"/>
                <a:gd name="T99" fmla="*/ 243 h 680"/>
                <a:gd name="T100" fmla="*/ 676 w 679"/>
                <a:gd name="T101" fmla="*/ 353 h 680"/>
                <a:gd name="T102" fmla="*/ 399 w 679"/>
                <a:gd name="T103" fmla="*/ 37 h 680"/>
                <a:gd name="T104" fmla="*/ 354 w 679"/>
                <a:gd name="T105" fmla="*/ 118 h 680"/>
                <a:gd name="T106" fmla="*/ 289 w 679"/>
                <a:gd name="T107" fmla="*/ 87 h 680"/>
                <a:gd name="T108" fmla="*/ 323 w 679"/>
                <a:gd name="T109" fmla="*/ 17 h 680"/>
                <a:gd name="T110" fmla="*/ 330 w 679"/>
                <a:gd name="T111" fmla="*/ 0 h 680"/>
                <a:gd name="T112" fmla="*/ 399 w 679"/>
                <a:gd name="T113" fmla="*/ 37 h 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79" h="680">
                  <a:moveTo>
                    <a:pt x="676" y="353"/>
                  </a:moveTo>
                  <a:cubicBezTo>
                    <a:pt x="679" y="357"/>
                    <a:pt x="679" y="360"/>
                    <a:pt x="677" y="362"/>
                  </a:cubicBezTo>
                  <a:cubicBezTo>
                    <a:pt x="615" y="411"/>
                    <a:pt x="558" y="435"/>
                    <a:pt x="506" y="432"/>
                  </a:cubicBezTo>
                  <a:cubicBezTo>
                    <a:pt x="459" y="432"/>
                    <a:pt x="405" y="415"/>
                    <a:pt x="343" y="379"/>
                  </a:cubicBezTo>
                  <a:cubicBezTo>
                    <a:pt x="339" y="382"/>
                    <a:pt x="339" y="382"/>
                    <a:pt x="339" y="382"/>
                  </a:cubicBezTo>
                  <a:cubicBezTo>
                    <a:pt x="498" y="544"/>
                    <a:pt x="498" y="544"/>
                    <a:pt x="498" y="544"/>
                  </a:cubicBezTo>
                  <a:cubicBezTo>
                    <a:pt x="453" y="588"/>
                    <a:pt x="453" y="588"/>
                    <a:pt x="453" y="588"/>
                  </a:cubicBezTo>
                  <a:cubicBezTo>
                    <a:pt x="299" y="431"/>
                    <a:pt x="299" y="431"/>
                    <a:pt x="299" y="431"/>
                  </a:cubicBezTo>
                  <a:cubicBezTo>
                    <a:pt x="287" y="502"/>
                    <a:pt x="321" y="576"/>
                    <a:pt x="400" y="654"/>
                  </a:cubicBezTo>
                  <a:cubicBezTo>
                    <a:pt x="391" y="656"/>
                    <a:pt x="391" y="656"/>
                    <a:pt x="391" y="656"/>
                  </a:cubicBezTo>
                  <a:cubicBezTo>
                    <a:pt x="360" y="661"/>
                    <a:pt x="332" y="669"/>
                    <a:pt x="307" y="680"/>
                  </a:cubicBezTo>
                  <a:cubicBezTo>
                    <a:pt x="247" y="593"/>
                    <a:pt x="221" y="512"/>
                    <a:pt x="229" y="436"/>
                  </a:cubicBezTo>
                  <a:cubicBezTo>
                    <a:pt x="163" y="453"/>
                    <a:pt x="87" y="429"/>
                    <a:pt x="0" y="363"/>
                  </a:cubicBezTo>
                  <a:cubicBezTo>
                    <a:pt x="12" y="338"/>
                    <a:pt x="15" y="309"/>
                    <a:pt x="9" y="276"/>
                  </a:cubicBezTo>
                  <a:cubicBezTo>
                    <a:pt x="99" y="351"/>
                    <a:pt x="172" y="379"/>
                    <a:pt x="229" y="359"/>
                  </a:cubicBezTo>
                  <a:cubicBezTo>
                    <a:pt x="87" y="214"/>
                    <a:pt x="87" y="214"/>
                    <a:pt x="87" y="214"/>
                  </a:cubicBezTo>
                  <a:cubicBezTo>
                    <a:pt x="132" y="170"/>
                    <a:pt x="132" y="170"/>
                    <a:pt x="132" y="170"/>
                  </a:cubicBezTo>
                  <a:cubicBezTo>
                    <a:pt x="277" y="319"/>
                    <a:pt x="277" y="319"/>
                    <a:pt x="277" y="319"/>
                  </a:cubicBezTo>
                  <a:cubicBezTo>
                    <a:pt x="296" y="300"/>
                    <a:pt x="296" y="300"/>
                    <a:pt x="296" y="300"/>
                  </a:cubicBezTo>
                  <a:cubicBezTo>
                    <a:pt x="335" y="340"/>
                    <a:pt x="335" y="340"/>
                    <a:pt x="335" y="340"/>
                  </a:cubicBezTo>
                  <a:cubicBezTo>
                    <a:pt x="338" y="325"/>
                    <a:pt x="338" y="309"/>
                    <a:pt x="335" y="292"/>
                  </a:cubicBezTo>
                  <a:cubicBezTo>
                    <a:pt x="360" y="310"/>
                    <a:pt x="386" y="326"/>
                    <a:pt x="415" y="339"/>
                  </a:cubicBezTo>
                  <a:cubicBezTo>
                    <a:pt x="420" y="333"/>
                    <a:pt x="422" y="314"/>
                    <a:pt x="419" y="281"/>
                  </a:cubicBezTo>
                  <a:cubicBezTo>
                    <a:pt x="490" y="288"/>
                    <a:pt x="490" y="288"/>
                    <a:pt x="490" y="288"/>
                  </a:cubicBezTo>
                  <a:cubicBezTo>
                    <a:pt x="490" y="300"/>
                    <a:pt x="489" y="319"/>
                    <a:pt x="486" y="346"/>
                  </a:cubicBezTo>
                  <a:cubicBezTo>
                    <a:pt x="489" y="328"/>
                    <a:pt x="489" y="332"/>
                    <a:pt x="486" y="356"/>
                  </a:cubicBezTo>
                  <a:cubicBezTo>
                    <a:pt x="517" y="358"/>
                    <a:pt x="545" y="350"/>
                    <a:pt x="570" y="332"/>
                  </a:cubicBezTo>
                  <a:cubicBezTo>
                    <a:pt x="497" y="258"/>
                    <a:pt x="497" y="258"/>
                    <a:pt x="497" y="258"/>
                  </a:cubicBezTo>
                  <a:cubicBezTo>
                    <a:pt x="463" y="264"/>
                    <a:pt x="429" y="267"/>
                    <a:pt x="393" y="265"/>
                  </a:cubicBezTo>
                  <a:cubicBezTo>
                    <a:pt x="389" y="247"/>
                    <a:pt x="385" y="232"/>
                    <a:pt x="382" y="219"/>
                  </a:cubicBezTo>
                  <a:cubicBezTo>
                    <a:pt x="301" y="298"/>
                    <a:pt x="301" y="298"/>
                    <a:pt x="301" y="298"/>
                  </a:cubicBezTo>
                  <a:cubicBezTo>
                    <a:pt x="247" y="243"/>
                    <a:pt x="247" y="243"/>
                    <a:pt x="247" y="243"/>
                  </a:cubicBezTo>
                  <a:cubicBezTo>
                    <a:pt x="295" y="196"/>
                    <a:pt x="295" y="196"/>
                    <a:pt x="295" y="196"/>
                  </a:cubicBezTo>
                  <a:cubicBezTo>
                    <a:pt x="242" y="190"/>
                    <a:pt x="207" y="185"/>
                    <a:pt x="191" y="183"/>
                  </a:cubicBezTo>
                  <a:cubicBezTo>
                    <a:pt x="186" y="184"/>
                    <a:pt x="183" y="182"/>
                    <a:pt x="183" y="178"/>
                  </a:cubicBezTo>
                  <a:cubicBezTo>
                    <a:pt x="186" y="161"/>
                    <a:pt x="193" y="133"/>
                    <a:pt x="203" y="94"/>
                  </a:cubicBezTo>
                  <a:cubicBezTo>
                    <a:pt x="249" y="121"/>
                    <a:pt x="298" y="138"/>
                    <a:pt x="350" y="145"/>
                  </a:cubicBezTo>
                  <a:cubicBezTo>
                    <a:pt x="459" y="39"/>
                    <a:pt x="459" y="39"/>
                    <a:pt x="459" y="39"/>
                  </a:cubicBezTo>
                  <a:cubicBezTo>
                    <a:pt x="488" y="69"/>
                    <a:pt x="504" y="86"/>
                    <a:pt x="508" y="89"/>
                  </a:cubicBezTo>
                  <a:cubicBezTo>
                    <a:pt x="513" y="95"/>
                    <a:pt x="515" y="99"/>
                    <a:pt x="513" y="101"/>
                  </a:cubicBezTo>
                  <a:cubicBezTo>
                    <a:pt x="513" y="103"/>
                    <a:pt x="510" y="106"/>
                    <a:pt x="506" y="108"/>
                  </a:cubicBezTo>
                  <a:cubicBezTo>
                    <a:pt x="493" y="113"/>
                    <a:pt x="482" y="121"/>
                    <a:pt x="473" y="130"/>
                  </a:cubicBezTo>
                  <a:cubicBezTo>
                    <a:pt x="403" y="199"/>
                    <a:pt x="403" y="199"/>
                    <a:pt x="403" y="199"/>
                  </a:cubicBezTo>
                  <a:cubicBezTo>
                    <a:pt x="456" y="200"/>
                    <a:pt x="512" y="188"/>
                    <a:pt x="572" y="161"/>
                  </a:cubicBezTo>
                  <a:cubicBezTo>
                    <a:pt x="573" y="160"/>
                    <a:pt x="575" y="160"/>
                    <a:pt x="577" y="160"/>
                  </a:cubicBezTo>
                  <a:cubicBezTo>
                    <a:pt x="584" y="155"/>
                    <a:pt x="588" y="154"/>
                    <a:pt x="591" y="156"/>
                  </a:cubicBezTo>
                  <a:cubicBezTo>
                    <a:pt x="603" y="174"/>
                    <a:pt x="617" y="198"/>
                    <a:pt x="633" y="230"/>
                  </a:cubicBezTo>
                  <a:cubicBezTo>
                    <a:pt x="632" y="235"/>
                    <a:pt x="631" y="238"/>
                    <a:pt x="627" y="239"/>
                  </a:cubicBezTo>
                  <a:cubicBezTo>
                    <a:pt x="618" y="239"/>
                    <a:pt x="605" y="240"/>
                    <a:pt x="586" y="242"/>
                  </a:cubicBezTo>
                  <a:cubicBezTo>
                    <a:pt x="578" y="243"/>
                    <a:pt x="572" y="243"/>
                    <a:pt x="567" y="243"/>
                  </a:cubicBezTo>
                  <a:lnTo>
                    <a:pt x="676" y="353"/>
                  </a:lnTo>
                  <a:close/>
                  <a:moveTo>
                    <a:pt x="399" y="37"/>
                  </a:moveTo>
                  <a:cubicBezTo>
                    <a:pt x="354" y="118"/>
                    <a:pt x="354" y="118"/>
                    <a:pt x="354" y="118"/>
                  </a:cubicBezTo>
                  <a:cubicBezTo>
                    <a:pt x="289" y="87"/>
                    <a:pt x="289" y="87"/>
                    <a:pt x="289" y="87"/>
                  </a:cubicBezTo>
                  <a:cubicBezTo>
                    <a:pt x="302" y="65"/>
                    <a:pt x="313" y="42"/>
                    <a:pt x="323" y="17"/>
                  </a:cubicBezTo>
                  <a:cubicBezTo>
                    <a:pt x="326" y="7"/>
                    <a:pt x="329" y="1"/>
                    <a:pt x="330" y="0"/>
                  </a:cubicBezTo>
                  <a:lnTo>
                    <a:pt x="399" y="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sp>
          <p:nvSpPr>
            <p:cNvPr id="114" name="Freeform 112"/>
            <p:cNvSpPr>
              <a:spLocks noEditPoints="1"/>
            </p:cNvSpPr>
            <p:nvPr/>
          </p:nvSpPr>
          <p:spPr bwMode="auto">
            <a:xfrm>
              <a:off x="3596499" y="2757461"/>
              <a:ext cx="169111" cy="161002"/>
            </a:xfrm>
            <a:custGeom>
              <a:avLst/>
              <a:gdLst>
                <a:gd name="T0" fmla="*/ 3 w 146"/>
                <a:gd name="T1" fmla="*/ 96 h 139"/>
                <a:gd name="T2" fmla="*/ 141 w 146"/>
                <a:gd name="T3" fmla="*/ 120 h 139"/>
                <a:gd name="T4" fmla="*/ 138 w 146"/>
                <a:gd name="T5" fmla="*/ 139 h 139"/>
                <a:gd name="T6" fmla="*/ 0 w 146"/>
                <a:gd name="T7" fmla="*/ 115 h 139"/>
                <a:gd name="T8" fmla="*/ 3 w 146"/>
                <a:gd name="T9" fmla="*/ 96 h 139"/>
                <a:gd name="T10" fmla="*/ 146 w 146"/>
                <a:gd name="T11" fmla="*/ 20 h 139"/>
                <a:gd name="T12" fmla="*/ 142 w 146"/>
                <a:gd name="T13" fmla="*/ 39 h 139"/>
                <a:gd name="T14" fmla="*/ 28 w 146"/>
                <a:gd name="T15" fmla="*/ 19 h 139"/>
                <a:gd name="T16" fmla="*/ 32 w 146"/>
                <a:gd name="T17" fmla="*/ 0 h 139"/>
                <a:gd name="T18" fmla="*/ 146 w 146"/>
                <a:gd name="T19" fmla="*/ 20 h 139"/>
                <a:gd name="T20" fmla="*/ 29 w 146"/>
                <a:gd name="T21" fmla="*/ 69 h 139"/>
                <a:gd name="T22" fmla="*/ 33 w 146"/>
                <a:gd name="T23" fmla="*/ 49 h 139"/>
                <a:gd name="T24" fmla="*/ 129 w 146"/>
                <a:gd name="T25" fmla="*/ 65 h 139"/>
                <a:gd name="T26" fmla="*/ 125 w 146"/>
                <a:gd name="T27" fmla="*/ 86 h 139"/>
                <a:gd name="T28" fmla="*/ 29 w 146"/>
                <a:gd name="T29" fmla="*/ 69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6" h="139">
                  <a:moveTo>
                    <a:pt x="3" y="96"/>
                  </a:moveTo>
                  <a:lnTo>
                    <a:pt x="141" y="120"/>
                  </a:lnTo>
                  <a:lnTo>
                    <a:pt x="138" y="139"/>
                  </a:lnTo>
                  <a:lnTo>
                    <a:pt x="0" y="115"/>
                  </a:lnTo>
                  <a:lnTo>
                    <a:pt x="3" y="96"/>
                  </a:lnTo>
                  <a:close/>
                  <a:moveTo>
                    <a:pt x="146" y="20"/>
                  </a:moveTo>
                  <a:lnTo>
                    <a:pt x="142" y="39"/>
                  </a:lnTo>
                  <a:lnTo>
                    <a:pt x="28" y="19"/>
                  </a:lnTo>
                  <a:lnTo>
                    <a:pt x="32" y="0"/>
                  </a:lnTo>
                  <a:lnTo>
                    <a:pt x="146" y="20"/>
                  </a:lnTo>
                  <a:close/>
                  <a:moveTo>
                    <a:pt x="29" y="69"/>
                  </a:moveTo>
                  <a:lnTo>
                    <a:pt x="33" y="49"/>
                  </a:lnTo>
                  <a:lnTo>
                    <a:pt x="129" y="65"/>
                  </a:lnTo>
                  <a:lnTo>
                    <a:pt x="125" y="86"/>
                  </a:lnTo>
                  <a:lnTo>
                    <a:pt x="29" y="6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sp>
          <p:nvSpPr>
            <p:cNvPr id="115" name="Freeform 113"/>
            <p:cNvSpPr/>
            <p:nvPr/>
          </p:nvSpPr>
          <p:spPr bwMode="auto">
            <a:xfrm>
              <a:off x="3568700" y="2957845"/>
              <a:ext cx="171427" cy="179535"/>
            </a:xfrm>
            <a:custGeom>
              <a:avLst/>
              <a:gdLst>
                <a:gd name="T0" fmla="*/ 310 w 582"/>
                <a:gd name="T1" fmla="*/ 138 h 608"/>
                <a:gd name="T2" fmla="*/ 243 w 582"/>
                <a:gd name="T3" fmla="*/ 173 h 608"/>
                <a:gd name="T4" fmla="*/ 171 w 582"/>
                <a:gd name="T5" fmla="*/ 153 h 608"/>
                <a:gd name="T6" fmla="*/ 153 w 582"/>
                <a:gd name="T7" fmla="*/ 111 h 608"/>
                <a:gd name="T8" fmla="*/ 254 w 582"/>
                <a:gd name="T9" fmla="*/ 207 h 608"/>
                <a:gd name="T10" fmla="*/ 298 w 582"/>
                <a:gd name="T11" fmla="*/ 163 h 608"/>
                <a:gd name="T12" fmla="*/ 399 w 582"/>
                <a:gd name="T13" fmla="*/ 51 h 608"/>
                <a:gd name="T14" fmla="*/ 441 w 582"/>
                <a:gd name="T15" fmla="*/ 90 h 608"/>
                <a:gd name="T16" fmla="*/ 582 w 582"/>
                <a:gd name="T17" fmla="*/ 124 h 608"/>
                <a:gd name="T18" fmla="*/ 491 w 582"/>
                <a:gd name="T19" fmla="*/ 170 h 608"/>
                <a:gd name="T20" fmla="*/ 475 w 582"/>
                <a:gd name="T21" fmla="*/ 218 h 608"/>
                <a:gd name="T22" fmla="*/ 419 w 582"/>
                <a:gd name="T23" fmla="*/ 157 h 608"/>
                <a:gd name="T24" fmla="*/ 354 w 582"/>
                <a:gd name="T25" fmla="*/ 207 h 608"/>
                <a:gd name="T26" fmla="*/ 330 w 582"/>
                <a:gd name="T27" fmla="*/ 220 h 608"/>
                <a:gd name="T28" fmla="*/ 498 w 582"/>
                <a:gd name="T29" fmla="*/ 308 h 608"/>
                <a:gd name="T30" fmla="*/ 314 w 582"/>
                <a:gd name="T31" fmla="*/ 312 h 608"/>
                <a:gd name="T32" fmla="*/ 541 w 582"/>
                <a:gd name="T33" fmla="*/ 413 h 608"/>
                <a:gd name="T34" fmla="*/ 406 w 582"/>
                <a:gd name="T35" fmla="*/ 429 h 608"/>
                <a:gd name="T36" fmla="*/ 496 w 582"/>
                <a:gd name="T37" fmla="*/ 506 h 608"/>
                <a:gd name="T38" fmla="*/ 386 w 582"/>
                <a:gd name="T39" fmla="*/ 560 h 608"/>
                <a:gd name="T40" fmla="*/ 257 w 582"/>
                <a:gd name="T41" fmla="*/ 599 h 608"/>
                <a:gd name="T42" fmla="*/ 302 w 582"/>
                <a:gd name="T43" fmla="*/ 536 h 608"/>
                <a:gd name="T44" fmla="*/ 320 w 582"/>
                <a:gd name="T45" fmla="*/ 475 h 608"/>
                <a:gd name="T46" fmla="*/ 210 w 582"/>
                <a:gd name="T47" fmla="*/ 500 h 608"/>
                <a:gd name="T48" fmla="*/ 145 w 582"/>
                <a:gd name="T49" fmla="*/ 538 h 608"/>
                <a:gd name="T50" fmla="*/ 149 w 582"/>
                <a:gd name="T51" fmla="*/ 445 h 608"/>
                <a:gd name="T52" fmla="*/ 26 w 582"/>
                <a:gd name="T53" fmla="*/ 363 h 608"/>
                <a:gd name="T54" fmla="*/ 335 w 582"/>
                <a:gd name="T55" fmla="*/ 377 h 608"/>
                <a:gd name="T56" fmla="*/ 10 w 582"/>
                <a:gd name="T57" fmla="*/ 259 h 608"/>
                <a:gd name="T58" fmla="*/ 244 w 582"/>
                <a:gd name="T59" fmla="*/ 264 h 608"/>
                <a:gd name="T60" fmla="*/ 79 w 582"/>
                <a:gd name="T61" fmla="*/ 183 h 608"/>
                <a:gd name="T62" fmla="*/ 17 w 582"/>
                <a:gd name="T63" fmla="*/ 136 h 608"/>
                <a:gd name="T64" fmla="*/ 223 w 582"/>
                <a:gd name="T65" fmla="*/ 35 h 608"/>
                <a:gd name="T66" fmla="*/ 321 w 582"/>
                <a:gd name="T67" fmla="*/ 79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82" h="608">
                  <a:moveTo>
                    <a:pt x="321" y="79"/>
                  </a:moveTo>
                  <a:cubicBezTo>
                    <a:pt x="310" y="138"/>
                    <a:pt x="310" y="138"/>
                    <a:pt x="310" y="138"/>
                  </a:cubicBezTo>
                  <a:cubicBezTo>
                    <a:pt x="236" y="125"/>
                    <a:pt x="236" y="125"/>
                    <a:pt x="236" y="125"/>
                  </a:cubicBezTo>
                  <a:cubicBezTo>
                    <a:pt x="241" y="155"/>
                    <a:pt x="243" y="171"/>
                    <a:pt x="243" y="173"/>
                  </a:cubicBezTo>
                  <a:cubicBezTo>
                    <a:pt x="215" y="174"/>
                    <a:pt x="191" y="174"/>
                    <a:pt x="172" y="173"/>
                  </a:cubicBezTo>
                  <a:cubicBezTo>
                    <a:pt x="170" y="172"/>
                    <a:pt x="170" y="166"/>
                    <a:pt x="171" y="153"/>
                  </a:cubicBezTo>
                  <a:cubicBezTo>
                    <a:pt x="170" y="136"/>
                    <a:pt x="170" y="123"/>
                    <a:pt x="170" y="114"/>
                  </a:cubicBezTo>
                  <a:cubicBezTo>
                    <a:pt x="153" y="111"/>
                    <a:pt x="153" y="111"/>
                    <a:pt x="153" y="111"/>
                  </a:cubicBezTo>
                  <a:cubicBezTo>
                    <a:pt x="137" y="127"/>
                    <a:pt x="115" y="150"/>
                    <a:pt x="85" y="177"/>
                  </a:cubicBezTo>
                  <a:cubicBezTo>
                    <a:pt x="254" y="207"/>
                    <a:pt x="254" y="207"/>
                    <a:pt x="254" y="207"/>
                  </a:cubicBezTo>
                  <a:cubicBezTo>
                    <a:pt x="263" y="157"/>
                    <a:pt x="263" y="157"/>
                    <a:pt x="263" y="157"/>
                  </a:cubicBezTo>
                  <a:cubicBezTo>
                    <a:pt x="298" y="163"/>
                    <a:pt x="298" y="163"/>
                    <a:pt x="298" y="163"/>
                  </a:cubicBezTo>
                  <a:cubicBezTo>
                    <a:pt x="329" y="128"/>
                    <a:pt x="355" y="87"/>
                    <a:pt x="376" y="42"/>
                  </a:cubicBezTo>
                  <a:cubicBezTo>
                    <a:pt x="382" y="45"/>
                    <a:pt x="390" y="47"/>
                    <a:pt x="399" y="51"/>
                  </a:cubicBezTo>
                  <a:cubicBezTo>
                    <a:pt x="439" y="66"/>
                    <a:pt x="456" y="74"/>
                    <a:pt x="451" y="74"/>
                  </a:cubicBezTo>
                  <a:cubicBezTo>
                    <a:pt x="452" y="80"/>
                    <a:pt x="448" y="85"/>
                    <a:pt x="441" y="90"/>
                  </a:cubicBezTo>
                  <a:cubicBezTo>
                    <a:pt x="439" y="94"/>
                    <a:pt x="436" y="97"/>
                    <a:pt x="435" y="99"/>
                  </a:cubicBezTo>
                  <a:cubicBezTo>
                    <a:pt x="582" y="124"/>
                    <a:pt x="582" y="124"/>
                    <a:pt x="582" y="124"/>
                  </a:cubicBezTo>
                  <a:cubicBezTo>
                    <a:pt x="572" y="184"/>
                    <a:pt x="572" y="184"/>
                    <a:pt x="572" y="184"/>
                  </a:cubicBezTo>
                  <a:cubicBezTo>
                    <a:pt x="491" y="170"/>
                    <a:pt x="491" y="170"/>
                    <a:pt x="491" y="170"/>
                  </a:cubicBezTo>
                  <a:cubicBezTo>
                    <a:pt x="499" y="189"/>
                    <a:pt x="502" y="205"/>
                    <a:pt x="502" y="218"/>
                  </a:cubicBezTo>
                  <a:cubicBezTo>
                    <a:pt x="502" y="220"/>
                    <a:pt x="493" y="220"/>
                    <a:pt x="475" y="218"/>
                  </a:cubicBezTo>
                  <a:cubicBezTo>
                    <a:pt x="455" y="218"/>
                    <a:pt x="440" y="218"/>
                    <a:pt x="428" y="217"/>
                  </a:cubicBezTo>
                  <a:cubicBezTo>
                    <a:pt x="427" y="204"/>
                    <a:pt x="425" y="184"/>
                    <a:pt x="419" y="157"/>
                  </a:cubicBezTo>
                  <a:cubicBezTo>
                    <a:pt x="396" y="153"/>
                    <a:pt x="396" y="153"/>
                    <a:pt x="396" y="153"/>
                  </a:cubicBezTo>
                  <a:cubicBezTo>
                    <a:pt x="383" y="172"/>
                    <a:pt x="369" y="190"/>
                    <a:pt x="354" y="207"/>
                  </a:cubicBezTo>
                  <a:cubicBezTo>
                    <a:pt x="349" y="203"/>
                    <a:pt x="342" y="198"/>
                    <a:pt x="335" y="194"/>
                  </a:cubicBezTo>
                  <a:cubicBezTo>
                    <a:pt x="330" y="220"/>
                    <a:pt x="330" y="220"/>
                    <a:pt x="330" y="220"/>
                  </a:cubicBezTo>
                  <a:cubicBezTo>
                    <a:pt x="508" y="251"/>
                    <a:pt x="508" y="251"/>
                    <a:pt x="508" y="251"/>
                  </a:cubicBezTo>
                  <a:cubicBezTo>
                    <a:pt x="498" y="308"/>
                    <a:pt x="498" y="308"/>
                    <a:pt x="498" y="308"/>
                  </a:cubicBezTo>
                  <a:cubicBezTo>
                    <a:pt x="320" y="277"/>
                    <a:pt x="320" y="277"/>
                    <a:pt x="320" y="277"/>
                  </a:cubicBezTo>
                  <a:cubicBezTo>
                    <a:pt x="314" y="312"/>
                    <a:pt x="314" y="312"/>
                    <a:pt x="314" y="312"/>
                  </a:cubicBezTo>
                  <a:cubicBezTo>
                    <a:pt x="552" y="354"/>
                    <a:pt x="552" y="354"/>
                    <a:pt x="552" y="354"/>
                  </a:cubicBezTo>
                  <a:cubicBezTo>
                    <a:pt x="541" y="413"/>
                    <a:pt x="541" y="413"/>
                    <a:pt x="541" y="413"/>
                  </a:cubicBezTo>
                  <a:cubicBezTo>
                    <a:pt x="413" y="391"/>
                    <a:pt x="413" y="391"/>
                    <a:pt x="413" y="391"/>
                  </a:cubicBezTo>
                  <a:cubicBezTo>
                    <a:pt x="406" y="429"/>
                    <a:pt x="406" y="429"/>
                    <a:pt x="406" y="429"/>
                  </a:cubicBezTo>
                  <a:cubicBezTo>
                    <a:pt x="506" y="446"/>
                    <a:pt x="506" y="446"/>
                    <a:pt x="506" y="446"/>
                  </a:cubicBezTo>
                  <a:cubicBezTo>
                    <a:pt x="496" y="506"/>
                    <a:pt x="496" y="506"/>
                    <a:pt x="496" y="506"/>
                  </a:cubicBezTo>
                  <a:cubicBezTo>
                    <a:pt x="398" y="489"/>
                    <a:pt x="398" y="489"/>
                    <a:pt x="398" y="489"/>
                  </a:cubicBezTo>
                  <a:cubicBezTo>
                    <a:pt x="386" y="560"/>
                    <a:pt x="386" y="560"/>
                    <a:pt x="386" y="560"/>
                  </a:cubicBezTo>
                  <a:cubicBezTo>
                    <a:pt x="383" y="586"/>
                    <a:pt x="373" y="600"/>
                    <a:pt x="356" y="604"/>
                  </a:cubicBezTo>
                  <a:cubicBezTo>
                    <a:pt x="342" y="608"/>
                    <a:pt x="309" y="606"/>
                    <a:pt x="257" y="599"/>
                  </a:cubicBezTo>
                  <a:cubicBezTo>
                    <a:pt x="257" y="577"/>
                    <a:pt x="255" y="554"/>
                    <a:pt x="252" y="529"/>
                  </a:cubicBezTo>
                  <a:cubicBezTo>
                    <a:pt x="280" y="536"/>
                    <a:pt x="297" y="538"/>
                    <a:pt x="302" y="536"/>
                  </a:cubicBezTo>
                  <a:cubicBezTo>
                    <a:pt x="307" y="535"/>
                    <a:pt x="311" y="527"/>
                    <a:pt x="314" y="511"/>
                  </a:cubicBezTo>
                  <a:cubicBezTo>
                    <a:pt x="320" y="475"/>
                    <a:pt x="320" y="475"/>
                    <a:pt x="320" y="475"/>
                  </a:cubicBezTo>
                  <a:cubicBezTo>
                    <a:pt x="187" y="452"/>
                    <a:pt x="187" y="452"/>
                    <a:pt x="187" y="452"/>
                  </a:cubicBezTo>
                  <a:cubicBezTo>
                    <a:pt x="192" y="462"/>
                    <a:pt x="199" y="478"/>
                    <a:pt x="210" y="500"/>
                  </a:cubicBezTo>
                  <a:cubicBezTo>
                    <a:pt x="212" y="508"/>
                    <a:pt x="214" y="515"/>
                    <a:pt x="217" y="518"/>
                  </a:cubicBezTo>
                  <a:cubicBezTo>
                    <a:pt x="145" y="538"/>
                    <a:pt x="145" y="538"/>
                    <a:pt x="145" y="538"/>
                  </a:cubicBezTo>
                  <a:cubicBezTo>
                    <a:pt x="131" y="507"/>
                    <a:pt x="118" y="481"/>
                    <a:pt x="107" y="460"/>
                  </a:cubicBezTo>
                  <a:cubicBezTo>
                    <a:pt x="149" y="445"/>
                    <a:pt x="149" y="445"/>
                    <a:pt x="149" y="445"/>
                  </a:cubicBezTo>
                  <a:cubicBezTo>
                    <a:pt x="16" y="422"/>
                    <a:pt x="16" y="422"/>
                    <a:pt x="16" y="422"/>
                  </a:cubicBezTo>
                  <a:cubicBezTo>
                    <a:pt x="26" y="363"/>
                    <a:pt x="26" y="363"/>
                    <a:pt x="26" y="363"/>
                  </a:cubicBezTo>
                  <a:cubicBezTo>
                    <a:pt x="328" y="415"/>
                    <a:pt x="328" y="415"/>
                    <a:pt x="328" y="415"/>
                  </a:cubicBezTo>
                  <a:cubicBezTo>
                    <a:pt x="335" y="377"/>
                    <a:pt x="335" y="377"/>
                    <a:pt x="335" y="377"/>
                  </a:cubicBezTo>
                  <a:cubicBezTo>
                    <a:pt x="0" y="319"/>
                    <a:pt x="0" y="319"/>
                    <a:pt x="0" y="319"/>
                  </a:cubicBezTo>
                  <a:cubicBezTo>
                    <a:pt x="10" y="259"/>
                    <a:pt x="10" y="259"/>
                    <a:pt x="10" y="259"/>
                  </a:cubicBezTo>
                  <a:cubicBezTo>
                    <a:pt x="238" y="299"/>
                    <a:pt x="238" y="299"/>
                    <a:pt x="238" y="299"/>
                  </a:cubicBezTo>
                  <a:cubicBezTo>
                    <a:pt x="244" y="264"/>
                    <a:pt x="244" y="264"/>
                    <a:pt x="244" y="264"/>
                  </a:cubicBezTo>
                  <a:cubicBezTo>
                    <a:pt x="71" y="233"/>
                    <a:pt x="71" y="233"/>
                    <a:pt x="71" y="233"/>
                  </a:cubicBezTo>
                  <a:cubicBezTo>
                    <a:pt x="79" y="183"/>
                    <a:pt x="79" y="183"/>
                    <a:pt x="79" y="183"/>
                  </a:cubicBezTo>
                  <a:cubicBezTo>
                    <a:pt x="71" y="175"/>
                    <a:pt x="55" y="163"/>
                    <a:pt x="32" y="146"/>
                  </a:cubicBezTo>
                  <a:cubicBezTo>
                    <a:pt x="17" y="136"/>
                    <a:pt x="17" y="136"/>
                    <a:pt x="17" y="136"/>
                  </a:cubicBezTo>
                  <a:cubicBezTo>
                    <a:pt x="64" y="98"/>
                    <a:pt x="104" y="53"/>
                    <a:pt x="136" y="0"/>
                  </a:cubicBezTo>
                  <a:cubicBezTo>
                    <a:pt x="195" y="18"/>
                    <a:pt x="224" y="30"/>
                    <a:pt x="223" y="35"/>
                  </a:cubicBezTo>
                  <a:cubicBezTo>
                    <a:pt x="222" y="39"/>
                    <a:pt x="214" y="47"/>
                    <a:pt x="199" y="57"/>
                  </a:cubicBezTo>
                  <a:lnTo>
                    <a:pt x="321" y="7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sp>
          <p:nvSpPr>
            <p:cNvPr id="116" name="Freeform 114"/>
            <p:cNvSpPr>
              <a:spLocks noEditPoints="1"/>
            </p:cNvSpPr>
            <p:nvPr/>
          </p:nvSpPr>
          <p:spPr bwMode="auto">
            <a:xfrm>
              <a:off x="3524684" y="3181396"/>
              <a:ext cx="174902" cy="179535"/>
            </a:xfrm>
            <a:custGeom>
              <a:avLst/>
              <a:gdLst>
                <a:gd name="T0" fmla="*/ 586 w 593"/>
                <a:gd name="T1" fmla="*/ 129 h 610"/>
                <a:gd name="T2" fmla="*/ 592 w 593"/>
                <a:gd name="T3" fmla="*/ 135 h 610"/>
                <a:gd name="T4" fmla="*/ 494 w 593"/>
                <a:gd name="T5" fmla="*/ 292 h 610"/>
                <a:gd name="T6" fmla="*/ 330 w 593"/>
                <a:gd name="T7" fmla="*/ 344 h 610"/>
                <a:gd name="T8" fmla="*/ 329 w 593"/>
                <a:gd name="T9" fmla="*/ 349 h 610"/>
                <a:gd name="T10" fmla="*/ 553 w 593"/>
                <a:gd name="T11" fmla="*/ 388 h 610"/>
                <a:gd name="T12" fmla="*/ 542 w 593"/>
                <a:gd name="T13" fmla="*/ 450 h 610"/>
                <a:gd name="T14" fmla="*/ 326 w 593"/>
                <a:gd name="T15" fmla="*/ 412 h 610"/>
                <a:gd name="T16" fmla="*/ 537 w 593"/>
                <a:gd name="T17" fmla="*/ 534 h 610"/>
                <a:gd name="T18" fmla="*/ 531 w 593"/>
                <a:gd name="T19" fmla="*/ 541 h 610"/>
                <a:gd name="T20" fmla="*/ 477 w 593"/>
                <a:gd name="T21" fmla="*/ 610 h 610"/>
                <a:gd name="T22" fmla="*/ 272 w 593"/>
                <a:gd name="T23" fmla="*/ 456 h 610"/>
                <a:gd name="T24" fmla="*/ 43 w 593"/>
                <a:gd name="T25" fmla="*/ 531 h 610"/>
                <a:gd name="T26" fmla="*/ 0 w 593"/>
                <a:gd name="T27" fmla="*/ 455 h 610"/>
                <a:gd name="T28" fmla="*/ 226 w 593"/>
                <a:gd name="T29" fmla="*/ 394 h 610"/>
                <a:gd name="T30" fmla="*/ 27 w 593"/>
                <a:gd name="T31" fmla="*/ 360 h 610"/>
                <a:gd name="T32" fmla="*/ 37 w 593"/>
                <a:gd name="T33" fmla="*/ 298 h 610"/>
                <a:gd name="T34" fmla="*/ 242 w 593"/>
                <a:gd name="T35" fmla="*/ 334 h 610"/>
                <a:gd name="T36" fmla="*/ 246 w 593"/>
                <a:gd name="T37" fmla="*/ 307 h 610"/>
                <a:gd name="T38" fmla="*/ 301 w 593"/>
                <a:gd name="T39" fmla="*/ 317 h 610"/>
                <a:gd name="T40" fmla="*/ 273 w 593"/>
                <a:gd name="T41" fmla="*/ 278 h 610"/>
                <a:gd name="T42" fmla="*/ 365 w 593"/>
                <a:gd name="T43" fmla="*/ 270 h 610"/>
                <a:gd name="T44" fmla="*/ 335 w 593"/>
                <a:gd name="T45" fmla="*/ 220 h 610"/>
                <a:gd name="T46" fmla="*/ 397 w 593"/>
                <a:gd name="T47" fmla="*/ 184 h 610"/>
                <a:gd name="T48" fmla="*/ 428 w 593"/>
                <a:gd name="T49" fmla="*/ 234 h 610"/>
                <a:gd name="T50" fmla="*/ 434 w 593"/>
                <a:gd name="T51" fmla="*/ 242 h 610"/>
                <a:gd name="T52" fmla="*/ 488 w 593"/>
                <a:gd name="T53" fmla="*/ 173 h 610"/>
                <a:gd name="T54" fmla="*/ 385 w 593"/>
                <a:gd name="T55" fmla="*/ 155 h 610"/>
                <a:gd name="T56" fmla="*/ 305 w 593"/>
                <a:gd name="T57" fmla="*/ 222 h 610"/>
                <a:gd name="T58" fmla="*/ 269 w 593"/>
                <a:gd name="T59" fmla="*/ 191 h 610"/>
                <a:gd name="T60" fmla="*/ 249 w 593"/>
                <a:gd name="T61" fmla="*/ 303 h 610"/>
                <a:gd name="T62" fmla="*/ 173 w 593"/>
                <a:gd name="T63" fmla="*/ 290 h 610"/>
                <a:gd name="T64" fmla="*/ 185 w 593"/>
                <a:gd name="T65" fmla="*/ 223 h 610"/>
                <a:gd name="T66" fmla="*/ 93 w 593"/>
                <a:gd name="T67" fmla="*/ 273 h 610"/>
                <a:gd name="T68" fmla="*/ 83 w 593"/>
                <a:gd name="T69" fmla="*/ 274 h 610"/>
                <a:gd name="T70" fmla="*/ 50 w 593"/>
                <a:gd name="T71" fmla="*/ 195 h 610"/>
                <a:gd name="T72" fmla="*/ 200 w 593"/>
                <a:gd name="T73" fmla="*/ 150 h 610"/>
                <a:gd name="T74" fmla="*/ 226 w 593"/>
                <a:gd name="T75" fmla="*/ 0 h 610"/>
                <a:gd name="T76" fmla="*/ 295 w 593"/>
                <a:gd name="T77" fmla="*/ 12 h 610"/>
                <a:gd name="T78" fmla="*/ 306 w 593"/>
                <a:gd name="T79" fmla="*/ 19 h 610"/>
                <a:gd name="T80" fmla="*/ 305 w 593"/>
                <a:gd name="T81" fmla="*/ 29 h 610"/>
                <a:gd name="T82" fmla="*/ 291 w 593"/>
                <a:gd name="T83" fmla="*/ 66 h 610"/>
                <a:gd name="T84" fmla="*/ 274 w 593"/>
                <a:gd name="T85" fmla="*/ 163 h 610"/>
                <a:gd name="T86" fmla="*/ 389 w 593"/>
                <a:gd name="T87" fmla="*/ 34 h 610"/>
                <a:gd name="T88" fmla="*/ 393 w 593"/>
                <a:gd name="T89" fmla="*/ 29 h 610"/>
                <a:gd name="T90" fmla="*/ 402 w 593"/>
                <a:gd name="T91" fmla="*/ 19 h 610"/>
                <a:gd name="T92" fmla="*/ 479 w 593"/>
                <a:gd name="T93" fmla="*/ 54 h 610"/>
                <a:gd name="T94" fmla="*/ 479 w 593"/>
                <a:gd name="T95" fmla="*/ 64 h 610"/>
                <a:gd name="T96" fmla="*/ 448 w 593"/>
                <a:gd name="T97" fmla="*/ 90 h 610"/>
                <a:gd name="T98" fmla="*/ 434 w 593"/>
                <a:gd name="T99" fmla="*/ 103 h 610"/>
                <a:gd name="T100" fmla="*/ 586 w 593"/>
                <a:gd name="T101" fmla="*/ 129 h 610"/>
                <a:gd name="T102" fmla="*/ 177 w 593"/>
                <a:gd name="T103" fmla="*/ 33 h 610"/>
                <a:gd name="T104" fmla="*/ 187 w 593"/>
                <a:gd name="T105" fmla="*/ 126 h 610"/>
                <a:gd name="T106" fmla="*/ 117 w 593"/>
                <a:gd name="T107" fmla="*/ 138 h 610"/>
                <a:gd name="T108" fmla="*/ 103 w 593"/>
                <a:gd name="T109" fmla="*/ 62 h 610"/>
                <a:gd name="T110" fmla="*/ 99 w 593"/>
                <a:gd name="T111" fmla="*/ 44 h 610"/>
                <a:gd name="T112" fmla="*/ 177 w 593"/>
                <a:gd name="T113" fmla="*/ 33 h 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93" h="610">
                  <a:moveTo>
                    <a:pt x="586" y="129"/>
                  </a:moveTo>
                  <a:cubicBezTo>
                    <a:pt x="590" y="130"/>
                    <a:pt x="593" y="132"/>
                    <a:pt x="592" y="135"/>
                  </a:cubicBezTo>
                  <a:cubicBezTo>
                    <a:pt x="571" y="211"/>
                    <a:pt x="538" y="264"/>
                    <a:pt x="494" y="292"/>
                  </a:cubicBezTo>
                  <a:cubicBezTo>
                    <a:pt x="456" y="320"/>
                    <a:pt x="402" y="337"/>
                    <a:pt x="330" y="344"/>
                  </a:cubicBezTo>
                  <a:cubicBezTo>
                    <a:pt x="329" y="349"/>
                    <a:pt x="329" y="349"/>
                    <a:pt x="329" y="349"/>
                  </a:cubicBezTo>
                  <a:cubicBezTo>
                    <a:pt x="553" y="388"/>
                    <a:pt x="553" y="388"/>
                    <a:pt x="553" y="388"/>
                  </a:cubicBezTo>
                  <a:cubicBezTo>
                    <a:pt x="542" y="450"/>
                    <a:pt x="542" y="450"/>
                    <a:pt x="542" y="450"/>
                  </a:cubicBezTo>
                  <a:cubicBezTo>
                    <a:pt x="326" y="412"/>
                    <a:pt x="326" y="412"/>
                    <a:pt x="326" y="412"/>
                  </a:cubicBezTo>
                  <a:cubicBezTo>
                    <a:pt x="357" y="476"/>
                    <a:pt x="427" y="517"/>
                    <a:pt x="537" y="534"/>
                  </a:cubicBezTo>
                  <a:cubicBezTo>
                    <a:pt x="531" y="541"/>
                    <a:pt x="531" y="541"/>
                    <a:pt x="531" y="541"/>
                  </a:cubicBezTo>
                  <a:cubicBezTo>
                    <a:pt x="509" y="563"/>
                    <a:pt x="491" y="586"/>
                    <a:pt x="477" y="610"/>
                  </a:cubicBezTo>
                  <a:cubicBezTo>
                    <a:pt x="377" y="574"/>
                    <a:pt x="309" y="523"/>
                    <a:pt x="272" y="456"/>
                  </a:cubicBezTo>
                  <a:cubicBezTo>
                    <a:pt x="228" y="509"/>
                    <a:pt x="152" y="534"/>
                    <a:pt x="43" y="531"/>
                  </a:cubicBezTo>
                  <a:cubicBezTo>
                    <a:pt x="38" y="504"/>
                    <a:pt x="24" y="479"/>
                    <a:pt x="0" y="455"/>
                  </a:cubicBezTo>
                  <a:cubicBezTo>
                    <a:pt x="116" y="464"/>
                    <a:pt x="191" y="444"/>
                    <a:pt x="226" y="394"/>
                  </a:cubicBezTo>
                  <a:cubicBezTo>
                    <a:pt x="27" y="360"/>
                    <a:pt x="27" y="360"/>
                    <a:pt x="27" y="360"/>
                  </a:cubicBezTo>
                  <a:cubicBezTo>
                    <a:pt x="37" y="298"/>
                    <a:pt x="37" y="298"/>
                    <a:pt x="37" y="298"/>
                  </a:cubicBezTo>
                  <a:cubicBezTo>
                    <a:pt x="242" y="334"/>
                    <a:pt x="242" y="334"/>
                    <a:pt x="242" y="334"/>
                  </a:cubicBezTo>
                  <a:cubicBezTo>
                    <a:pt x="246" y="307"/>
                    <a:pt x="246" y="307"/>
                    <a:pt x="246" y="307"/>
                  </a:cubicBezTo>
                  <a:cubicBezTo>
                    <a:pt x="301" y="317"/>
                    <a:pt x="301" y="317"/>
                    <a:pt x="301" y="317"/>
                  </a:cubicBezTo>
                  <a:cubicBezTo>
                    <a:pt x="295" y="303"/>
                    <a:pt x="286" y="290"/>
                    <a:pt x="273" y="278"/>
                  </a:cubicBezTo>
                  <a:cubicBezTo>
                    <a:pt x="304" y="278"/>
                    <a:pt x="335" y="276"/>
                    <a:pt x="365" y="270"/>
                  </a:cubicBezTo>
                  <a:cubicBezTo>
                    <a:pt x="367" y="262"/>
                    <a:pt x="357" y="245"/>
                    <a:pt x="335" y="220"/>
                  </a:cubicBezTo>
                  <a:cubicBezTo>
                    <a:pt x="397" y="184"/>
                    <a:pt x="397" y="184"/>
                    <a:pt x="397" y="184"/>
                  </a:cubicBezTo>
                  <a:cubicBezTo>
                    <a:pt x="404" y="194"/>
                    <a:pt x="414" y="210"/>
                    <a:pt x="428" y="234"/>
                  </a:cubicBezTo>
                  <a:cubicBezTo>
                    <a:pt x="419" y="218"/>
                    <a:pt x="421" y="220"/>
                    <a:pt x="434" y="242"/>
                  </a:cubicBezTo>
                  <a:cubicBezTo>
                    <a:pt x="460" y="226"/>
                    <a:pt x="477" y="203"/>
                    <a:pt x="488" y="173"/>
                  </a:cubicBezTo>
                  <a:cubicBezTo>
                    <a:pt x="385" y="155"/>
                    <a:pt x="385" y="155"/>
                    <a:pt x="385" y="155"/>
                  </a:cubicBezTo>
                  <a:cubicBezTo>
                    <a:pt x="361" y="181"/>
                    <a:pt x="335" y="203"/>
                    <a:pt x="305" y="222"/>
                  </a:cubicBezTo>
                  <a:cubicBezTo>
                    <a:pt x="291" y="210"/>
                    <a:pt x="279" y="200"/>
                    <a:pt x="269" y="191"/>
                  </a:cubicBezTo>
                  <a:cubicBezTo>
                    <a:pt x="249" y="303"/>
                    <a:pt x="249" y="303"/>
                    <a:pt x="249" y="303"/>
                  </a:cubicBezTo>
                  <a:cubicBezTo>
                    <a:pt x="173" y="290"/>
                    <a:pt x="173" y="290"/>
                    <a:pt x="173" y="290"/>
                  </a:cubicBezTo>
                  <a:cubicBezTo>
                    <a:pt x="185" y="223"/>
                    <a:pt x="185" y="223"/>
                    <a:pt x="185" y="223"/>
                  </a:cubicBezTo>
                  <a:cubicBezTo>
                    <a:pt x="138" y="249"/>
                    <a:pt x="107" y="266"/>
                    <a:pt x="93" y="273"/>
                  </a:cubicBezTo>
                  <a:cubicBezTo>
                    <a:pt x="89" y="277"/>
                    <a:pt x="86" y="278"/>
                    <a:pt x="83" y="274"/>
                  </a:cubicBezTo>
                  <a:cubicBezTo>
                    <a:pt x="76" y="258"/>
                    <a:pt x="65" y="232"/>
                    <a:pt x="50" y="195"/>
                  </a:cubicBezTo>
                  <a:cubicBezTo>
                    <a:pt x="104" y="190"/>
                    <a:pt x="153" y="175"/>
                    <a:pt x="200" y="150"/>
                  </a:cubicBezTo>
                  <a:cubicBezTo>
                    <a:pt x="226" y="0"/>
                    <a:pt x="226" y="0"/>
                    <a:pt x="226" y="0"/>
                  </a:cubicBezTo>
                  <a:cubicBezTo>
                    <a:pt x="267" y="8"/>
                    <a:pt x="291" y="12"/>
                    <a:pt x="295" y="12"/>
                  </a:cubicBezTo>
                  <a:cubicBezTo>
                    <a:pt x="303" y="14"/>
                    <a:pt x="307" y="16"/>
                    <a:pt x="306" y="19"/>
                  </a:cubicBezTo>
                  <a:cubicBezTo>
                    <a:pt x="308" y="21"/>
                    <a:pt x="307" y="24"/>
                    <a:pt x="305" y="29"/>
                  </a:cubicBezTo>
                  <a:cubicBezTo>
                    <a:pt x="298" y="41"/>
                    <a:pt x="293" y="53"/>
                    <a:pt x="291" y="66"/>
                  </a:cubicBezTo>
                  <a:cubicBezTo>
                    <a:pt x="274" y="163"/>
                    <a:pt x="274" y="163"/>
                    <a:pt x="274" y="163"/>
                  </a:cubicBezTo>
                  <a:cubicBezTo>
                    <a:pt x="318" y="133"/>
                    <a:pt x="357" y="90"/>
                    <a:pt x="389" y="34"/>
                  </a:cubicBezTo>
                  <a:cubicBezTo>
                    <a:pt x="390" y="32"/>
                    <a:pt x="391" y="31"/>
                    <a:pt x="393" y="29"/>
                  </a:cubicBezTo>
                  <a:cubicBezTo>
                    <a:pt x="396" y="22"/>
                    <a:pt x="399" y="18"/>
                    <a:pt x="402" y="19"/>
                  </a:cubicBezTo>
                  <a:cubicBezTo>
                    <a:pt x="422" y="26"/>
                    <a:pt x="448" y="37"/>
                    <a:pt x="479" y="54"/>
                  </a:cubicBezTo>
                  <a:cubicBezTo>
                    <a:pt x="482" y="58"/>
                    <a:pt x="482" y="61"/>
                    <a:pt x="479" y="64"/>
                  </a:cubicBezTo>
                  <a:cubicBezTo>
                    <a:pt x="472" y="69"/>
                    <a:pt x="462" y="78"/>
                    <a:pt x="448" y="90"/>
                  </a:cubicBezTo>
                  <a:cubicBezTo>
                    <a:pt x="442" y="96"/>
                    <a:pt x="437" y="100"/>
                    <a:pt x="434" y="103"/>
                  </a:cubicBezTo>
                  <a:lnTo>
                    <a:pt x="586" y="129"/>
                  </a:lnTo>
                  <a:close/>
                  <a:moveTo>
                    <a:pt x="177" y="33"/>
                  </a:moveTo>
                  <a:cubicBezTo>
                    <a:pt x="187" y="126"/>
                    <a:pt x="187" y="126"/>
                    <a:pt x="187" y="126"/>
                  </a:cubicBezTo>
                  <a:cubicBezTo>
                    <a:pt x="117" y="138"/>
                    <a:pt x="117" y="138"/>
                    <a:pt x="117" y="138"/>
                  </a:cubicBezTo>
                  <a:cubicBezTo>
                    <a:pt x="114" y="113"/>
                    <a:pt x="110" y="88"/>
                    <a:pt x="103" y="62"/>
                  </a:cubicBezTo>
                  <a:cubicBezTo>
                    <a:pt x="100" y="52"/>
                    <a:pt x="98" y="46"/>
                    <a:pt x="99" y="44"/>
                  </a:cubicBezTo>
                  <a:lnTo>
                    <a:pt x="177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</p:grpSp>
      <p:grpSp>
        <p:nvGrpSpPr>
          <p:cNvPr id="117" name="组合 116"/>
          <p:cNvGrpSpPr/>
          <p:nvPr/>
        </p:nvGrpSpPr>
        <p:grpSpPr>
          <a:xfrm>
            <a:off x="3340266" y="2789893"/>
            <a:ext cx="229686" cy="2684624"/>
            <a:chOff x="3759565" y="2187505"/>
            <a:chExt cx="333424" cy="3897141"/>
          </a:xfrm>
        </p:grpSpPr>
        <p:grpSp>
          <p:nvGrpSpPr>
            <p:cNvPr id="118" name="组合 117"/>
            <p:cNvGrpSpPr/>
            <p:nvPr/>
          </p:nvGrpSpPr>
          <p:grpSpPr>
            <a:xfrm>
              <a:off x="3759565" y="2187505"/>
              <a:ext cx="332577" cy="1585031"/>
              <a:chOff x="4036014" y="506776"/>
              <a:chExt cx="404563" cy="1928109"/>
            </a:xfrm>
          </p:grpSpPr>
          <p:sp>
            <p:nvSpPr>
              <p:cNvPr id="122" name="直角三角形 121"/>
              <p:cNvSpPr/>
              <p:nvPr/>
            </p:nvSpPr>
            <p:spPr>
              <a:xfrm>
                <a:off x="4236370" y="506776"/>
                <a:ext cx="204207" cy="1928109"/>
              </a:xfrm>
              <a:prstGeom prst="rtTriangle">
                <a:avLst/>
              </a:prstGeom>
              <a:solidFill>
                <a:srgbClr val="E32D3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>
                  <a:latin typeface="华文中宋" panose="02010600040101010101" pitchFamily="2" charset="-122"/>
                  <a:ea typeface="华文中宋" panose="02010600040101010101" pitchFamily="2" charset="-122"/>
                </a:endParaRPr>
              </a:p>
            </p:txBody>
          </p:sp>
          <p:sp>
            <p:nvSpPr>
              <p:cNvPr id="123" name="直角三角形 122"/>
              <p:cNvSpPr/>
              <p:nvPr/>
            </p:nvSpPr>
            <p:spPr>
              <a:xfrm flipH="1">
                <a:off x="4036014" y="506776"/>
                <a:ext cx="204207" cy="1928109"/>
              </a:xfrm>
              <a:prstGeom prst="rtTriangle">
                <a:avLst/>
              </a:prstGeom>
              <a:solidFill>
                <a:srgbClr val="C3131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>
                  <a:latin typeface="华文中宋" panose="02010600040101010101" pitchFamily="2" charset="-122"/>
                  <a:ea typeface="华文中宋" panose="02010600040101010101" pitchFamily="2" charset="-122"/>
                </a:endParaRPr>
              </a:p>
            </p:txBody>
          </p:sp>
        </p:grpSp>
        <p:grpSp>
          <p:nvGrpSpPr>
            <p:cNvPr id="119" name="组合 118"/>
            <p:cNvGrpSpPr/>
            <p:nvPr/>
          </p:nvGrpSpPr>
          <p:grpSpPr>
            <a:xfrm flipV="1">
              <a:off x="3760412" y="4499615"/>
              <a:ext cx="332577" cy="1585031"/>
              <a:chOff x="4036014" y="506776"/>
              <a:chExt cx="404563" cy="1928109"/>
            </a:xfrm>
            <a:noFill/>
          </p:grpSpPr>
          <p:sp>
            <p:nvSpPr>
              <p:cNvPr id="120" name="直角三角形 119"/>
              <p:cNvSpPr/>
              <p:nvPr/>
            </p:nvSpPr>
            <p:spPr>
              <a:xfrm>
                <a:off x="4236370" y="506776"/>
                <a:ext cx="204207" cy="1928109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>
                  <a:latin typeface="华文中宋" panose="02010600040101010101" pitchFamily="2" charset="-122"/>
                  <a:ea typeface="华文中宋" panose="02010600040101010101" pitchFamily="2" charset="-122"/>
                </a:endParaRPr>
              </a:p>
            </p:txBody>
          </p:sp>
          <p:sp>
            <p:nvSpPr>
              <p:cNvPr id="121" name="直角三角形 120"/>
              <p:cNvSpPr/>
              <p:nvPr/>
            </p:nvSpPr>
            <p:spPr>
              <a:xfrm flipH="1">
                <a:off x="4036014" y="506776"/>
                <a:ext cx="204207" cy="1928109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>
                  <a:latin typeface="华文中宋" panose="02010600040101010101" pitchFamily="2" charset="-122"/>
                  <a:ea typeface="华文中宋" panose="02010600040101010101" pitchFamily="2" charset="-122"/>
                </a:endParaRPr>
              </a:p>
            </p:txBody>
          </p:sp>
        </p:grpSp>
      </p:grpSp>
      <p:grpSp>
        <p:nvGrpSpPr>
          <p:cNvPr id="124" name="组合 123"/>
          <p:cNvGrpSpPr/>
          <p:nvPr/>
        </p:nvGrpSpPr>
        <p:grpSpPr>
          <a:xfrm>
            <a:off x="3152413" y="3823262"/>
            <a:ext cx="617890" cy="617886"/>
            <a:chOff x="5585348" y="3151609"/>
            <a:chExt cx="1091105" cy="1091102"/>
          </a:xfrm>
        </p:grpSpPr>
        <p:sp>
          <p:nvSpPr>
            <p:cNvPr id="125" name="Oval 25"/>
            <p:cNvSpPr>
              <a:spLocks noChangeArrowheads="1"/>
            </p:cNvSpPr>
            <p:nvPr/>
          </p:nvSpPr>
          <p:spPr bwMode="auto">
            <a:xfrm>
              <a:off x="5637401" y="3203661"/>
              <a:ext cx="984997" cy="98499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400"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sp>
          <p:nvSpPr>
            <p:cNvPr id="126" name="矩形 125"/>
            <p:cNvSpPr/>
            <p:nvPr/>
          </p:nvSpPr>
          <p:spPr>
            <a:xfrm>
              <a:off x="5699830" y="3309816"/>
              <a:ext cx="869584" cy="81523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200" b="1" dirty="0">
                  <a:solidFill>
                    <a:srgbClr val="C3131F"/>
                  </a:solidFill>
                  <a:effectLst>
                    <a:innerShdw blurRad="63500" dist="50800" dir="18900000">
                      <a:prstClr val="black">
                        <a:alpha val="30000"/>
                      </a:prstClr>
                    </a:innerShdw>
                  </a:effectLst>
                  <a:latin typeface="微软雅黑" panose="020B0503020204020204" charset="-122"/>
                  <a:ea typeface="微软雅黑" panose="020B0503020204020204" charset="-122"/>
                </a:rPr>
                <a:t>抽奖</a:t>
              </a:r>
              <a:endParaRPr lang="en-US" altLang="zh-CN" sz="1200" b="1" dirty="0">
                <a:solidFill>
                  <a:srgbClr val="C3131F"/>
                </a:solidFill>
                <a:effectLst>
                  <a:innerShdw blurRad="63500" dist="50800" dir="18900000">
                    <a:prstClr val="black">
                      <a:alpha val="30000"/>
                    </a:prstClr>
                  </a:innerShdw>
                </a:effectLst>
                <a:latin typeface="微软雅黑" panose="020B0503020204020204" charset="-122"/>
                <a:ea typeface="微软雅黑" panose="020B0503020204020204" charset="-122"/>
              </a:endParaRPr>
            </a:p>
            <a:p>
              <a:pPr algn="ctr"/>
              <a:r>
                <a:rPr lang="zh-CN" altLang="en-US" sz="1200" b="1" dirty="0">
                  <a:solidFill>
                    <a:srgbClr val="C3131F"/>
                  </a:solidFill>
                  <a:effectLst>
                    <a:innerShdw blurRad="63500" dist="50800" dir="18900000">
                      <a:prstClr val="black">
                        <a:alpha val="30000"/>
                      </a:prstClr>
                    </a:innerShdw>
                  </a:effectLst>
                  <a:latin typeface="微软雅黑" panose="020B0503020204020204" charset="-122"/>
                  <a:ea typeface="微软雅黑" panose="020B0503020204020204" charset="-122"/>
                </a:rPr>
                <a:t>转盘</a:t>
              </a:r>
              <a:endParaRPr lang="zh-CN" altLang="en-US" sz="1200" b="1" dirty="0">
                <a:solidFill>
                  <a:srgbClr val="C3131F"/>
                </a:solidFill>
                <a:effectLst>
                  <a:innerShdw blurRad="63500" dist="50800" dir="18900000">
                    <a:prstClr val="black">
                      <a:alpha val="30000"/>
                    </a:prstClr>
                  </a:innerShdw>
                </a:effectLst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27" name="Freeform 26"/>
            <p:cNvSpPr>
              <a:spLocks noEditPoints="1"/>
            </p:cNvSpPr>
            <p:nvPr/>
          </p:nvSpPr>
          <p:spPr bwMode="auto">
            <a:xfrm>
              <a:off x="5585348" y="3151609"/>
              <a:ext cx="1091105" cy="1091102"/>
            </a:xfrm>
            <a:custGeom>
              <a:avLst/>
              <a:gdLst>
                <a:gd name="T0" fmla="*/ 1071 w 2143"/>
                <a:gd name="T1" fmla="*/ 2143 h 2143"/>
                <a:gd name="T2" fmla="*/ 0 w 2143"/>
                <a:gd name="T3" fmla="*/ 1072 h 2143"/>
                <a:gd name="T4" fmla="*/ 1071 w 2143"/>
                <a:gd name="T5" fmla="*/ 0 h 2143"/>
                <a:gd name="T6" fmla="*/ 2143 w 2143"/>
                <a:gd name="T7" fmla="*/ 1072 h 2143"/>
                <a:gd name="T8" fmla="*/ 1071 w 2143"/>
                <a:gd name="T9" fmla="*/ 2143 h 2143"/>
                <a:gd name="T10" fmla="*/ 1071 w 2143"/>
                <a:gd name="T11" fmla="*/ 211 h 2143"/>
                <a:gd name="T12" fmla="*/ 211 w 2143"/>
                <a:gd name="T13" fmla="*/ 1072 h 2143"/>
                <a:gd name="T14" fmla="*/ 1071 w 2143"/>
                <a:gd name="T15" fmla="*/ 1932 h 2143"/>
                <a:gd name="T16" fmla="*/ 1932 w 2143"/>
                <a:gd name="T17" fmla="*/ 1072 h 2143"/>
                <a:gd name="T18" fmla="*/ 1071 w 2143"/>
                <a:gd name="T19" fmla="*/ 211 h 2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43" h="2143">
                  <a:moveTo>
                    <a:pt x="1071" y="2143"/>
                  </a:moveTo>
                  <a:cubicBezTo>
                    <a:pt x="480" y="2143"/>
                    <a:pt x="0" y="1662"/>
                    <a:pt x="0" y="1072"/>
                  </a:cubicBezTo>
                  <a:cubicBezTo>
                    <a:pt x="0" y="481"/>
                    <a:pt x="480" y="0"/>
                    <a:pt x="1071" y="0"/>
                  </a:cubicBezTo>
                  <a:cubicBezTo>
                    <a:pt x="1662" y="0"/>
                    <a:pt x="2143" y="481"/>
                    <a:pt x="2143" y="1072"/>
                  </a:cubicBezTo>
                  <a:cubicBezTo>
                    <a:pt x="2143" y="1662"/>
                    <a:pt x="1662" y="2143"/>
                    <a:pt x="1071" y="2143"/>
                  </a:cubicBezTo>
                  <a:moveTo>
                    <a:pt x="1071" y="211"/>
                  </a:moveTo>
                  <a:cubicBezTo>
                    <a:pt x="597" y="211"/>
                    <a:pt x="211" y="597"/>
                    <a:pt x="211" y="1072"/>
                  </a:cubicBezTo>
                  <a:cubicBezTo>
                    <a:pt x="211" y="1546"/>
                    <a:pt x="597" y="1932"/>
                    <a:pt x="1071" y="1932"/>
                  </a:cubicBezTo>
                  <a:cubicBezTo>
                    <a:pt x="1546" y="1932"/>
                    <a:pt x="1932" y="1546"/>
                    <a:pt x="1932" y="1072"/>
                  </a:cubicBezTo>
                  <a:cubicBezTo>
                    <a:pt x="1932" y="597"/>
                    <a:pt x="1546" y="211"/>
                    <a:pt x="1071" y="211"/>
                  </a:cubicBezTo>
                </a:path>
              </a:pathLst>
            </a:custGeom>
            <a:solidFill>
              <a:srgbClr val="C313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400"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</p:grpSp>
      <p:sp>
        <p:nvSpPr>
          <p:cNvPr id="128" name="圆角矩形 130"/>
          <p:cNvSpPr/>
          <p:nvPr/>
        </p:nvSpPr>
        <p:spPr>
          <a:xfrm>
            <a:off x="7658302" y="5304325"/>
            <a:ext cx="1673692" cy="440368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FFE690"/>
              </a:gs>
              <a:gs pos="100000">
                <a:srgbClr val="F5D351"/>
              </a:gs>
            </a:gsLst>
            <a:lin ang="5400000" scaled="1"/>
          </a:gradFill>
          <a:ln w="38100">
            <a:noFill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400" dirty="0">
              <a:solidFill>
                <a:srgbClr val="84150B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129" name="文本框 132"/>
          <p:cNvSpPr txBox="1"/>
          <p:nvPr/>
        </p:nvSpPr>
        <p:spPr>
          <a:xfrm>
            <a:off x="7808814" y="5339841"/>
            <a:ext cx="1436095" cy="369332"/>
          </a:xfrm>
          <a:prstGeom prst="rect">
            <a:avLst/>
          </a:prstGeom>
        </p:spPr>
        <p:txBody>
          <a:bodyPr wrap="square" rtlCol="0" anchor="ctr">
            <a:spAutoFit/>
          </a:bodyPr>
          <a:lstStyle>
            <a:defPPr>
              <a:defRPr lang="zh-CN"/>
            </a:defPPr>
            <a:lvl1pPr>
              <a:defRPr sz="4000">
                <a:ln w="19050">
                  <a:noFill/>
                </a:ln>
                <a:solidFill>
                  <a:schemeClr val="bg1"/>
                </a:solidFill>
                <a:effectLst>
                  <a:outerShdw blurRad="63500" dist="38100" dir="8100000" algn="tr" rotWithShape="0">
                    <a:prstClr val="black">
                      <a:alpha val="30000"/>
                    </a:prstClr>
                  </a:outerShdw>
                </a:effectLst>
                <a:latin typeface="华康俪金黑W8(P)" panose="020B0800000000000000" pitchFamily="34" charset="-122"/>
                <a:ea typeface="华康俪金黑W8(P)" panose="020B0800000000000000" pitchFamily="34" charset="-122"/>
              </a:defRPr>
            </a:lvl1pPr>
          </a:lstStyle>
          <a:p>
            <a:r>
              <a:rPr lang="zh-CN" altLang="en-US" sz="1800" dirty="0">
                <a:solidFill>
                  <a:srgbClr val="C2191F"/>
                </a:solidFill>
                <a:effectLst/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启动 </a:t>
            </a:r>
            <a:r>
              <a:rPr lang="en-US" altLang="zh-CN" sz="1800" dirty="0">
                <a:solidFill>
                  <a:srgbClr val="C2191F"/>
                </a:solidFill>
                <a:effectLst/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| </a:t>
            </a:r>
            <a:r>
              <a:rPr lang="zh-CN" altLang="en-US" sz="1800" dirty="0">
                <a:solidFill>
                  <a:srgbClr val="C2191F"/>
                </a:solidFill>
                <a:effectLst/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停止</a:t>
            </a:r>
            <a:endParaRPr lang="zh-CN" altLang="en-US" sz="1800" dirty="0">
              <a:solidFill>
                <a:srgbClr val="C2191F"/>
              </a:solidFill>
              <a:effectLst/>
              <a:latin typeface="庞门正道标题体" panose="02010600030101010101" pitchFamily="2" charset="-122"/>
              <a:ea typeface="庞门正道标题体" panose="02010600030101010101" pitchFamily="2" charset="-122"/>
            </a:endParaRPr>
          </a:p>
        </p:txBody>
      </p:sp>
      <p:sp>
        <p:nvSpPr>
          <p:cNvPr id="130" name="矩形 129"/>
          <p:cNvSpPr/>
          <p:nvPr/>
        </p:nvSpPr>
        <p:spPr>
          <a:xfrm>
            <a:off x="3902128" y="1970353"/>
            <a:ext cx="43877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【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注意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】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（该页抽奖适合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WPS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用户使用）</a:t>
            </a:r>
            <a:endParaRPr lang="zh-CN" altLang="en-US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1" name="文本框 130"/>
          <p:cNvSpPr txBox="1"/>
          <p:nvPr/>
        </p:nvSpPr>
        <p:spPr>
          <a:xfrm>
            <a:off x="3170357" y="335932"/>
            <a:ext cx="585128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4800" i="1">
                <a:gradFill>
                  <a:gsLst>
                    <a:gs pos="91000">
                      <a:srgbClr val="F7D95B"/>
                    </a:gs>
                    <a:gs pos="8000">
                      <a:schemeClr val="bg1"/>
                    </a:gs>
                  </a:gsLst>
                  <a:lin ang="5400000" scaled="0"/>
                </a:gradFill>
                <a:effectLst>
                  <a:outerShdw blurRad="63500" dist="38100" dir="7740000" algn="t" rotWithShape="0">
                    <a:prstClr val="black">
                      <a:alpha val="60000"/>
                    </a:prstClr>
                  </a:outerShdw>
                </a:effectLst>
                <a:latin typeface="庞门正道标题体" panose="02010600030101010101" pitchFamily="2" charset="-122"/>
                <a:ea typeface="庞门正道标题体" panose="02010600030101010101" pitchFamily="2" charset="-122"/>
                <a:cs typeface="Arial" panose="020B0604020202020204" pitchFamily="34" charset="0"/>
              </a:defRPr>
            </a:lvl1pPr>
          </a:lstStyle>
          <a:p>
            <a:r>
              <a:rPr lang="zh-CN" altLang="en-US" sz="9600">
                <a:gradFill>
                  <a:gsLst>
                    <a:gs pos="92000">
                      <a:srgbClr val="F7D95B"/>
                    </a:gs>
                    <a:gs pos="0">
                      <a:schemeClr val="bg1"/>
                    </a:gs>
                  </a:gsLst>
                  <a:lin ang="5400000" scaled="0"/>
                </a:gradFill>
              </a:rPr>
              <a:t>幸运大抽奖</a:t>
            </a:r>
            <a:endParaRPr lang="zh-CN" altLang="en-US" sz="9600" dirty="0">
              <a:gradFill>
                <a:gsLst>
                  <a:gs pos="92000">
                    <a:srgbClr val="F7D95B"/>
                  </a:gs>
                  <a:gs pos="0">
                    <a:schemeClr val="bg1"/>
                  </a:gs>
                </a:gsLst>
                <a:lin ang="5400000" scaled="0"/>
              </a:gra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2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0375" y="1610317"/>
            <a:ext cx="6191250" cy="295275"/>
          </a:xfrm>
          <a:prstGeom prst="rect">
            <a:avLst/>
          </a:prstGeom>
        </p:spPr>
      </p:pic>
      <p:sp>
        <p:nvSpPr>
          <p:cNvPr id="131" name="文本框 130"/>
          <p:cNvSpPr txBox="1"/>
          <p:nvPr/>
        </p:nvSpPr>
        <p:spPr>
          <a:xfrm>
            <a:off x="3170357" y="335932"/>
            <a:ext cx="585128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4800" i="1">
                <a:gradFill>
                  <a:gsLst>
                    <a:gs pos="91000">
                      <a:srgbClr val="F7D95B"/>
                    </a:gs>
                    <a:gs pos="8000">
                      <a:schemeClr val="bg1"/>
                    </a:gs>
                  </a:gsLst>
                  <a:lin ang="5400000" scaled="0"/>
                </a:gradFill>
                <a:effectLst>
                  <a:outerShdw blurRad="63500" dist="38100" dir="7740000" algn="t" rotWithShape="0">
                    <a:prstClr val="black">
                      <a:alpha val="60000"/>
                    </a:prstClr>
                  </a:outerShdw>
                </a:effectLst>
                <a:latin typeface="庞门正道标题体" panose="02010600030101010101" pitchFamily="2" charset="-122"/>
                <a:ea typeface="庞门正道标题体" panose="02010600030101010101" pitchFamily="2" charset="-122"/>
                <a:cs typeface="Arial" panose="020B0604020202020204" pitchFamily="34" charset="0"/>
              </a:defRPr>
            </a:lvl1pPr>
          </a:lstStyle>
          <a:p>
            <a:r>
              <a:rPr lang="zh-CN" altLang="en-US" sz="9600">
                <a:gradFill>
                  <a:gsLst>
                    <a:gs pos="92000">
                      <a:srgbClr val="F7D95B"/>
                    </a:gs>
                    <a:gs pos="0">
                      <a:schemeClr val="bg1"/>
                    </a:gs>
                  </a:gsLst>
                  <a:lin ang="5400000" scaled="0"/>
                </a:gradFill>
              </a:rPr>
              <a:t>幸运大抽奖</a:t>
            </a:r>
            <a:endParaRPr lang="zh-CN" altLang="en-US" sz="9600" dirty="0">
              <a:gradFill>
                <a:gsLst>
                  <a:gs pos="92000">
                    <a:srgbClr val="F7D95B"/>
                  </a:gs>
                  <a:gs pos="0">
                    <a:schemeClr val="bg1"/>
                  </a:gs>
                </a:gsLst>
                <a:lin ang="5400000" scaled="0"/>
              </a:gradFill>
            </a:endParaRPr>
          </a:p>
        </p:txBody>
      </p:sp>
      <p:sp>
        <p:nvSpPr>
          <p:cNvPr id="249" name="矩形 248"/>
          <p:cNvSpPr/>
          <p:nvPr/>
        </p:nvSpPr>
        <p:spPr>
          <a:xfrm>
            <a:off x="3620643" y="2085591"/>
            <a:ext cx="49507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【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注意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】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（该页抽奖适合微软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office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用户使用）</a:t>
            </a:r>
            <a:endParaRPr lang="zh-CN" altLang="en-US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249420" y="2581217"/>
            <a:ext cx="3334726" cy="3333562"/>
            <a:chOff x="2249420" y="2581217"/>
            <a:chExt cx="3334726" cy="3333562"/>
          </a:xfrm>
        </p:grpSpPr>
        <p:sp>
          <p:nvSpPr>
            <p:cNvPr id="251" name="Freeform 5"/>
            <p:cNvSpPr/>
            <p:nvPr/>
          </p:nvSpPr>
          <p:spPr bwMode="auto">
            <a:xfrm>
              <a:off x="3414663" y="2636815"/>
              <a:ext cx="500383" cy="1610025"/>
            </a:xfrm>
            <a:custGeom>
              <a:avLst/>
              <a:gdLst>
                <a:gd name="T0" fmla="*/ 0 w 1699"/>
                <a:gd name="T1" fmla="*/ 306 h 5465"/>
                <a:gd name="T2" fmla="*/ 1699 w 1699"/>
                <a:gd name="T3" fmla="*/ 5465 h 5465"/>
                <a:gd name="T4" fmla="*/ 1697 w 1699"/>
                <a:gd name="T5" fmla="*/ 21 h 5465"/>
                <a:gd name="T6" fmla="*/ 0 w 1699"/>
                <a:gd name="T7" fmla="*/ 306 h 54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99" h="5465">
                  <a:moveTo>
                    <a:pt x="0" y="306"/>
                  </a:moveTo>
                  <a:cubicBezTo>
                    <a:pt x="1699" y="5465"/>
                    <a:pt x="1699" y="5465"/>
                    <a:pt x="1699" y="5465"/>
                  </a:cubicBezTo>
                  <a:cubicBezTo>
                    <a:pt x="1697" y="21"/>
                    <a:pt x="1697" y="21"/>
                    <a:pt x="1697" y="21"/>
                  </a:cubicBezTo>
                  <a:cubicBezTo>
                    <a:pt x="1697" y="21"/>
                    <a:pt x="767" y="0"/>
                    <a:pt x="0" y="306"/>
                  </a:cubicBezTo>
                </a:path>
              </a:pathLst>
            </a:custGeom>
            <a:solidFill>
              <a:srgbClr val="F8B6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2" name="Freeform 6"/>
            <p:cNvSpPr/>
            <p:nvPr/>
          </p:nvSpPr>
          <p:spPr bwMode="auto">
            <a:xfrm>
              <a:off x="2975670" y="2722529"/>
              <a:ext cx="939376" cy="1524311"/>
            </a:xfrm>
            <a:custGeom>
              <a:avLst/>
              <a:gdLst>
                <a:gd name="T0" fmla="*/ 0 w 3189"/>
                <a:gd name="T1" fmla="*/ 760 h 5175"/>
                <a:gd name="T2" fmla="*/ 3189 w 3189"/>
                <a:gd name="T3" fmla="*/ 5175 h 5175"/>
                <a:gd name="T4" fmla="*/ 1485 w 3189"/>
                <a:gd name="T5" fmla="*/ 0 h 5175"/>
                <a:gd name="T6" fmla="*/ 0 w 3189"/>
                <a:gd name="T7" fmla="*/ 760 h 5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89" h="5175">
                  <a:moveTo>
                    <a:pt x="0" y="760"/>
                  </a:moveTo>
                  <a:cubicBezTo>
                    <a:pt x="3189" y="5175"/>
                    <a:pt x="3189" y="5175"/>
                    <a:pt x="3189" y="5175"/>
                  </a:cubicBezTo>
                  <a:cubicBezTo>
                    <a:pt x="1485" y="0"/>
                    <a:pt x="1485" y="0"/>
                    <a:pt x="1485" y="0"/>
                  </a:cubicBezTo>
                  <a:cubicBezTo>
                    <a:pt x="1485" y="0"/>
                    <a:pt x="1026" y="102"/>
                    <a:pt x="0" y="760"/>
                  </a:cubicBezTo>
                </a:path>
              </a:pathLst>
            </a:custGeom>
            <a:solidFill>
              <a:srgbClr val="F398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3" name="Freeform 7"/>
            <p:cNvSpPr/>
            <p:nvPr/>
          </p:nvSpPr>
          <p:spPr bwMode="auto">
            <a:xfrm>
              <a:off x="2627024" y="2946079"/>
              <a:ext cx="1288022" cy="1300761"/>
            </a:xfrm>
            <a:custGeom>
              <a:avLst/>
              <a:gdLst>
                <a:gd name="T0" fmla="*/ 0 w 4371"/>
                <a:gd name="T1" fmla="*/ 1163 h 4415"/>
                <a:gd name="T2" fmla="*/ 4371 w 4371"/>
                <a:gd name="T3" fmla="*/ 4415 h 4415"/>
                <a:gd name="T4" fmla="*/ 1182 w 4371"/>
                <a:gd name="T5" fmla="*/ 0 h 4415"/>
                <a:gd name="T6" fmla="*/ 0 w 4371"/>
                <a:gd name="T7" fmla="*/ 1163 h 4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71" h="4415">
                  <a:moveTo>
                    <a:pt x="0" y="1163"/>
                  </a:moveTo>
                  <a:cubicBezTo>
                    <a:pt x="4371" y="4415"/>
                    <a:pt x="4371" y="4415"/>
                    <a:pt x="4371" y="4415"/>
                  </a:cubicBezTo>
                  <a:cubicBezTo>
                    <a:pt x="1182" y="0"/>
                    <a:pt x="1182" y="0"/>
                    <a:pt x="1182" y="0"/>
                  </a:cubicBezTo>
                  <a:cubicBezTo>
                    <a:pt x="1182" y="0"/>
                    <a:pt x="779" y="226"/>
                    <a:pt x="0" y="1163"/>
                  </a:cubicBezTo>
                </a:path>
              </a:pathLst>
            </a:custGeom>
            <a:solidFill>
              <a:srgbClr val="E60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4" name="Freeform 8"/>
            <p:cNvSpPr/>
            <p:nvPr/>
          </p:nvSpPr>
          <p:spPr bwMode="auto">
            <a:xfrm>
              <a:off x="2391890" y="3286616"/>
              <a:ext cx="1523155" cy="960223"/>
            </a:xfrm>
            <a:custGeom>
              <a:avLst/>
              <a:gdLst>
                <a:gd name="T0" fmla="*/ 0 w 5169"/>
                <a:gd name="T1" fmla="*/ 1527 h 3261"/>
                <a:gd name="T2" fmla="*/ 5169 w 5169"/>
                <a:gd name="T3" fmla="*/ 3261 h 3261"/>
                <a:gd name="T4" fmla="*/ 798 w 5169"/>
                <a:gd name="T5" fmla="*/ 0 h 3261"/>
                <a:gd name="T6" fmla="*/ 0 w 5169"/>
                <a:gd name="T7" fmla="*/ 1527 h 3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69" h="3261">
                  <a:moveTo>
                    <a:pt x="0" y="1527"/>
                  </a:moveTo>
                  <a:cubicBezTo>
                    <a:pt x="5169" y="3261"/>
                    <a:pt x="5169" y="3261"/>
                    <a:pt x="5169" y="3261"/>
                  </a:cubicBezTo>
                  <a:cubicBezTo>
                    <a:pt x="798" y="0"/>
                    <a:pt x="798" y="0"/>
                    <a:pt x="798" y="0"/>
                  </a:cubicBezTo>
                  <a:cubicBezTo>
                    <a:pt x="798" y="0"/>
                    <a:pt x="463" y="399"/>
                    <a:pt x="0" y="1527"/>
                  </a:cubicBezTo>
                </a:path>
              </a:pathLst>
            </a:custGeom>
            <a:solidFill>
              <a:srgbClr val="E400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5" name="Freeform 9"/>
            <p:cNvSpPr/>
            <p:nvPr/>
          </p:nvSpPr>
          <p:spPr bwMode="auto">
            <a:xfrm>
              <a:off x="2310809" y="3736033"/>
              <a:ext cx="1604236" cy="510806"/>
            </a:xfrm>
            <a:custGeom>
              <a:avLst/>
              <a:gdLst>
                <a:gd name="T0" fmla="*/ 0 w 5443"/>
                <a:gd name="T1" fmla="*/ 1734 h 1734"/>
                <a:gd name="T2" fmla="*/ 5443 w 5443"/>
                <a:gd name="T3" fmla="*/ 1734 h 1734"/>
                <a:gd name="T4" fmla="*/ 274 w 5443"/>
                <a:gd name="T5" fmla="*/ 0 h 1734"/>
                <a:gd name="T6" fmla="*/ 0 w 5443"/>
                <a:gd name="T7" fmla="*/ 1734 h 1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43" h="1734">
                  <a:moveTo>
                    <a:pt x="0" y="1734"/>
                  </a:moveTo>
                  <a:cubicBezTo>
                    <a:pt x="5443" y="1734"/>
                    <a:pt x="5443" y="1734"/>
                    <a:pt x="5443" y="1734"/>
                  </a:cubicBezTo>
                  <a:cubicBezTo>
                    <a:pt x="274" y="0"/>
                    <a:pt x="274" y="0"/>
                    <a:pt x="274" y="0"/>
                  </a:cubicBezTo>
                  <a:cubicBezTo>
                    <a:pt x="274" y="0"/>
                    <a:pt x="97" y="519"/>
                    <a:pt x="0" y="1734"/>
                  </a:cubicBezTo>
                </a:path>
              </a:pathLst>
            </a:custGeom>
            <a:solidFill>
              <a:srgbClr val="8FC3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6" name="Freeform 10"/>
            <p:cNvSpPr/>
            <p:nvPr/>
          </p:nvSpPr>
          <p:spPr bwMode="auto">
            <a:xfrm>
              <a:off x="2309651" y="4246840"/>
              <a:ext cx="1611186" cy="501540"/>
            </a:xfrm>
            <a:custGeom>
              <a:avLst/>
              <a:gdLst>
                <a:gd name="T0" fmla="*/ 307 w 5465"/>
                <a:gd name="T1" fmla="*/ 1702 h 1702"/>
                <a:gd name="T2" fmla="*/ 5465 w 5465"/>
                <a:gd name="T3" fmla="*/ 0 h 1702"/>
                <a:gd name="T4" fmla="*/ 21 w 5465"/>
                <a:gd name="T5" fmla="*/ 5 h 1702"/>
                <a:gd name="T6" fmla="*/ 307 w 5465"/>
                <a:gd name="T7" fmla="*/ 1702 h 17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65" h="1702">
                  <a:moveTo>
                    <a:pt x="307" y="1702"/>
                  </a:moveTo>
                  <a:cubicBezTo>
                    <a:pt x="5465" y="0"/>
                    <a:pt x="5465" y="0"/>
                    <a:pt x="5465" y="0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5"/>
                    <a:pt x="0" y="935"/>
                    <a:pt x="307" y="1702"/>
                  </a:cubicBezTo>
                </a:path>
              </a:pathLst>
            </a:custGeom>
            <a:solidFill>
              <a:srgbClr val="22AC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7" name="Freeform 11"/>
            <p:cNvSpPr/>
            <p:nvPr/>
          </p:nvSpPr>
          <p:spPr bwMode="auto">
            <a:xfrm>
              <a:off x="2394206" y="4246840"/>
              <a:ext cx="1520839" cy="940533"/>
            </a:xfrm>
            <a:custGeom>
              <a:avLst/>
              <a:gdLst>
                <a:gd name="T0" fmla="*/ 745 w 5158"/>
                <a:gd name="T1" fmla="*/ 3192 h 3192"/>
                <a:gd name="T2" fmla="*/ 5158 w 5158"/>
                <a:gd name="T3" fmla="*/ 0 h 3192"/>
                <a:gd name="T4" fmla="*/ 0 w 5158"/>
                <a:gd name="T5" fmla="*/ 1709 h 3192"/>
                <a:gd name="T6" fmla="*/ 745 w 5158"/>
                <a:gd name="T7" fmla="*/ 3192 h 3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58" h="3192">
                  <a:moveTo>
                    <a:pt x="745" y="3192"/>
                  </a:moveTo>
                  <a:cubicBezTo>
                    <a:pt x="5158" y="0"/>
                    <a:pt x="5158" y="0"/>
                    <a:pt x="5158" y="0"/>
                  </a:cubicBezTo>
                  <a:cubicBezTo>
                    <a:pt x="0" y="1709"/>
                    <a:pt x="0" y="1709"/>
                    <a:pt x="0" y="1709"/>
                  </a:cubicBezTo>
                  <a:cubicBezTo>
                    <a:pt x="0" y="1709"/>
                    <a:pt x="87" y="2166"/>
                    <a:pt x="745" y="3192"/>
                  </a:cubicBezTo>
                </a:path>
              </a:pathLst>
            </a:custGeom>
            <a:solidFill>
              <a:srgbClr val="0091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8" name="Freeform 12"/>
            <p:cNvSpPr/>
            <p:nvPr/>
          </p:nvSpPr>
          <p:spPr bwMode="auto">
            <a:xfrm>
              <a:off x="2614282" y="4246840"/>
              <a:ext cx="1300763" cy="1289178"/>
            </a:xfrm>
            <a:custGeom>
              <a:avLst/>
              <a:gdLst>
                <a:gd name="T0" fmla="*/ 1164 w 4413"/>
                <a:gd name="T1" fmla="*/ 4373 h 4373"/>
                <a:gd name="T2" fmla="*/ 4413 w 4413"/>
                <a:gd name="T3" fmla="*/ 0 h 4373"/>
                <a:gd name="T4" fmla="*/ 0 w 4413"/>
                <a:gd name="T5" fmla="*/ 3192 h 4373"/>
                <a:gd name="T6" fmla="*/ 1164 w 4413"/>
                <a:gd name="T7" fmla="*/ 4373 h 4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13" h="4373">
                  <a:moveTo>
                    <a:pt x="1164" y="4373"/>
                  </a:moveTo>
                  <a:cubicBezTo>
                    <a:pt x="4413" y="0"/>
                    <a:pt x="4413" y="0"/>
                    <a:pt x="4413" y="0"/>
                  </a:cubicBezTo>
                  <a:cubicBezTo>
                    <a:pt x="0" y="3192"/>
                    <a:pt x="0" y="3192"/>
                    <a:pt x="0" y="3192"/>
                  </a:cubicBezTo>
                  <a:cubicBezTo>
                    <a:pt x="0" y="3192"/>
                    <a:pt x="226" y="3594"/>
                    <a:pt x="1164" y="4373"/>
                  </a:cubicBezTo>
                </a:path>
              </a:pathLst>
            </a:custGeom>
            <a:solidFill>
              <a:srgbClr val="2EA7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9" name="Freeform 13"/>
            <p:cNvSpPr/>
            <p:nvPr/>
          </p:nvSpPr>
          <p:spPr bwMode="auto">
            <a:xfrm>
              <a:off x="2954820" y="4246840"/>
              <a:ext cx="960225" cy="1524311"/>
            </a:xfrm>
            <a:custGeom>
              <a:avLst/>
              <a:gdLst>
                <a:gd name="T0" fmla="*/ 1527 w 3258"/>
                <a:gd name="T1" fmla="*/ 5170 h 5170"/>
                <a:gd name="T2" fmla="*/ 3258 w 3258"/>
                <a:gd name="T3" fmla="*/ 0 h 5170"/>
                <a:gd name="T4" fmla="*/ 0 w 3258"/>
                <a:gd name="T5" fmla="*/ 4373 h 5170"/>
                <a:gd name="T6" fmla="*/ 1527 w 3258"/>
                <a:gd name="T7" fmla="*/ 5170 h 5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58" h="5170">
                  <a:moveTo>
                    <a:pt x="1527" y="5170"/>
                  </a:moveTo>
                  <a:cubicBezTo>
                    <a:pt x="3258" y="0"/>
                    <a:pt x="3258" y="0"/>
                    <a:pt x="3258" y="0"/>
                  </a:cubicBezTo>
                  <a:cubicBezTo>
                    <a:pt x="0" y="4373"/>
                    <a:pt x="0" y="4373"/>
                    <a:pt x="0" y="4373"/>
                  </a:cubicBezTo>
                  <a:cubicBezTo>
                    <a:pt x="0" y="4373"/>
                    <a:pt x="399" y="4708"/>
                    <a:pt x="1527" y="5170"/>
                  </a:cubicBezTo>
                </a:path>
              </a:pathLst>
            </a:custGeom>
            <a:solidFill>
              <a:srgbClr val="036E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0" name="Freeform 14"/>
            <p:cNvSpPr/>
            <p:nvPr/>
          </p:nvSpPr>
          <p:spPr bwMode="auto">
            <a:xfrm>
              <a:off x="3404238" y="4223674"/>
              <a:ext cx="520074" cy="1627399"/>
            </a:xfrm>
            <a:custGeom>
              <a:avLst/>
              <a:gdLst>
                <a:gd name="T0" fmla="*/ 1734 w 1761"/>
                <a:gd name="T1" fmla="*/ 5522 h 5522"/>
                <a:gd name="T2" fmla="*/ 1761 w 1761"/>
                <a:gd name="T3" fmla="*/ 0 h 5522"/>
                <a:gd name="T4" fmla="*/ 0 w 1761"/>
                <a:gd name="T5" fmla="*/ 5249 h 5522"/>
                <a:gd name="T6" fmla="*/ 1734 w 1761"/>
                <a:gd name="T7" fmla="*/ 5522 h 5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61" h="5522">
                  <a:moveTo>
                    <a:pt x="1734" y="5522"/>
                  </a:moveTo>
                  <a:cubicBezTo>
                    <a:pt x="1761" y="0"/>
                    <a:pt x="1761" y="0"/>
                    <a:pt x="1761" y="0"/>
                  </a:cubicBezTo>
                  <a:cubicBezTo>
                    <a:pt x="0" y="5249"/>
                    <a:pt x="0" y="5249"/>
                    <a:pt x="0" y="5249"/>
                  </a:cubicBezTo>
                  <a:cubicBezTo>
                    <a:pt x="0" y="5249"/>
                    <a:pt x="520" y="5425"/>
                    <a:pt x="1734" y="5522"/>
                  </a:cubicBezTo>
                </a:path>
              </a:pathLst>
            </a:custGeom>
            <a:solidFill>
              <a:srgbClr val="172A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1" name="Freeform 15"/>
            <p:cNvSpPr/>
            <p:nvPr/>
          </p:nvSpPr>
          <p:spPr bwMode="auto">
            <a:xfrm>
              <a:off x="3918521" y="4246840"/>
              <a:ext cx="502699" cy="1610025"/>
            </a:xfrm>
            <a:custGeom>
              <a:avLst/>
              <a:gdLst>
                <a:gd name="T0" fmla="*/ 1706 w 1706"/>
                <a:gd name="T1" fmla="*/ 5159 h 5465"/>
                <a:gd name="T2" fmla="*/ 0 w 1706"/>
                <a:gd name="T3" fmla="*/ 0 h 5465"/>
                <a:gd name="T4" fmla="*/ 1 w 1706"/>
                <a:gd name="T5" fmla="*/ 5444 h 5465"/>
                <a:gd name="T6" fmla="*/ 1706 w 1706"/>
                <a:gd name="T7" fmla="*/ 5159 h 54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06" h="5465">
                  <a:moveTo>
                    <a:pt x="1706" y="5159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5444"/>
                    <a:pt x="1" y="5444"/>
                    <a:pt x="1" y="5444"/>
                  </a:cubicBezTo>
                  <a:cubicBezTo>
                    <a:pt x="1" y="5444"/>
                    <a:pt x="939" y="5465"/>
                    <a:pt x="1706" y="5159"/>
                  </a:cubicBezTo>
                </a:path>
              </a:pathLst>
            </a:custGeom>
            <a:solidFill>
              <a:srgbClr val="F8B6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2" name="Freeform 16"/>
            <p:cNvSpPr/>
            <p:nvPr/>
          </p:nvSpPr>
          <p:spPr bwMode="auto">
            <a:xfrm>
              <a:off x="3918521" y="4246840"/>
              <a:ext cx="939376" cy="1519678"/>
            </a:xfrm>
            <a:custGeom>
              <a:avLst/>
              <a:gdLst>
                <a:gd name="T0" fmla="*/ 3189 w 3189"/>
                <a:gd name="T1" fmla="*/ 4415 h 5159"/>
                <a:gd name="T2" fmla="*/ 0 w 3189"/>
                <a:gd name="T3" fmla="*/ 0 h 5159"/>
                <a:gd name="T4" fmla="*/ 1706 w 3189"/>
                <a:gd name="T5" fmla="*/ 5159 h 5159"/>
                <a:gd name="T6" fmla="*/ 3189 w 3189"/>
                <a:gd name="T7" fmla="*/ 4415 h 5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89" h="5159">
                  <a:moveTo>
                    <a:pt x="3189" y="4415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706" y="5159"/>
                    <a:pt x="1706" y="5159"/>
                    <a:pt x="1706" y="5159"/>
                  </a:cubicBezTo>
                  <a:cubicBezTo>
                    <a:pt x="1706" y="5159"/>
                    <a:pt x="2163" y="5072"/>
                    <a:pt x="3189" y="4415"/>
                  </a:cubicBezTo>
                </a:path>
              </a:pathLst>
            </a:custGeom>
            <a:solidFill>
              <a:srgbClr val="F398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3" name="Freeform 17"/>
            <p:cNvSpPr/>
            <p:nvPr/>
          </p:nvSpPr>
          <p:spPr bwMode="auto">
            <a:xfrm>
              <a:off x="3915045" y="4241048"/>
              <a:ext cx="1288022" cy="1300761"/>
            </a:xfrm>
            <a:custGeom>
              <a:avLst/>
              <a:gdLst>
                <a:gd name="T0" fmla="*/ 4371 w 4371"/>
                <a:gd name="T1" fmla="*/ 3252 h 4415"/>
                <a:gd name="T2" fmla="*/ 0 w 4371"/>
                <a:gd name="T3" fmla="*/ 0 h 4415"/>
                <a:gd name="T4" fmla="*/ 3190 w 4371"/>
                <a:gd name="T5" fmla="*/ 4415 h 4415"/>
                <a:gd name="T6" fmla="*/ 4371 w 4371"/>
                <a:gd name="T7" fmla="*/ 3252 h 4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371" h="4415">
                  <a:moveTo>
                    <a:pt x="4371" y="3252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190" y="4415"/>
                    <a:pt x="3190" y="4415"/>
                    <a:pt x="3190" y="4415"/>
                  </a:cubicBezTo>
                  <a:cubicBezTo>
                    <a:pt x="3190" y="4415"/>
                    <a:pt x="3592" y="4189"/>
                    <a:pt x="4371" y="3252"/>
                  </a:cubicBezTo>
                </a:path>
              </a:pathLst>
            </a:custGeom>
            <a:solidFill>
              <a:srgbClr val="E60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4" name="Freeform 18"/>
            <p:cNvSpPr/>
            <p:nvPr/>
          </p:nvSpPr>
          <p:spPr bwMode="auto">
            <a:xfrm>
              <a:off x="3918521" y="4246840"/>
              <a:ext cx="1523155" cy="960223"/>
            </a:xfrm>
            <a:custGeom>
              <a:avLst/>
              <a:gdLst>
                <a:gd name="T0" fmla="*/ 5168 w 5168"/>
                <a:gd name="T1" fmla="*/ 1734 h 3260"/>
                <a:gd name="T2" fmla="*/ 0 w 5168"/>
                <a:gd name="T3" fmla="*/ 0 h 3260"/>
                <a:gd name="T4" fmla="*/ 4371 w 5168"/>
                <a:gd name="T5" fmla="*/ 3260 h 3260"/>
                <a:gd name="T6" fmla="*/ 5168 w 5168"/>
                <a:gd name="T7" fmla="*/ 1734 h 3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68" h="3260">
                  <a:moveTo>
                    <a:pt x="5168" y="173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4371" y="3260"/>
                    <a:pt x="4371" y="3260"/>
                    <a:pt x="4371" y="3260"/>
                  </a:cubicBezTo>
                  <a:cubicBezTo>
                    <a:pt x="4371" y="3260"/>
                    <a:pt x="4706" y="2861"/>
                    <a:pt x="5168" y="1734"/>
                  </a:cubicBezTo>
                </a:path>
              </a:pathLst>
            </a:custGeom>
            <a:solidFill>
              <a:srgbClr val="E400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/>
            </a:p>
          </p:txBody>
        </p:sp>
        <p:sp>
          <p:nvSpPr>
            <p:cNvPr id="265" name="Freeform 19"/>
            <p:cNvSpPr/>
            <p:nvPr/>
          </p:nvSpPr>
          <p:spPr bwMode="auto">
            <a:xfrm>
              <a:off x="3918521" y="4246840"/>
              <a:ext cx="1604236" cy="510806"/>
            </a:xfrm>
            <a:custGeom>
              <a:avLst/>
              <a:gdLst>
                <a:gd name="T0" fmla="*/ 5442 w 5442"/>
                <a:gd name="T1" fmla="*/ 0 h 1734"/>
                <a:gd name="T2" fmla="*/ 0 w 5442"/>
                <a:gd name="T3" fmla="*/ 0 h 1734"/>
                <a:gd name="T4" fmla="*/ 5168 w 5442"/>
                <a:gd name="T5" fmla="*/ 1734 h 1734"/>
                <a:gd name="T6" fmla="*/ 5442 w 5442"/>
                <a:gd name="T7" fmla="*/ 0 h 17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42" h="1734">
                  <a:moveTo>
                    <a:pt x="544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5168" y="1734"/>
                    <a:pt x="5168" y="1734"/>
                    <a:pt x="5168" y="1734"/>
                  </a:cubicBezTo>
                  <a:cubicBezTo>
                    <a:pt x="5168" y="1734"/>
                    <a:pt x="5345" y="1214"/>
                    <a:pt x="5442" y="0"/>
                  </a:cubicBezTo>
                </a:path>
              </a:pathLst>
            </a:custGeom>
            <a:solidFill>
              <a:srgbClr val="8FC3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6" name="Freeform 20"/>
            <p:cNvSpPr/>
            <p:nvPr/>
          </p:nvSpPr>
          <p:spPr bwMode="auto">
            <a:xfrm>
              <a:off x="3918521" y="3742983"/>
              <a:ext cx="1611186" cy="503857"/>
            </a:xfrm>
            <a:custGeom>
              <a:avLst/>
              <a:gdLst>
                <a:gd name="T0" fmla="*/ 5158 w 5465"/>
                <a:gd name="T1" fmla="*/ 0 h 1710"/>
                <a:gd name="T2" fmla="*/ 0 w 5465"/>
                <a:gd name="T3" fmla="*/ 1710 h 1710"/>
                <a:gd name="T4" fmla="*/ 5442 w 5465"/>
                <a:gd name="T5" fmla="*/ 1710 h 1710"/>
                <a:gd name="T6" fmla="*/ 5158 w 5465"/>
                <a:gd name="T7" fmla="*/ 0 h 17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65" h="1710">
                  <a:moveTo>
                    <a:pt x="5158" y="0"/>
                  </a:moveTo>
                  <a:cubicBezTo>
                    <a:pt x="0" y="1710"/>
                    <a:pt x="0" y="1710"/>
                    <a:pt x="0" y="1710"/>
                  </a:cubicBezTo>
                  <a:cubicBezTo>
                    <a:pt x="5442" y="1710"/>
                    <a:pt x="5442" y="1710"/>
                    <a:pt x="5442" y="1710"/>
                  </a:cubicBezTo>
                  <a:cubicBezTo>
                    <a:pt x="5442" y="1710"/>
                    <a:pt x="5465" y="767"/>
                    <a:pt x="5158" y="0"/>
                  </a:cubicBezTo>
                </a:path>
              </a:pathLst>
            </a:custGeom>
            <a:solidFill>
              <a:srgbClr val="22AC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7" name="Freeform 21"/>
            <p:cNvSpPr/>
            <p:nvPr/>
          </p:nvSpPr>
          <p:spPr bwMode="auto">
            <a:xfrm>
              <a:off x="3918521" y="3306307"/>
              <a:ext cx="1520839" cy="940533"/>
            </a:xfrm>
            <a:custGeom>
              <a:avLst/>
              <a:gdLst>
                <a:gd name="T0" fmla="*/ 4414 w 5158"/>
                <a:gd name="T1" fmla="*/ 0 h 3192"/>
                <a:gd name="T2" fmla="*/ 0 w 5158"/>
                <a:gd name="T3" fmla="*/ 3192 h 3192"/>
                <a:gd name="T4" fmla="*/ 5158 w 5158"/>
                <a:gd name="T5" fmla="*/ 1482 h 3192"/>
                <a:gd name="T6" fmla="*/ 4414 w 5158"/>
                <a:gd name="T7" fmla="*/ 0 h 3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58" h="3192">
                  <a:moveTo>
                    <a:pt x="4414" y="0"/>
                  </a:moveTo>
                  <a:cubicBezTo>
                    <a:pt x="0" y="3192"/>
                    <a:pt x="0" y="3192"/>
                    <a:pt x="0" y="3192"/>
                  </a:cubicBezTo>
                  <a:cubicBezTo>
                    <a:pt x="5158" y="1482"/>
                    <a:pt x="5158" y="1482"/>
                    <a:pt x="5158" y="1482"/>
                  </a:cubicBezTo>
                  <a:cubicBezTo>
                    <a:pt x="5158" y="1482"/>
                    <a:pt x="5072" y="1026"/>
                    <a:pt x="4414" y="0"/>
                  </a:cubicBezTo>
                </a:path>
              </a:pathLst>
            </a:custGeom>
            <a:solidFill>
              <a:srgbClr val="0091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8" name="Freeform 22"/>
            <p:cNvSpPr/>
            <p:nvPr/>
          </p:nvSpPr>
          <p:spPr bwMode="auto">
            <a:xfrm>
              <a:off x="3918521" y="2957661"/>
              <a:ext cx="1300763" cy="1289178"/>
            </a:xfrm>
            <a:custGeom>
              <a:avLst/>
              <a:gdLst>
                <a:gd name="T0" fmla="*/ 3250 w 4414"/>
                <a:gd name="T1" fmla="*/ 0 h 4373"/>
                <a:gd name="T2" fmla="*/ 0 w 4414"/>
                <a:gd name="T3" fmla="*/ 4373 h 4373"/>
                <a:gd name="T4" fmla="*/ 4414 w 4414"/>
                <a:gd name="T5" fmla="*/ 1181 h 4373"/>
                <a:gd name="T6" fmla="*/ 3250 w 4414"/>
                <a:gd name="T7" fmla="*/ 0 h 4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14" h="4373">
                  <a:moveTo>
                    <a:pt x="3250" y="0"/>
                  </a:moveTo>
                  <a:cubicBezTo>
                    <a:pt x="0" y="4373"/>
                    <a:pt x="0" y="4373"/>
                    <a:pt x="0" y="4373"/>
                  </a:cubicBezTo>
                  <a:cubicBezTo>
                    <a:pt x="4414" y="1181"/>
                    <a:pt x="4414" y="1181"/>
                    <a:pt x="4414" y="1181"/>
                  </a:cubicBezTo>
                  <a:cubicBezTo>
                    <a:pt x="4414" y="1181"/>
                    <a:pt x="4187" y="779"/>
                    <a:pt x="3250" y="0"/>
                  </a:cubicBezTo>
                </a:path>
              </a:pathLst>
            </a:custGeom>
            <a:solidFill>
              <a:srgbClr val="2EA7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9" name="Freeform 23"/>
            <p:cNvSpPr/>
            <p:nvPr/>
          </p:nvSpPr>
          <p:spPr bwMode="auto">
            <a:xfrm>
              <a:off x="3918521" y="2723687"/>
              <a:ext cx="960225" cy="1523153"/>
            </a:xfrm>
            <a:custGeom>
              <a:avLst/>
              <a:gdLst>
                <a:gd name="T0" fmla="*/ 1732 w 3259"/>
                <a:gd name="T1" fmla="*/ 0 h 5170"/>
                <a:gd name="T2" fmla="*/ 0 w 3259"/>
                <a:gd name="T3" fmla="*/ 5170 h 5170"/>
                <a:gd name="T4" fmla="*/ 3259 w 3259"/>
                <a:gd name="T5" fmla="*/ 797 h 5170"/>
                <a:gd name="T6" fmla="*/ 1732 w 3259"/>
                <a:gd name="T7" fmla="*/ 0 h 5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59" h="5170">
                  <a:moveTo>
                    <a:pt x="1732" y="0"/>
                  </a:moveTo>
                  <a:cubicBezTo>
                    <a:pt x="0" y="5170"/>
                    <a:pt x="0" y="5170"/>
                    <a:pt x="0" y="5170"/>
                  </a:cubicBezTo>
                  <a:cubicBezTo>
                    <a:pt x="3259" y="797"/>
                    <a:pt x="3259" y="797"/>
                    <a:pt x="3259" y="797"/>
                  </a:cubicBezTo>
                  <a:cubicBezTo>
                    <a:pt x="3259" y="797"/>
                    <a:pt x="2859" y="462"/>
                    <a:pt x="1732" y="0"/>
                  </a:cubicBezTo>
                </a:path>
              </a:pathLst>
            </a:custGeom>
            <a:solidFill>
              <a:srgbClr val="036E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0" name="Freeform 24"/>
            <p:cNvSpPr/>
            <p:nvPr/>
          </p:nvSpPr>
          <p:spPr bwMode="auto">
            <a:xfrm>
              <a:off x="3915045" y="2651873"/>
              <a:ext cx="511966" cy="1604233"/>
            </a:xfrm>
            <a:custGeom>
              <a:avLst/>
              <a:gdLst>
                <a:gd name="T0" fmla="*/ 0 w 1735"/>
                <a:gd name="T1" fmla="*/ 0 h 5443"/>
                <a:gd name="T2" fmla="*/ 3 w 1735"/>
                <a:gd name="T3" fmla="*/ 5443 h 5443"/>
                <a:gd name="T4" fmla="*/ 1735 w 1735"/>
                <a:gd name="T5" fmla="*/ 273 h 5443"/>
                <a:gd name="T6" fmla="*/ 0 w 1735"/>
                <a:gd name="T7" fmla="*/ 0 h 5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35" h="5443">
                  <a:moveTo>
                    <a:pt x="0" y="0"/>
                  </a:moveTo>
                  <a:cubicBezTo>
                    <a:pt x="3" y="5443"/>
                    <a:pt x="3" y="5443"/>
                    <a:pt x="3" y="5443"/>
                  </a:cubicBezTo>
                  <a:cubicBezTo>
                    <a:pt x="1735" y="273"/>
                    <a:pt x="1735" y="273"/>
                    <a:pt x="1735" y="273"/>
                  </a:cubicBezTo>
                  <a:cubicBezTo>
                    <a:pt x="1735" y="273"/>
                    <a:pt x="1215" y="97"/>
                    <a:pt x="0" y="0"/>
                  </a:cubicBezTo>
                </a:path>
              </a:pathLst>
            </a:custGeom>
            <a:solidFill>
              <a:srgbClr val="172A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1" name="Freeform 27"/>
            <p:cNvSpPr>
              <a:spLocks noEditPoints="1"/>
            </p:cNvSpPr>
            <p:nvPr/>
          </p:nvSpPr>
          <p:spPr bwMode="auto">
            <a:xfrm>
              <a:off x="2249420" y="2581217"/>
              <a:ext cx="3334726" cy="3333562"/>
            </a:xfrm>
            <a:custGeom>
              <a:avLst/>
              <a:gdLst>
                <a:gd name="T0" fmla="*/ 5656 w 11312"/>
                <a:gd name="T1" fmla="*/ 11311 h 11311"/>
                <a:gd name="T2" fmla="*/ 0 w 11312"/>
                <a:gd name="T3" fmla="*/ 5656 h 11311"/>
                <a:gd name="T4" fmla="*/ 5656 w 11312"/>
                <a:gd name="T5" fmla="*/ 0 h 11311"/>
                <a:gd name="T6" fmla="*/ 11312 w 11312"/>
                <a:gd name="T7" fmla="*/ 5656 h 11311"/>
                <a:gd name="T8" fmla="*/ 5656 w 11312"/>
                <a:gd name="T9" fmla="*/ 11311 h 11311"/>
                <a:gd name="T10" fmla="*/ 5656 w 11312"/>
                <a:gd name="T11" fmla="*/ 527 h 11311"/>
                <a:gd name="T12" fmla="*/ 527 w 11312"/>
                <a:gd name="T13" fmla="*/ 5656 h 11311"/>
                <a:gd name="T14" fmla="*/ 5656 w 11312"/>
                <a:gd name="T15" fmla="*/ 10784 h 11311"/>
                <a:gd name="T16" fmla="*/ 10785 w 11312"/>
                <a:gd name="T17" fmla="*/ 5656 h 11311"/>
                <a:gd name="T18" fmla="*/ 5656 w 11312"/>
                <a:gd name="T19" fmla="*/ 527 h 11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312" h="11311">
                  <a:moveTo>
                    <a:pt x="5656" y="11311"/>
                  </a:moveTo>
                  <a:cubicBezTo>
                    <a:pt x="2538" y="11311"/>
                    <a:pt x="0" y="8774"/>
                    <a:pt x="0" y="5656"/>
                  </a:cubicBezTo>
                  <a:cubicBezTo>
                    <a:pt x="0" y="2537"/>
                    <a:pt x="2538" y="0"/>
                    <a:pt x="5656" y="0"/>
                  </a:cubicBezTo>
                  <a:cubicBezTo>
                    <a:pt x="8775" y="0"/>
                    <a:pt x="11312" y="2537"/>
                    <a:pt x="11312" y="5656"/>
                  </a:cubicBezTo>
                  <a:cubicBezTo>
                    <a:pt x="11312" y="8774"/>
                    <a:pt x="8775" y="11311"/>
                    <a:pt x="5656" y="11311"/>
                  </a:cubicBezTo>
                  <a:moveTo>
                    <a:pt x="5656" y="527"/>
                  </a:moveTo>
                  <a:cubicBezTo>
                    <a:pt x="2828" y="527"/>
                    <a:pt x="527" y="2827"/>
                    <a:pt x="527" y="5656"/>
                  </a:cubicBezTo>
                  <a:cubicBezTo>
                    <a:pt x="527" y="8484"/>
                    <a:pt x="2828" y="10784"/>
                    <a:pt x="5656" y="10784"/>
                  </a:cubicBezTo>
                  <a:cubicBezTo>
                    <a:pt x="8484" y="10784"/>
                    <a:pt x="10785" y="8484"/>
                    <a:pt x="10785" y="5656"/>
                  </a:cubicBezTo>
                  <a:cubicBezTo>
                    <a:pt x="10785" y="2827"/>
                    <a:pt x="8484" y="527"/>
                    <a:pt x="5656" y="527"/>
                  </a:cubicBezTo>
                </a:path>
              </a:pathLst>
            </a:custGeom>
            <a:solidFill>
              <a:srgbClr val="F7D95B"/>
            </a:solidFill>
            <a:ln>
              <a:noFill/>
            </a:ln>
            <a:effectLst>
              <a:glow rad="127000">
                <a:srgbClr val="F7D95B">
                  <a:alpha val="30000"/>
                </a:srgbClr>
              </a:glo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600">
                <a:solidFill>
                  <a:schemeClr val="lt1"/>
                </a:solidFill>
                <a:latin typeface="Aharoni" panose="02010803020104030203" pitchFamily="2" charset="-79"/>
                <a:cs typeface="Aharoni" panose="02010803020104030203" pitchFamily="2" charset="-79"/>
              </a:endParaRPr>
            </a:p>
          </p:txBody>
        </p:sp>
        <p:sp>
          <p:nvSpPr>
            <p:cNvPr id="272" name="Freeform 28"/>
            <p:cNvSpPr>
              <a:spLocks noEditPoints="1"/>
            </p:cNvSpPr>
            <p:nvPr/>
          </p:nvSpPr>
          <p:spPr bwMode="auto">
            <a:xfrm>
              <a:off x="2389573" y="2722529"/>
              <a:ext cx="3053261" cy="3052097"/>
            </a:xfrm>
            <a:custGeom>
              <a:avLst/>
              <a:gdLst>
                <a:gd name="T0" fmla="*/ 5178 w 10357"/>
                <a:gd name="T1" fmla="*/ 10357 h 10357"/>
                <a:gd name="T2" fmla="*/ 0 w 10357"/>
                <a:gd name="T3" fmla="*/ 5179 h 10357"/>
                <a:gd name="T4" fmla="*/ 5178 w 10357"/>
                <a:gd name="T5" fmla="*/ 0 h 10357"/>
                <a:gd name="T6" fmla="*/ 10357 w 10357"/>
                <a:gd name="T7" fmla="*/ 5179 h 10357"/>
                <a:gd name="T8" fmla="*/ 5178 w 10357"/>
                <a:gd name="T9" fmla="*/ 10357 h 10357"/>
                <a:gd name="T10" fmla="*/ 5178 w 10357"/>
                <a:gd name="T11" fmla="*/ 106 h 10357"/>
                <a:gd name="T12" fmla="*/ 105 w 10357"/>
                <a:gd name="T13" fmla="*/ 5179 h 10357"/>
                <a:gd name="T14" fmla="*/ 5178 w 10357"/>
                <a:gd name="T15" fmla="*/ 10251 h 10357"/>
                <a:gd name="T16" fmla="*/ 10251 w 10357"/>
                <a:gd name="T17" fmla="*/ 5179 h 10357"/>
                <a:gd name="T18" fmla="*/ 5178 w 10357"/>
                <a:gd name="T19" fmla="*/ 106 h 10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357" h="10357">
                  <a:moveTo>
                    <a:pt x="5178" y="10357"/>
                  </a:moveTo>
                  <a:cubicBezTo>
                    <a:pt x="2323" y="10357"/>
                    <a:pt x="0" y="8034"/>
                    <a:pt x="0" y="5179"/>
                  </a:cubicBezTo>
                  <a:cubicBezTo>
                    <a:pt x="0" y="2323"/>
                    <a:pt x="2323" y="0"/>
                    <a:pt x="5178" y="0"/>
                  </a:cubicBezTo>
                  <a:cubicBezTo>
                    <a:pt x="8034" y="0"/>
                    <a:pt x="10357" y="2323"/>
                    <a:pt x="10357" y="5179"/>
                  </a:cubicBezTo>
                  <a:cubicBezTo>
                    <a:pt x="10357" y="8034"/>
                    <a:pt x="8034" y="10357"/>
                    <a:pt x="5178" y="10357"/>
                  </a:cubicBezTo>
                  <a:moveTo>
                    <a:pt x="5178" y="106"/>
                  </a:moveTo>
                  <a:cubicBezTo>
                    <a:pt x="2381" y="106"/>
                    <a:pt x="105" y="2381"/>
                    <a:pt x="105" y="5179"/>
                  </a:cubicBezTo>
                  <a:cubicBezTo>
                    <a:pt x="105" y="7976"/>
                    <a:pt x="2381" y="10251"/>
                    <a:pt x="5178" y="10251"/>
                  </a:cubicBezTo>
                  <a:cubicBezTo>
                    <a:pt x="7975" y="10251"/>
                    <a:pt x="10251" y="7976"/>
                    <a:pt x="10251" y="5179"/>
                  </a:cubicBezTo>
                  <a:cubicBezTo>
                    <a:pt x="10251" y="2381"/>
                    <a:pt x="7975" y="106"/>
                    <a:pt x="5178" y="10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4" name="Freeform 31"/>
            <p:cNvSpPr/>
            <p:nvPr/>
          </p:nvSpPr>
          <p:spPr bwMode="auto">
            <a:xfrm>
              <a:off x="2873740" y="3199744"/>
              <a:ext cx="129729" cy="128571"/>
            </a:xfrm>
            <a:custGeom>
              <a:avLst/>
              <a:gdLst>
                <a:gd name="T0" fmla="*/ 15 w 112"/>
                <a:gd name="T1" fmla="*/ 111 h 111"/>
                <a:gd name="T2" fmla="*/ 0 w 112"/>
                <a:gd name="T3" fmla="*/ 97 h 111"/>
                <a:gd name="T4" fmla="*/ 98 w 112"/>
                <a:gd name="T5" fmla="*/ 0 h 111"/>
                <a:gd name="T6" fmla="*/ 112 w 112"/>
                <a:gd name="T7" fmla="*/ 14 h 111"/>
                <a:gd name="T8" fmla="*/ 15 w 112"/>
                <a:gd name="T9" fmla="*/ 111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111">
                  <a:moveTo>
                    <a:pt x="15" y="111"/>
                  </a:moveTo>
                  <a:lnTo>
                    <a:pt x="0" y="97"/>
                  </a:lnTo>
                  <a:lnTo>
                    <a:pt x="98" y="0"/>
                  </a:lnTo>
                  <a:lnTo>
                    <a:pt x="112" y="14"/>
                  </a:lnTo>
                  <a:lnTo>
                    <a:pt x="15" y="1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5" name="Freeform 32"/>
            <p:cNvSpPr/>
            <p:nvPr/>
          </p:nvSpPr>
          <p:spPr bwMode="auto">
            <a:xfrm>
              <a:off x="2996519" y="3315574"/>
              <a:ext cx="185327" cy="187643"/>
            </a:xfrm>
            <a:custGeom>
              <a:avLst/>
              <a:gdLst>
                <a:gd name="T0" fmla="*/ 213 w 627"/>
                <a:gd name="T1" fmla="*/ 230 h 634"/>
                <a:gd name="T2" fmla="*/ 203 w 627"/>
                <a:gd name="T3" fmla="*/ 305 h 634"/>
                <a:gd name="T4" fmla="*/ 145 w 627"/>
                <a:gd name="T5" fmla="*/ 353 h 634"/>
                <a:gd name="T6" fmla="*/ 100 w 627"/>
                <a:gd name="T7" fmla="*/ 342 h 634"/>
                <a:gd name="T8" fmla="*/ 237 w 627"/>
                <a:gd name="T9" fmla="*/ 315 h 634"/>
                <a:gd name="T10" fmla="*/ 227 w 627"/>
                <a:gd name="T11" fmla="*/ 254 h 634"/>
                <a:gd name="T12" fmla="*/ 193 w 627"/>
                <a:gd name="T13" fmla="*/ 107 h 634"/>
                <a:gd name="T14" fmla="*/ 249 w 627"/>
                <a:gd name="T15" fmla="*/ 95 h 634"/>
                <a:gd name="T16" fmla="*/ 358 w 627"/>
                <a:gd name="T17" fmla="*/ 0 h 634"/>
                <a:gd name="T18" fmla="*/ 343 w 627"/>
                <a:gd name="T19" fmla="*/ 101 h 634"/>
                <a:gd name="T20" fmla="*/ 373 w 627"/>
                <a:gd name="T21" fmla="*/ 142 h 634"/>
                <a:gd name="T22" fmla="*/ 291 w 627"/>
                <a:gd name="T23" fmla="*/ 152 h 634"/>
                <a:gd name="T24" fmla="*/ 295 w 627"/>
                <a:gd name="T25" fmla="*/ 234 h 634"/>
                <a:gd name="T26" fmla="*/ 291 w 627"/>
                <a:gd name="T27" fmla="*/ 261 h 634"/>
                <a:gd name="T28" fmla="*/ 460 w 627"/>
                <a:gd name="T29" fmla="*/ 174 h 634"/>
                <a:gd name="T30" fmla="*/ 358 w 627"/>
                <a:gd name="T31" fmla="*/ 327 h 634"/>
                <a:gd name="T32" fmla="*/ 571 w 627"/>
                <a:gd name="T33" fmla="*/ 200 h 634"/>
                <a:gd name="T34" fmla="*/ 506 w 627"/>
                <a:gd name="T35" fmla="*/ 319 h 634"/>
                <a:gd name="T36" fmla="*/ 620 w 627"/>
                <a:gd name="T37" fmla="*/ 290 h 634"/>
                <a:gd name="T38" fmla="*/ 601 w 627"/>
                <a:gd name="T39" fmla="*/ 411 h 634"/>
                <a:gd name="T40" fmla="*/ 559 w 627"/>
                <a:gd name="T41" fmla="*/ 539 h 634"/>
                <a:gd name="T42" fmla="*/ 533 w 627"/>
                <a:gd name="T43" fmla="*/ 466 h 634"/>
                <a:gd name="T44" fmla="*/ 494 w 627"/>
                <a:gd name="T45" fmla="*/ 416 h 634"/>
                <a:gd name="T46" fmla="*/ 451 w 627"/>
                <a:gd name="T47" fmla="*/ 520 h 634"/>
                <a:gd name="T48" fmla="*/ 444 w 627"/>
                <a:gd name="T49" fmla="*/ 595 h 634"/>
                <a:gd name="T50" fmla="*/ 371 w 627"/>
                <a:gd name="T51" fmla="*/ 539 h 634"/>
                <a:gd name="T52" fmla="*/ 233 w 627"/>
                <a:gd name="T53" fmla="*/ 592 h 634"/>
                <a:gd name="T54" fmla="*/ 423 w 627"/>
                <a:gd name="T55" fmla="*/ 348 h 634"/>
                <a:gd name="T56" fmla="*/ 139 w 627"/>
                <a:gd name="T57" fmla="*/ 545 h 634"/>
                <a:gd name="T58" fmla="*/ 278 w 627"/>
                <a:gd name="T59" fmla="*/ 356 h 634"/>
                <a:gd name="T60" fmla="*/ 117 w 627"/>
                <a:gd name="T61" fmla="*/ 445 h 634"/>
                <a:gd name="T62" fmla="*/ 42 w 627"/>
                <a:gd name="T63" fmla="*/ 469 h 634"/>
                <a:gd name="T64" fmla="*/ 78 w 627"/>
                <a:gd name="T65" fmla="*/ 242 h 634"/>
                <a:gd name="T66" fmla="*/ 170 w 627"/>
                <a:gd name="T67" fmla="*/ 187 h 6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27" h="634">
                  <a:moveTo>
                    <a:pt x="170" y="187"/>
                  </a:moveTo>
                  <a:cubicBezTo>
                    <a:pt x="213" y="230"/>
                    <a:pt x="213" y="230"/>
                    <a:pt x="213" y="230"/>
                  </a:cubicBezTo>
                  <a:cubicBezTo>
                    <a:pt x="160" y="283"/>
                    <a:pt x="160" y="283"/>
                    <a:pt x="160" y="283"/>
                  </a:cubicBezTo>
                  <a:cubicBezTo>
                    <a:pt x="187" y="296"/>
                    <a:pt x="201" y="304"/>
                    <a:pt x="203" y="305"/>
                  </a:cubicBezTo>
                  <a:cubicBezTo>
                    <a:pt x="188" y="329"/>
                    <a:pt x="174" y="348"/>
                    <a:pt x="162" y="363"/>
                  </a:cubicBezTo>
                  <a:cubicBezTo>
                    <a:pt x="160" y="364"/>
                    <a:pt x="155" y="361"/>
                    <a:pt x="145" y="353"/>
                  </a:cubicBezTo>
                  <a:cubicBezTo>
                    <a:pt x="131" y="344"/>
                    <a:pt x="120" y="336"/>
                    <a:pt x="112" y="330"/>
                  </a:cubicBezTo>
                  <a:cubicBezTo>
                    <a:pt x="100" y="342"/>
                    <a:pt x="100" y="342"/>
                    <a:pt x="100" y="342"/>
                  </a:cubicBezTo>
                  <a:cubicBezTo>
                    <a:pt x="105" y="365"/>
                    <a:pt x="110" y="396"/>
                    <a:pt x="115" y="436"/>
                  </a:cubicBezTo>
                  <a:cubicBezTo>
                    <a:pt x="237" y="315"/>
                    <a:pt x="237" y="315"/>
                    <a:pt x="237" y="315"/>
                  </a:cubicBezTo>
                  <a:cubicBezTo>
                    <a:pt x="201" y="279"/>
                    <a:pt x="201" y="279"/>
                    <a:pt x="201" y="279"/>
                  </a:cubicBezTo>
                  <a:cubicBezTo>
                    <a:pt x="227" y="254"/>
                    <a:pt x="227" y="254"/>
                    <a:pt x="227" y="254"/>
                  </a:cubicBezTo>
                  <a:cubicBezTo>
                    <a:pt x="215" y="208"/>
                    <a:pt x="197" y="164"/>
                    <a:pt x="172" y="121"/>
                  </a:cubicBezTo>
                  <a:cubicBezTo>
                    <a:pt x="178" y="117"/>
                    <a:pt x="185" y="113"/>
                    <a:pt x="193" y="107"/>
                  </a:cubicBezTo>
                  <a:cubicBezTo>
                    <a:pt x="228" y="83"/>
                    <a:pt x="244" y="74"/>
                    <a:pt x="242" y="78"/>
                  </a:cubicBezTo>
                  <a:cubicBezTo>
                    <a:pt x="247" y="80"/>
                    <a:pt x="249" y="86"/>
                    <a:pt x="249" y="95"/>
                  </a:cubicBezTo>
                  <a:cubicBezTo>
                    <a:pt x="251" y="100"/>
                    <a:pt x="252" y="103"/>
                    <a:pt x="252" y="106"/>
                  </a:cubicBezTo>
                  <a:cubicBezTo>
                    <a:pt x="358" y="0"/>
                    <a:pt x="358" y="0"/>
                    <a:pt x="358" y="0"/>
                  </a:cubicBezTo>
                  <a:cubicBezTo>
                    <a:pt x="401" y="43"/>
                    <a:pt x="401" y="43"/>
                    <a:pt x="401" y="43"/>
                  </a:cubicBezTo>
                  <a:cubicBezTo>
                    <a:pt x="343" y="101"/>
                    <a:pt x="343" y="101"/>
                    <a:pt x="343" y="101"/>
                  </a:cubicBezTo>
                  <a:cubicBezTo>
                    <a:pt x="363" y="105"/>
                    <a:pt x="378" y="111"/>
                    <a:pt x="389" y="119"/>
                  </a:cubicBezTo>
                  <a:cubicBezTo>
                    <a:pt x="390" y="121"/>
                    <a:pt x="385" y="128"/>
                    <a:pt x="373" y="142"/>
                  </a:cubicBezTo>
                  <a:cubicBezTo>
                    <a:pt x="362" y="157"/>
                    <a:pt x="353" y="170"/>
                    <a:pt x="346" y="179"/>
                  </a:cubicBezTo>
                  <a:cubicBezTo>
                    <a:pt x="335" y="172"/>
                    <a:pt x="316" y="163"/>
                    <a:pt x="291" y="152"/>
                  </a:cubicBezTo>
                  <a:cubicBezTo>
                    <a:pt x="274" y="169"/>
                    <a:pt x="274" y="169"/>
                    <a:pt x="274" y="169"/>
                  </a:cubicBezTo>
                  <a:cubicBezTo>
                    <a:pt x="282" y="190"/>
                    <a:pt x="289" y="212"/>
                    <a:pt x="295" y="234"/>
                  </a:cubicBezTo>
                  <a:cubicBezTo>
                    <a:pt x="288" y="236"/>
                    <a:pt x="281" y="239"/>
                    <a:pt x="273" y="242"/>
                  </a:cubicBezTo>
                  <a:cubicBezTo>
                    <a:pt x="291" y="261"/>
                    <a:pt x="291" y="261"/>
                    <a:pt x="291" y="261"/>
                  </a:cubicBezTo>
                  <a:cubicBezTo>
                    <a:pt x="419" y="133"/>
                    <a:pt x="419" y="133"/>
                    <a:pt x="419" y="133"/>
                  </a:cubicBezTo>
                  <a:cubicBezTo>
                    <a:pt x="460" y="174"/>
                    <a:pt x="460" y="174"/>
                    <a:pt x="460" y="174"/>
                  </a:cubicBezTo>
                  <a:cubicBezTo>
                    <a:pt x="332" y="302"/>
                    <a:pt x="332" y="302"/>
                    <a:pt x="332" y="302"/>
                  </a:cubicBezTo>
                  <a:cubicBezTo>
                    <a:pt x="358" y="327"/>
                    <a:pt x="358" y="327"/>
                    <a:pt x="358" y="327"/>
                  </a:cubicBezTo>
                  <a:cubicBezTo>
                    <a:pt x="528" y="157"/>
                    <a:pt x="528" y="157"/>
                    <a:pt x="528" y="157"/>
                  </a:cubicBezTo>
                  <a:cubicBezTo>
                    <a:pt x="571" y="200"/>
                    <a:pt x="571" y="200"/>
                    <a:pt x="571" y="200"/>
                  </a:cubicBezTo>
                  <a:cubicBezTo>
                    <a:pt x="479" y="292"/>
                    <a:pt x="479" y="292"/>
                    <a:pt x="479" y="292"/>
                  </a:cubicBezTo>
                  <a:cubicBezTo>
                    <a:pt x="506" y="319"/>
                    <a:pt x="506" y="319"/>
                    <a:pt x="506" y="319"/>
                  </a:cubicBezTo>
                  <a:cubicBezTo>
                    <a:pt x="578" y="248"/>
                    <a:pt x="578" y="248"/>
                    <a:pt x="578" y="248"/>
                  </a:cubicBezTo>
                  <a:cubicBezTo>
                    <a:pt x="620" y="290"/>
                    <a:pt x="620" y="290"/>
                    <a:pt x="620" y="290"/>
                  </a:cubicBezTo>
                  <a:cubicBezTo>
                    <a:pt x="550" y="360"/>
                    <a:pt x="550" y="360"/>
                    <a:pt x="550" y="360"/>
                  </a:cubicBezTo>
                  <a:cubicBezTo>
                    <a:pt x="601" y="411"/>
                    <a:pt x="601" y="411"/>
                    <a:pt x="601" y="411"/>
                  </a:cubicBezTo>
                  <a:cubicBezTo>
                    <a:pt x="621" y="428"/>
                    <a:pt x="627" y="445"/>
                    <a:pt x="620" y="461"/>
                  </a:cubicBezTo>
                  <a:cubicBezTo>
                    <a:pt x="616" y="474"/>
                    <a:pt x="595" y="500"/>
                    <a:pt x="559" y="539"/>
                  </a:cubicBezTo>
                  <a:cubicBezTo>
                    <a:pt x="542" y="527"/>
                    <a:pt x="522" y="515"/>
                    <a:pt x="499" y="503"/>
                  </a:cubicBezTo>
                  <a:cubicBezTo>
                    <a:pt x="521" y="484"/>
                    <a:pt x="532" y="471"/>
                    <a:pt x="533" y="466"/>
                  </a:cubicBezTo>
                  <a:cubicBezTo>
                    <a:pt x="536" y="461"/>
                    <a:pt x="531" y="453"/>
                    <a:pt x="520" y="442"/>
                  </a:cubicBezTo>
                  <a:cubicBezTo>
                    <a:pt x="494" y="416"/>
                    <a:pt x="494" y="416"/>
                    <a:pt x="494" y="416"/>
                  </a:cubicBezTo>
                  <a:cubicBezTo>
                    <a:pt x="398" y="512"/>
                    <a:pt x="398" y="512"/>
                    <a:pt x="398" y="512"/>
                  </a:cubicBezTo>
                  <a:cubicBezTo>
                    <a:pt x="410" y="514"/>
                    <a:pt x="427" y="517"/>
                    <a:pt x="451" y="520"/>
                  </a:cubicBezTo>
                  <a:cubicBezTo>
                    <a:pt x="459" y="524"/>
                    <a:pt x="465" y="525"/>
                    <a:pt x="470" y="525"/>
                  </a:cubicBezTo>
                  <a:cubicBezTo>
                    <a:pt x="444" y="595"/>
                    <a:pt x="444" y="595"/>
                    <a:pt x="444" y="595"/>
                  </a:cubicBezTo>
                  <a:cubicBezTo>
                    <a:pt x="411" y="589"/>
                    <a:pt x="383" y="585"/>
                    <a:pt x="359" y="581"/>
                  </a:cubicBezTo>
                  <a:cubicBezTo>
                    <a:pt x="371" y="539"/>
                    <a:pt x="371" y="539"/>
                    <a:pt x="371" y="539"/>
                  </a:cubicBezTo>
                  <a:cubicBezTo>
                    <a:pt x="275" y="634"/>
                    <a:pt x="275" y="634"/>
                    <a:pt x="275" y="634"/>
                  </a:cubicBezTo>
                  <a:cubicBezTo>
                    <a:pt x="233" y="592"/>
                    <a:pt x="233" y="592"/>
                    <a:pt x="233" y="592"/>
                  </a:cubicBezTo>
                  <a:cubicBezTo>
                    <a:pt x="450" y="375"/>
                    <a:pt x="450" y="375"/>
                    <a:pt x="450" y="375"/>
                  </a:cubicBezTo>
                  <a:cubicBezTo>
                    <a:pt x="423" y="348"/>
                    <a:pt x="423" y="348"/>
                    <a:pt x="423" y="348"/>
                  </a:cubicBezTo>
                  <a:cubicBezTo>
                    <a:pt x="182" y="588"/>
                    <a:pt x="182" y="588"/>
                    <a:pt x="182" y="588"/>
                  </a:cubicBezTo>
                  <a:cubicBezTo>
                    <a:pt x="139" y="545"/>
                    <a:pt x="139" y="545"/>
                    <a:pt x="139" y="545"/>
                  </a:cubicBezTo>
                  <a:cubicBezTo>
                    <a:pt x="303" y="382"/>
                    <a:pt x="303" y="382"/>
                    <a:pt x="303" y="382"/>
                  </a:cubicBezTo>
                  <a:cubicBezTo>
                    <a:pt x="278" y="356"/>
                    <a:pt x="278" y="356"/>
                    <a:pt x="278" y="356"/>
                  </a:cubicBezTo>
                  <a:cubicBezTo>
                    <a:pt x="153" y="481"/>
                    <a:pt x="153" y="481"/>
                    <a:pt x="153" y="481"/>
                  </a:cubicBezTo>
                  <a:cubicBezTo>
                    <a:pt x="117" y="445"/>
                    <a:pt x="117" y="445"/>
                    <a:pt x="117" y="445"/>
                  </a:cubicBezTo>
                  <a:cubicBezTo>
                    <a:pt x="106" y="447"/>
                    <a:pt x="86" y="453"/>
                    <a:pt x="59" y="462"/>
                  </a:cubicBezTo>
                  <a:cubicBezTo>
                    <a:pt x="42" y="469"/>
                    <a:pt x="42" y="469"/>
                    <a:pt x="42" y="469"/>
                  </a:cubicBezTo>
                  <a:cubicBezTo>
                    <a:pt x="39" y="408"/>
                    <a:pt x="25" y="350"/>
                    <a:pt x="0" y="293"/>
                  </a:cubicBezTo>
                  <a:cubicBezTo>
                    <a:pt x="49" y="255"/>
                    <a:pt x="75" y="238"/>
                    <a:pt x="78" y="242"/>
                  </a:cubicBezTo>
                  <a:cubicBezTo>
                    <a:pt x="82" y="245"/>
                    <a:pt x="83" y="256"/>
                    <a:pt x="83" y="274"/>
                  </a:cubicBezTo>
                  <a:lnTo>
                    <a:pt x="170" y="18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6" name="Freeform 33"/>
            <p:cNvSpPr>
              <a:spLocks noEditPoints="1"/>
            </p:cNvSpPr>
            <p:nvPr/>
          </p:nvSpPr>
          <p:spPr bwMode="auto">
            <a:xfrm>
              <a:off x="3157522" y="3478893"/>
              <a:ext cx="200385" cy="200384"/>
            </a:xfrm>
            <a:custGeom>
              <a:avLst/>
              <a:gdLst>
                <a:gd name="T0" fmla="*/ 36 w 680"/>
                <a:gd name="T1" fmla="*/ 283 h 679"/>
                <a:gd name="T2" fmla="*/ 117 w 680"/>
                <a:gd name="T3" fmla="*/ 328 h 679"/>
                <a:gd name="T4" fmla="*/ 87 w 680"/>
                <a:gd name="T5" fmla="*/ 392 h 679"/>
                <a:gd name="T6" fmla="*/ 17 w 680"/>
                <a:gd name="T7" fmla="*/ 360 h 679"/>
                <a:gd name="T8" fmla="*/ 0 w 680"/>
                <a:gd name="T9" fmla="*/ 353 h 679"/>
                <a:gd name="T10" fmla="*/ 36 w 680"/>
                <a:gd name="T11" fmla="*/ 283 h 679"/>
                <a:gd name="T12" fmla="*/ 350 w 680"/>
                <a:gd name="T13" fmla="*/ 4 h 679"/>
                <a:gd name="T14" fmla="*/ 358 w 680"/>
                <a:gd name="T15" fmla="*/ 2 h 679"/>
                <a:gd name="T16" fmla="*/ 430 w 680"/>
                <a:gd name="T17" fmla="*/ 173 h 679"/>
                <a:gd name="T18" fmla="*/ 378 w 680"/>
                <a:gd name="T19" fmla="*/ 336 h 679"/>
                <a:gd name="T20" fmla="*/ 382 w 680"/>
                <a:gd name="T21" fmla="*/ 340 h 679"/>
                <a:gd name="T22" fmla="*/ 542 w 680"/>
                <a:gd name="T23" fmla="*/ 180 h 679"/>
                <a:gd name="T24" fmla="*/ 586 w 680"/>
                <a:gd name="T25" fmla="*/ 224 h 679"/>
                <a:gd name="T26" fmla="*/ 431 w 680"/>
                <a:gd name="T27" fmla="*/ 379 h 679"/>
                <a:gd name="T28" fmla="*/ 653 w 680"/>
                <a:gd name="T29" fmla="*/ 277 h 679"/>
                <a:gd name="T30" fmla="*/ 654 w 680"/>
                <a:gd name="T31" fmla="*/ 286 h 679"/>
                <a:gd name="T32" fmla="*/ 680 w 680"/>
                <a:gd name="T33" fmla="*/ 369 h 679"/>
                <a:gd name="T34" fmla="*/ 436 w 680"/>
                <a:gd name="T35" fmla="*/ 449 h 679"/>
                <a:gd name="T36" fmla="*/ 366 w 680"/>
                <a:gd name="T37" fmla="*/ 679 h 679"/>
                <a:gd name="T38" fmla="*/ 279 w 680"/>
                <a:gd name="T39" fmla="*/ 671 h 679"/>
                <a:gd name="T40" fmla="*/ 359 w 680"/>
                <a:gd name="T41" fmla="*/ 451 h 679"/>
                <a:gd name="T42" fmla="*/ 216 w 680"/>
                <a:gd name="T43" fmla="*/ 594 h 679"/>
                <a:gd name="T44" fmla="*/ 172 w 680"/>
                <a:gd name="T45" fmla="*/ 549 h 679"/>
                <a:gd name="T46" fmla="*/ 318 w 680"/>
                <a:gd name="T47" fmla="*/ 403 h 679"/>
                <a:gd name="T48" fmla="*/ 300 w 680"/>
                <a:gd name="T49" fmla="*/ 384 h 679"/>
                <a:gd name="T50" fmla="*/ 339 w 680"/>
                <a:gd name="T51" fmla="*/ 345 h 679"/>
                <a:gd name="T52" fmla="*/ 291 w 680"/>
                <a:gd name="T53" fmla="*/ 345 h 679"/>
                <a:gd name="T54" fmla="*/ 337 w 680"/>
                <a:gd name="T55" fmla="*/ 265 h 679"/>
                <a:gd name="T56" fmla="*/ 279 w 680"/>
                <a:gd name="T57" fmla="*/ 261 h 679"/>
                <a:gd name="T58" fmla="*/ 286 w 680"/>
                <a:gd name="T59" fmla="*/ 190 h 679"/>
                <a:gd name="T60" fmla="*/ 344 w 680"/>
                <a:gd name="T61" fmla="*/ 193 h 679"/>
                <a:gd name="T62" fmla="*/ 355 w 680"/>
                <a:gd name="T63" fmla="*/ 193 h 679"/>
                <a:gd name="T64" fmla="*/ 329 w 680"/>
                <a:gd name="T65" fmla="*/ 110 h 679"/>
                <a:gd name="T66" fmla="*/ 256 w 680"/>
                <a:gd name="T67" fmla="*/ 183 h 679"/>
                <a:gd name="T68" fmla="*/ 264 w 680"/>
                <a:gd name="T69" fmla="*/ 287 h 679"/>
                <a:gd name="T70" fmla="*/ 218 w 680"/>
                <a:gd name="T71" fmla="*/ 299 h 679"/>
                <a:gd name="T72" fmla="*/ 298 w 680"/>
                <a:gd name="T73" fmla="*/ 379 h 679"/>
                <a:gd name="T74" fmla="*/ 243 w 680"/>
                <a:gd name="T75" fmla="*/ 433 h 679"/>
                <a:gd name="T76" fmla="*/ 196 w 680"/>
                <a:gd name="T77" fmla="*/ 386 h 679"/>
                <a:gd name="T78" fmla="*/ 184 w 680"/>
                <a:gd name="T79" fmla="*/ 490 h 679"/>
                <a:gd name="T80" fmla="*/ 179 w 680"/>
                <a:gd name="T81" fmla="*/ 498 h 679"/>
                <a:gd name="T82" fmla="*/ 95 w 680"/>
                <a:gd name="T83" fmla="*/ 479 h 679"/>
                <a:gd name="T84" fmla="*/ 145 w 680"/>
                <a:gd name="T85" fmla="*/ 331 h 679"/>
                <a:gd name="T86" fmla="*/ 37 w 680"/>
                <a:gd name="T87" fmla="*/ 223 h 679"/>
                <a:gd name="T88" fmla="*/ 87 w 680"/>
                <a:gd name="T89" fmla="*/ 174 h 679"/>
                <a:gd name="T90" fmla="*/ 99 w 680"/>
                <a:gd name="T91" fmla="*/ 169 h 679"/>
                <a:gd name="T92" fmla="*/ 106 w 680"/>
                <a:gd name="T93" fmla="*/ 176 h 679"/>
                <a:gd name="T94" fmla="*/ 128 w 680"/>
                <a:gd name="T95" fmla="*/ 208 h 679"/>
                <a:gd name="T96" fmla="*/ 198 w 680"/>
                <a:gd name="T97" fmla="*/ 278 h 679"/>
                <a:gd name="T98" fmla="*/ 158 w 680"/>
                <a:gd name="T99" fmla="*/ 109 h 679"/>
                <a:gd name="T100" fmla="*/ 157 w 680"/>
                <a:gd name="T101" fmla="*/ 104 h 679"/>
                <a:gd name="T102" fmla="*/ 153 w 680"/>
                <a:gd name="T103" fmla="*/ 91 h 679"/>
                <a:gd name="T104" fmla="*/ 227 w 680"/>
                <a:gd name="T105" fmla="*/ 48 h 679"/>
                <a:gd name="T106" fmla="*/ 235 w 680"/>
                <a:gd name="T107" fmla="*/ 53 h 679"/>
                <a:gd name="T108" fmla="*/ 239 w 680"/>
                <a:gd name="T109" fmla="*/ 94 h 679"/>
                <a:gd name="T110" fmla="*/ 240 w 680"/>
                <a:gd name="T111" fmla="*/ 113 h 679"/>
                <a:gd name="T112" fmla="*/ 350 w 680"/>
                <a:gd name="T113" fmla="*/ 4 h 6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80" h="679">
                  <a:moveTo>
                    <a:pt x="36" y="283"/>
                  </a:moveTo>
                  <a:cubicBezTo>
                    <a:pt x="117" y="328"/>
                    <a:pt x="117" y="328"/>
                    <a:pt x="117" y="328"/>
                  </a:cubicBezTo>
                  <a:cubicBezTo>
                    <a:pt x="87" y="392"/>
                    <a:pt x="87" y="392"/>
                    <a:pt x="87" y="392"/>
                  </a:cubicBezTo>
                  <a:cubicBezTo>
                    <a:pt x="65" y="380"/>
                    <a:pt x="42" y="369"/>
                    <a:pt x="17" y="360"/>
                  </a:cubicBezTo>
                  <a:cubicBezTo>
                    <a:pt x="6" y="356"/>
                    <a:pt x="1" y="354"/>
                    <a:pt x="0" y="353"/>
                  </a:cubicBezTo>
                  <a:lnTo>
                    <a:pt x="36" y="283"/>
                  </a:lnTo>
                  <a:close/>
                  <a:moveTo>
                    <a:pt x="350" y="4"/>
                  </a:moveTo>
                  <a:cubicBezTo>
                    <a:pt x="353" y="0"/>
                    <a:pt x="356" y="0"/>
                    <a:pt x="358" y="2"/>
                  </a:cubicBezTo>
                  <a:cubicBezTo>
                    <a:pt x="408" y="64"/>
                    <a:pt x="432" y="121"/>
                    <a:pt x="430" y="173"/>
                  </a:cubicBezTo>
                  <a:cubicBezTo>
                    <a:pt x="431" y="220"/>
                    <a:pt x="413" y="274"/>
                    <a:pt x="378" y="336"/>
                  </a:cubicBezTo>
                  <a:cubicBezTo>
                    <a:pt x="382" y="340"/>
                    <a:pt x="382" y="340"/>
                    <a:pt x="382" y="340"/>
                  </a:cubicBezTo>
                  <a:cubicBezTo>
                    <a:pt x="542" y="180"/>
                    <a:pt x="542" y="180"/>
                    <a:pt x="542" y="180"/>
                  </a:cubicBezTo>
                  <a:cubicBezTo>
                    <a:pt x="586" y="224"/>
                    <a:pt x="586" y="224"/>
                    <a:pt x="586" y="224"/>
                  </a:cubicBezTo>
                  <a:cubicBezTo>
                    <a:pt x="431" y="379"/>
                    <a:pt x="431" y="379"/>
                    <a:pt x="431" y="379"/>
                  </a:cubicBezTo>
                  <a:cubicBezTo>
                    <a:pt x="501" y="391"/>
                    <a:pt x="575" y="357"/>
                    <a:pt x="653" y="277"/>
                  </a:cubicBezTo>
                  <a:cubicBezTo>
                    <a:pt x="654" y="286"/>
                    <a:pt x="654" y="286"/>
                    <a:pt x="654" y="286"/>
                  </a:cubicBezTo>
                  <a:cubicBezTo>
                    <a:pt x="660" y="316"/>
                    <a:pt x="669" y="344"/>
                    <a:pt x="680" y="369"/>
                  </a:cubicBezTo>
                  <a:cubicBezTo>
                    <a:pt x="594" y="431"/>
                    <a:pt x="512" y="457"/>
                    <a:pt x="436" y="449"/>
                  </a:cubicBezTo>
                  <a:cubicBezTo>
                    <a:pt x="454" y="515"/>
                    <a:pt x="431" y="592"/>
                    <a:pt x="366" y="679"/>
                  </a:cubicBezTo>
                  <a:cubicBezTo>
                    <a:pt x="341" y="668"/>
                    <a:pt x="312" y="665"/>
                    <a:pt x="279" y="671"/>
                  </a:cubicBezTo>
                  <a:cubicBezTo>
                    <a:pt x="353" y="581"/>
                    <a:pt x="380" y="508"/>
                    <a:pt x="359" y="451"/>
                  </a:cubicBezTo>
                  <a:cubicBezTo>
                    <a:pt x="216" y="594"/>
                    <a:pt x="216" y="594"/>
                    <a:pt x="216" y="594"/>
                  </a:cubicBezTo>
                  <a:cubicBezTo>
                    <a:pt x="172" y="549"/>
                    <a:pt x="172" y="549"/>
                    <a:pt x="172" y="549"/>
                  </a:cubicBezTo>
                  <a:cubicBezTo>
                    <a:pt x="318" y="403"/>
                    <a:pt x="318" y="403"/>
                    <a:pt x="318" y="403"/>
                  </a:cubicBezTo>
                  <a:cubicBezTo>
                    <a:pt x="300" y="384"/>
                    <a:pt x="300" y="384"/>
                    <a:pt x="300" y="384"/>
                  </a:cubicBezTo>
                  <a:cubicBezTo>
                    <a:pt x="339" y="345"/>
                    <a:pt x="339" y="345"/>
                    <a:pt x="339" y="345"/>
                  </a:cubicBezTo>
                  <a:cubicBezTo>
                    <a:pt x="324" y="342"/>
                    <a:pt x="308" y="342"/>
                    <a:pt x="291" y="345"/>
                  </a:cubicBezTo>
                  <a:cubicBezTo>
                    <a:pt x="309" y="320"/>
                    <a:pt x="325" y="293"/>
                    <a:pt x="337" y="265"/>
                  </a:cubicBezTo>
                  <a:cubicBezTo>
                    <a:pt x="332" y="259"/>
                    <a:pt x="312" y="258"/>
                    <a:pt x="279" y="261"/>
                  </a:cubicBezTo>
                  <a:cubicBezTo>
                    <a:pt x="286" y="190"/>
                    <a:pt x="286" y="190"/>
                    <a:pt x="286" y="190"/>
                  </a:cubicBezTo>
                  <a:cubicBezTo>
                    <a:pt x="298" y="190"/>
                    <a:pt x="317" y="191"/>
                    <a:pt x="344" y="193"/>
                  </a:cubicBezTo>
                  <a:cubicBezTo>
                    <a:pt x="326" y="191"/>
                    <a:pt x="329" y="191"/>
                    <a:pt x="355" y="193"/>
                  </a:cubicBezTo>
                  <a:cubicBezTo>
                    <a:pt x="356" y="163"/>
                    <a:pt x="347" y="135"/>
                    <a:pt x="329" y="110"/>
                  </a:cubicBezTo>
                  <a:cubicBezTo>
                    <a:pt x="256" y="183"/>
                    <a:pt x="256" y="183"/>
                    <a:pt x="256" y="183"/>
                  </a:cubicBezTo>
                  <a:cubicBezTo>
                    <a:pt x="262" y="217"/>
                    <a:pt x="265" y="252"/>
                    <a:pt x="264" y="287"/>
                  </a:cubicBezTo>
                  <a:cubicBezTo>
                    <a:pt x="246" y="291"/>
                    <a:pt x="230" y="295"/>
                    <a:pt x="218" y="299"/>
                  </a:cubicBezTo>
                  <a:cubicBezTo>
                    <a:pt x="298" y="379"/>
                    <a:pt x="298" y="379"/>
                    <a:pt x="298" y="379"/>
                  </a:cubicBezTo>
                  <a:cubicBezTo>
                    <a:pt x="243" y="433"/>
                    <a:pt x="243" y="433"/>
                    <a:pt x="243" y="433"/>
                  </a:cubicBezTo>
                  <a:cubicBezTo>
                    <a:pt x="196" y="386"/>
                    <a:pt x="196" y="386"/>
                    <a:pt x="196" y="386"/>
                  </a:cubicBezTo>
                  <a:cubicBezTo>
                    <a:pt x="190" y="439"/>
                    <a:pt x="186" y="474"/>
                    <a:pt x="184" y="490"/>
                  </a:cubicBezTo>
                  <a:cubicBezTo>
                    <a:pt x="185" y="495"/>
                    <a:pt x="183" y="498"/>
                    <a:pt x="179" y="498"/>
                  </a:cubicBezTo>
                  <a:cubicBezTo>
                    <a:pt x="161" y="495"/>
                    <a:pt x="134" y="488"/>
                    <a:pt x="95" y="479"/>
                  </a:cubicBezTo>
                  <a:cubicBezTo>
                    <a:pt x="121" y="433"/>
                    <a:pt x="138" y="383"/>
                    <a:pt x="145" y="331"/>
                  </a:cubicBezTo>
                  <a:cubicBezTo>
                    <a:pt x="37" y="223"/>
                    <a:pt x="37" y="223"/>
                    <a:pt x="37" y="223"/>
                  </a:cubicBezTo>
                  <a:cubicBezTo>
                    <a:pt x="67" y="194"/>
                    <a:pt x="83" y="177"/>
                    <a:pt x="87" y="174"/>
                  </a:cubicBezTo>
                  <a:cubicBezTo>
                    <a:pt x="93" y="168"/>
                    <a:pt x="96" y="167"/>
                    <a:pt x="99" y="169"/>
                  </a:cubicBezTo>
                  <a:cubicBezTo>
                    <a:pt x="101" y="169"/>
                    <a:pt x="103" y="171"/>
                    <a:pt x="106" y="176"/>
                  </a:cubicBezTo>
                  <a:cubicBezTo>
                    <a:pt x="111" y="188"/>
                    <a:pt x="119" y="199"/>
                    <a:pt x="128" y="208"/>
                  </a:cubicBezTo>
                  <a:cubicBezTo>
                    <a:pt x="198" y="278"/>
                    <a:pt x="198" y="278"/>
                    <a:pt x="198" y="278"/>
                  </a:cubicBezTo>
                  <a:cubicBezTo>
                    <a:pt x="199" y="225"/>
                    <a:pt x="186" y="169"/>
                    <a:pt x="158" y="109"/>
                  </a:cubicBezTo>
                  <a:cubicBezTo>
                    <a:pt x="157" y="108"/>
                    <a:pt x="157" y="107"/>
                    <a:pt x="157" y="104"/>
                  </a:cubicBezTo>
                  <a:cubicBezTo>
                    <a:pt x="152" y="97"/>
                    <a:pt x="151" y="93"/>
                    <a:pt x="153" y="91"/>
                  </a:cubicBezTo>
                  <a:cubicBezTo>
                    <a:pt x="171" y="78"/>
                    <a:pt x="195" y="64"/>
                    <a:pt x="227" y="48"/>
                  </a:cubicBezTo>
                  <a:cubicBezTo>
                    <a:pt x="231" y="48"/>
                    <a:pt x="234" y="50"/>
                    <a:pt x="235" y="53"/>
                  </a:cubicBezTo>
                  <a:cubicBezTo>
                    <a:pt x="235" y="62"/>
                    <a:pt x="236" y="76"/>
                    <a:pt x="239" y="94"/>
                  </a:cubicBezTo>
                  <a:cubicBezTo>
                    <a:pt x="240" y="102"/>
                    <a:pt x="240" y="108"/>
                    <a:pt x="240" y="113"/>
                  </a:cubicBezTo>
                  <a:lnTo>
                    <a:pt x="350" y="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7" name="Freeform 34"/>
            <p:cNvSpPr>
              <a:spLocks noEditPoints="1"/>
            </p:cNvSpPr>
            <p:nvPr/>
          </p:nvSpPr>
          <p:spPr bwMode="auto">
            <a:xfrm>
              <a:off x="2506561" y="3964216"/>
              <a:ext cx="141312" cy="134362"/>
            </a:xfrm>
            <a:custGeom>
              <a:avLst/>
              <a:gdLst>
                <a:gd name="T0" fmla="*/ 0 w 477"/>
                <a:gd name="T1" fmla="*/ 323 h 458"/>
                <a:gd name="T2" fmla="*/ 12 w 477"/>
                <a:gd name="T3" fmla="*/ 264 h 458"/>
                <a:gd name="T4" fmla="*/ 62 w 477"/>
                <a:gd name="T5" fmla="*/ 274 h 458"/>
                <a:gd name="T6" fmla="*/ 116 w 477"/>
                <a:gd name="T7" fmla="*/ 242 h 458"/>
                <a:gd name="T8" fmla="*/ 172 w 477"/>
                <a:gd name="T9" fmla="*/ 164 h 458"/>
                <a:gd name="T10" fmla="*/ 119 w 477"/>
                <a:gd name="T11" fmla="*/ 227 h 458"/>
                <a:gd name="T12" fmla="*/ 83 w 477"/>
                <a:gd name="T13" fmla="*/ 150 h 458"/>
                <a:gd name="T14" fmla="*/ 41 w 477"/>
                <a:gd name="T15" fmla="*/ 94 h 458"/>
                <a:gd name="T16" fmla="*/ 61 w 477"/>
                <a:gd name="T17" fmla="*/ 79 h 458"/>
                <a:gd name="T18" fmla="*/ 94 w 477"/>
                <a:gd name="T19" fmla="*/ 87 h 458"/>
                <a:gd name="T20" fmla="*/ 156 w 477"/>
                <a:gd name="T21" fmla="*/ 21 h 458"/>
                <a:gd name="T22" fmla="*/ 183 w 477"/>
                <a:gd name="T23" fmla="*/ 102 h 458"/>
                <a:gd name="T24" fmla="*/ 252 w 477"/>
                <a:gd name="T25" fmla="*/ 9 h 458"/>
                <a:gd name="T26" fmla="*/ 279 w 477"/>
                <a:gd name="T27" fmla="*/ 72 h 458"/>
                <a:gd name="T28" fmla="*/ 338 w 477"/>
                <a:gd name="T29" fmla="*/ 32 h 458"/>
                <a:gd name="T30" fmla="*/ 446 w 477"/>
                <a:gd name="T31" fmla="*/ 102 h 458"/>
                <a:gd name="T32" fmla="*/ 466 w 477"/>
                <a:gd name="T33" fmla="*/ 203 h 458"/>
                <a:gd name="T34" fmla="*/ 413 w 477"/>
                <a:gd name="T35" fmla="*/ 169 h 458"/>
                <a:gd name="T36" fmla="*/ 318 w 477"/>
                <a:gd name="T37" fmla="*/ 142 h 458"/>
                <a:gd name="T38" fmla="*/ 353 w 477"/>
                <a:gd name="T39" fmla="*/ 191 h 458"/>
                <a:gd name="T40" fmla="*/ 393 w 477"/>
                <a:gd name="T41" fmla="*/ 246 h 458"/>
                <a:gd name="T42" fmla="*/ 304 w 477"/>
                <a:gd name="T43" fmla="*/ 222 h 458"/>
                <a:gd name="T44" fmla="*/ 270 w 477"/>
                <a:gd name="T45" fmla="*/ 270 h 458"/>
                <a:gd name="T46" fmla="*/ 439 w 477"/>
                <a:gd name="T47" fmla="*/ 342 h 458"/>
                <a:gd name="T48" fmla="*/ 288 w 477"/>
                <a:gd name="T49" fmla="*/ 374 h 458"/>
                <a:gd name="T50" fmla="*/ 309 w 477"/>
                <a:gd name="T51" fmla="*/ 438 h 458"/>
                <a:gd name="T52" fmla="*/ 298 w 477"/>
                <a:gd name="T53" fmla="*/ 447 h 458"/>
                <a:gd name="T54" fmla="*/ 240 w 477"/>
                <a:gd name="T55" fmla="*/ 448 h 458"/>
                <a:gd name="T56" fmla="*/ 149 w 477"/>
                <a:gd name="T57" fmla="*/ 349 h 458"/>
                <a:gd name="T58" fmla="*/ 204 w 477"/>
                <a:gd name="T59" fmla="*/ 402 h 458"/>
                <a:gd name="T60" fmla="*/ 25 w 477"/>
                <a:gd name="T61" fmla="*/ 398 h 458"/>
                <a:gd name="T62" fmla="*/ 44 w 477"/>
                <a:gd name="T63" fmla="*/ 344 h 458"/>
                <a:gd name="T64" fmla="*/ 96 w 477"/>
                <a:gd name="T65" fmla="*/ 340 h 458"/>
                <a:gd name="T66" fmla="*/ 268 w 477"/>
                <a:gd name="T67" fmla="*/ 133 h 458"/>
                <a:gd name="T68" fmla="*/ 206 w 477"/>
                <a:gd name="T69" fmla="*/ 266 h 458"/>
                <a:gd name="T70" fmla="*/ 159 w 477"/>
                <a:gd name="T71" fmla="*/ 292 h 458"/>
                <a:gd name="T72" fmla="*/ 219 w 477"/>
                <a:gd name="T73" fmla="*/ 266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77" h="458">
                  <a:moveTo>
                    <a:pt x="96" y="340"/>
                  </a:moveTo>
                  <a:cubicBezTo>
                    <a:pt x="0" y="323"/>
                    <a:pt x="0" y="323"/>
                    <a:pt x="0" y="323"/>
                  </a:cubicBezTo>
                  <a:cubicBezTo>
                    <a:pt x="5" y="296"/>
                    <a:pt x="8" y="280"/>
                    <a:pt x="8" y="276"/>
                  </a:cubicBezTo>
                  <a:cubicBezTo>
                    <a:pt x="9" y="270"/>
                    <a:pt x="11" y="266"/>
                    <a:pt x="12" y="264"/>
                  </a:cubicBezTo>
                  <a:cubicBezTo>
                    <a:pt x="14" y="261"/>
                    <a:pt x="19" y="262"/>
                    <a:pt x="26" y="264"/>
                  </a:cubicBezTo>
                  <a:cubicBezTo>
                    <a:pt x="38" y="269"/>
                    <a:pt x="50" y="272"/>
                    <a:pt x="62" y="274"/>
                  </a:cubicBezTo>
                  <a:cubicBezTo>
                    <a:pt x="109" y="283"/>
                    <a:pt x="109" y="283"/>
                    <a:pt x="109" y="283"/>
                  </a:cubicBezTo>
                  <a:cubicBezTo>
                    <a:pt x="116" y="242"/>
                    <a:pt x="116" y="242"/>
                    <a:pt x="116" y="242"/>
                  </a:cubicBezTo>
                  <a:cubicBezTo>
                    <a:pt x="157" y="249"/>
                    <a:pt x="157" y="249"/>
                    <a:pt x="157" y="249"/>
                  </a:cubicBezTo>
                  <a:cubicBezTo>
                    <a:pt x="172" y="164"/>
                    <a:pt x="172" y="164"/>
                    <a:pt x="172" y="164"/>
                  </a:cubicBezTo>
                  <a:cubicBezTo>
                    <a:pt x="131" y="156"/>
                    <a:pt x="131" y="156"/>
                    <a:pt x="131" y="156"/>
                  </a:cubicBezTo>
                  <a:cubicBezTo>
                    <a:pt x="119" y="227"/>
                    <a:pt x="119" y="227"/>
                    <a:pt x="119" y="227"/>
                  </a:cubicBezTo>
                  <a:cubicBezTo>
                    <a:pt x="70" y="218"/>
                    <a:pt x="70" y="218"/>
                    <a:pt x="70" y="218"/>
                  </a:cubicBezTo>
                  <a:cubicBezTo>
                    <a:pt x="83" y="150"/>
                    <a:pt x="83" y="150"/>
                    <a:pt x="83" y="150"/>
                  </a:cubicBezTo>
                  <a:cubicBezTo>
                    <a:pt x="33" y="141"/>
                    <a:pt x="33" y="141"/>
                    <a:pt x="33" y="141"/>
                  </a:cubicBezTo>
                  <a:cubicBezTo>
                    <a:pt x="37" y="116"/>
                    <a:pt x="40" y="100"/>
                    <a:pt x="41" y="94"/>
                  </a:cubicBezTo>
                  <a:cubicBezTo>
                    <a:pt x="42" y="87"/>
                    <a:pt x="44" y="82"/>
                    <a:pt x="45" y="80"/>
                  </a:cubicBezTo>
                  <a:cubicBezTo>
                    <a:pt x="47" y="76"/>
                    <a:pt x="53" y="76"/>
                    <a:pt x="61" y="79"/>
                  </a:cubicBezTo>
                  <a:cubicBezTo>
                    <a:pt x="69" y="81"/>
                    <a:pt x="77" y="84"/>
                    <a:pt x="85" y="85"/>
                  </a:cubicBezTo>
                  <a:cubicBezTo>
                    <a:pt x="94" y="87"/>
                    <a:pt x="94" y="87"/>
                    <a:pt x="94" y="87"/>
                  </a:cubicBezTo>
                  <a:cubicBezTo>
                    <a:pt x="107" y="12"/>
                    <a:pt x="107" y="12"/>
                    <a:pt x="107" y="12"/>
                  </a:cubicBezTo>
                  <a:cubicBezTo>
                    <a:pt x="156" y="21"/>
                    <a:pt x="156" y="21"/>
                    <a:pt x="156" y="21"/>
                  </a:cubicBezTo>
                  <a:cubicBezTo>
                    <a:pt x="142" y="95"/>
                    <a:pt x="142" y="95"/>
                    <a:pt x="142" y="95"/>
                  </a:cubicBezTo>
                  <a:cubicBezTo>
                    <a:pt x="183" y="102"/>
                    <a:pt x="183" y="102"/>
                    <a:pt x="183" y="102"/>
                  </a:cubicBezTo>
                  <a:cubicBezTo>
                    <a:pt x="202" y="0"/>
                    <a:pt x="202" y="0"/>
                    <a:pt x="202" y="0"/>
                  </a:cubicBezTo>
                  <a:cubicBezTo>
                    <a:pt x="252" y="9"/>
                    <a:pt x="252" y="9"/>
                    <a:pt x="252" y="9"/>
                  </a:cubicBezTo>
                  <a:cubicBezTo>
                    <a:pt x="242" y="65"/>
                    <a:pt x="242" y="65"/>
                    <a:pt x="242" y="65"/>
                  </a:cubicBezTo>
                  <a:cubicBezTo>
                    <a:pt x="279" y="72"/>
                    <a:pt x="279" y="72"/>
                    <a:pt x="279" y="72"/>
                  </a:cubicBezTo>
                  <a:cubicBezTo>
                    <a:pt x="287" y="23"/>
                    <a:pt x="287" y="23"/>
                    <a:pt x="287" y="23"/>
                  </a:cubicBezTo>
                  <a:cubicBezTo>
                    <a:pt x="338" y="32"/>
                    <a:pt x="338" y="32"/>
                    <a:pt x="338" y="32"/>
                  </a:cubicBezTo>
                  <a:cubicBezTo>
                    <a:pt x="329" y="81"/>
                    <a:pt x="329" y="81"/>
                    <a:pt x="329" y="81"/>
                  </a:cubicBezTo>
                  <a:cubicBezTo>
                    <a:pt x="446" y="102"/>
                    <a:pt x="446" y="102"/>
                    <a:pt x="446" y="102"/>
                  </a:cubicBezTo>
                  <a:cubicBezTo>
                    <a:pt x="462" y="105"/>
                    <a:pt x="471" y="113"/>
                    <a:pt x="474" y="128"/>
                  </a:cubicBezTo>
                  <a:cubicBezTo>
                    <a:pt x="477" y="141"/>
                    <a:pt x="474" y="166"/>
                    <a:pt x="466" y="203"/>
                  </a:cubicBezTo>
                  <a:cubicBezTo>
                    <a:pt x="439" y="205"/>
                    <a:pt x="419" y="207"/>
                    <a:pt x="407" y="212"/>
                  </a:cubicBezTo>
                  <a:cubicBezTo>
                    <a:pt x="413" y="187"/>
                    <a:pt x="415" y="173"/>
                    <a:pt x="413" y="169"/>
                  </a:cubicBezTo>
                  <a:cubicBezTo>
                    <a:pt x="413" y="162"/>
                    <a:pt x="408" y="158"/>
                    <a:pt x="400" y="157"/>
                  </a:cubicBezTo>
                  <a:cubicBezTo>
                    <a:pt x="318" y="142"/>
                    <a:pt x="318" y="142"/>
                    <a:pt x="318" y="142"/>
                  </a:cubicBezTo>
                  <a:cubicBezTo>
                    <a:pt x="307" y="203"/>
                    <a:pt x="307" y="203"/>
                    <a:pt x="307" y="203"/>
                  </a:cubicBezTo>
                  <a:cubicBezTo>
                    <a:pt x="316" y="201"/>
                    <a:pt x="332" y="197"/>
                    <a:pt x="353" y="191"/>
                  </a:cubicBezTo>
                  <a:cubicBezTo>
                    <a:pt x="366" y="186"/>
                    <a:pt x="372" y="184"/>
                    <a:pt x="374" y="185"/>
                  </a:cubicBezTo>
                  <a:cubicBezTo>
                    <a:pt x="393" y="246"/>
                    <a:pt x="393" y="246"/>
                    <a:pt x="393" y="246"/>
                  </a:cubicBezTo>
                  <a:cubicBezTo>
                    <a:pt x="364" y="254"/>
                    <a:pt x="340" y="262"/>
                    <a:pt x="322" y="267"/>
                  </a:cubicBezTo>
                  <a:cubicBezTo>
                    <a:pt x="304" y="222"/>
                    <a:pt x="304" y="222"/>
                    <a:pt x="304" y="222"/>
                  </a:cubicBezTo>
                  <a:cubicBezTo>
                    <a:pt x="294" y="274"/>
                    <a:pt x="294" y="274"/>
                    <a:pt x="294" y="274"/>
                  </a:cubicBezTo>
                  <a:cubicBezTo>
                    <a:pt x="270" y="270"/>
                    <a:pt x="270" y="270"/>
                    <a:pt x="270" y="270"/>
                  </a:cubicBezTo>
                  <a:cubicBezTo>
                    <a:pt x="280" y="313"/>
                    <a:pt x="280" y="313"/>
                    <a:pt x="280" y="313"/>
                  </a:cubicBezTo>
                  <a:cubicBezTo>
                    <a:pt x="439" y="342"/>
                    <a:pt x="439" y="342"/>
                    <a:pt x="439" y="342"/>
                  </a:cubicBezTo>
                  <a:cubicBezTo>
                    <a:pt x="429" y="400"/>
                    <a:pt x="429" y="400"/>
                    <a:pt x="429" y="400"/>
                  </a:cubicBezTo>
                  <a:cubicBezTo>
                    <a:pt x="288" y="374"/>
                    <a:pt x="288" y="374"/>
                    <a:pt x="288" y="374"/>
                  </a:cubicBezTo>
                  <a:cubicBezTo>
                    <a:pt x="290" y="381"/>
                    <a:pt x="294" y="391"/>
                    <a:pt x="298" y="405"/>
                  </a:cubicBezTo>
                  <a:cubicBezTo>
                    <a:pt x="303" y="420"/>
                    <a:pt x="307" y="431"/>
                    <a:pt x="309" y="438"/>
                  </a:cubicBezTo>
                  <a:cubicBezTo>
                    <a:pt x="310" y="440"/>
                    <a:pt x="309" y="443"/>
                    <a:pt x="306" y="445"/>
                  </a:cubicBezTo>
                  <a:cubicBezTo>
                    <a:pt x="297" y="447"/>
                    <a:pt x="294" y="448"/>
                    <a:pt x="298" y="447"/>
                  </a:cubicBezTo>
                  <a:cubicBezTo>
                    <a:pt x="271" y="452"/>
                    <a:pt x="252" y="456"/>
                    <a:pt x="240" y="458"/>
                  </a:cubicBezTo>
                  <a:cubicBezTo>
                    <a:pt x="240" y="448"/>
                    <a:pt x="240" y="448"/>
                    <a:pt x="240" y="448"/>
                  </a:cubicBezTo>
                  <a:cubicBezTo>
                    <a:pt x="240" y="419"/>
                    <a:pt x="238" y="391"/>
                    <a:pt x="232" y="364"/>
                  </a:cubicBezTo>
                  <a:cubicBezTo>
                    <a:pt x="149" y="349"/>
                    <a:pt x="149" y="349"/>
                    <a:pt x="149" y="349"/>
                  </a:cubicBezTo>
                  <a:cubicBezTo>
                    <a:pt x="144" y="377"/>
                    <a:pt x="144" y="377"/>
                    <a:pt x="144" y="377"/>
                  </a:cubicBezTo>
                  <a:cubicBezTo>
                    <a:pt x="165" y="385"/>
                    <a:pt x="186" y="393"/>
                    <a:pt x="204" y="402"/>
                  </a:cubicBezTo>
                  <a:cubicBezTo>
                    <a:pt x="192" y="421"/>
                    <a:pt x="184" y="436"/>
                    <a:pt x="179" y="447"/>
                  </a:cubicBezTo>
                  <a:cubicBezTo>
                    <a:pt x="133" y="424"/>
                    <a:pt x="82" y="408"/>
                    <a:pt x="25" y="398"/>
                  </a:cubicBezTo>
                  <a:cubicBezTo>
                    <a:pt x="29" y="387"/>
                    <a:pt x="29" y="387"/>
                    <a:pt x="29" y="387"/>
                  </a:cubicBezTo>
                  <a:cubicBezTo>
                    <a:pt x="36" y="369"/>
                    <a:pt x="41" y="355"/>
                    <a:pt x="44" y="344"/>
                  </a:cubicBezTo>
                  <a:cubicBezTo>
                    <a:pt x="60" y="348"/>
                    <a:pt x="76" y="354"/>
                    <a:pt x="93" y="360"/>
                  </a:cubicBezTo>
                  <a:lnTo>
                    <a:pt x="96" y="340"/>
                  </a:lnTo>
                  <a:close/>
                  <a:moveTo>
                    <a:pt x="244" y="267"/>
                  </a:moveTo>
                  <a:cubicBezTo>
                    <a:pt x="268" y="133"/>
                    <a:pt x="268" y="133"/>
                    <a:pt x="268" y="133"/>
                  </a:cubicBezTo>
                  <a:cubicBezTo>
                    <a:pt x="231" y="126"/>
                    <a:pt x="231" y="126"/>
                    <a:pt x="231" y="126"/>
                  </a:cubicBezTo>
                  <a:cubicBezTo>
                    <a:pt x="206" y="266"/>
                    <a:pt x="206" y="266"/>
                    <a:pt x="206" y="266"/>
                  </a:cubicBezTo>
                  <a:cubicBezTo>
                    <a:pt x="165" y="258"/>
                    <a:pt x="165" y="258"/>
                    <a:pt x="165" y="258"/>
                  </a:cubicBezTo>
                  <a:cubicBezTo>
                    <a:pt x="159" y="292"/>
                    <a:pt x="159" y="292"/>
                    <a:pt x="159" y="292"/>
                  </a:cubicBezTo>
                  <a:cubicBezTo>
                    <a:pt x="226" y="304"/>
                    <a:pt x="226" y="304"/>
                    <a:pt x="226" y="304"/>
                  </a:cubicBezTo>
                  <a:cubicBezTo>
                    <a:pt x="219" y="266"/>
                    <a:pt x="219" y="266"/>
                    <a:pt x="219" y="266"/>
                  </a:cubicBezTo>
                  <a:lnTo>
                    <a:pt x="244" y="26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8" name="Freeform 35"/>
            <p:cNvSpPr>
              <a:spLocks noEditPoints="1"/>
            </p:cNvSpPr>
            <p:nvPr/>
          </p:nvSpPr>
          <p:spPr bwMode="auto">
            <a:xfrm>
              <a:off x="2676830" y="3993174"/>
              <a:ext cx="138995" cy="142470"/>
            </a:xfrm>
            <a:custGeom>
              <a:avLst/>
              <a:gdLst>
                <a:gd name="T0" fmla="*/ 160 w 470"/>
                <a:gd name="T1" fmla="*/ 411 h 484"/>
                <a:gd name="T2" fmla="*/ 0 w 470"/>
                <a:gd name="T3" fmla="*/ 382 h 484"/>
                <a:gd name="T4" fmla="*/ 35 w 470"/>
                <a:gd name="T5" fmla="*/ 185 h 484"/>
                <a:gd name="T6" fmla="*/ 195 w 470"/>
                <a:gd name="T7" fmla="*/ 214 h 484"/>
                <a:gd name="T8" fmla="*/ 180 w 470"/>
                <a:gd name="T9" fmla="*/ 295 h 484"/>
                <a:gd name="T10" fmla="*/ 219 w 470"/>
                <a:gd name="T11" fmla="*/ 302 h 484"/>
                <a:gd name="T12" fmla="*/ 235 w 470"/>
                <a:gd name="T13" fmla="*/ 213 h 484"/>
                <a:gd name="T14" fmla="*/ 238 w 470"/>
                <a:gd name="T15" fmla="*/ 210 h 484"/>
                <a:gd name="T16" fmla="*/ 291 w 470"/>
                <a:gd name="T17" fmla="*/ 221 h 484"/>
                <a:gd name="T18" fmla="*/ 400 w 470"/>
                <a:gd name="T19" fmla="*/ 245 h 484"/>
                <a:gd name="T20" fmla="*/ 426 w 470"/>
                <a:gd name="T21" fmla="*/ 336 h 484"/>
                <a:gd name="T22" fmla="*/ 424 w 470"/>
                <a:gd name="T23" fmla="*/ 347 h 484"/>
                <a:gd name="T24" fmla="*/ 369 w 470"/>
                <a:gd name="T25" fmla="*/ 356 h 484"/>
                <a:gd name="T26" fmla="*/ 360 w 470"/>
                <a:gd name="T27" fmla="*/ 297 h 484"/>
                <a:gd name="T28" fmla="*/ 327 w 470"/>
                <a:gd name="T29" fmla="*/ 287 h 484"/>
                <a:gd name="T30" fmla="*/ 277 w 470"/>
                <a:gd name="T31" fmla="*/ 278 h 484"/>
                <a:gd name="T32" fmla="*/ 270 w 470"/>
                <a:gd name="T33" fmla="*/ 317 h 484"/>
                <a:gd name="T34" fmla="*/ 416 w 470"/>
                <a:gd name="T35" fmla="*/ 443 h 484"/>
                <a:gd name="T36" fmla="*/ 375 w 470"/>
                <a:gd name="T37" fmla="*/ 484 h 484"/>
                <a:gd name="T38" fmla="*/ 260 w 470"/>
                <a:gd name="T39" fmla="*/ 377 h 484"/>
                <a:gd name="T40" fmla="*/ 246 w 470"/>
                <a:gd name="T41" fmla="*/ 451 h 484"/>
                <a:gd name="T42" fmla="*/ 194 w 470"/>
                <a:gd name="T43" fmla="*/ 442 h 484"/>
                <a:gd name="T44" fmla="*/ 209 w 470"/>
                <a:gd name="T45" fmla="*/ 362 h 484"/>
                <a:gd name="T46" fmla="*/ 170 w 470"/>
                <a:gd name="T47" fmla="*/ 355 h 484"/>
                <a:gd name="T48" fmla="*/ 160 w 470"/>
                <a:gd name="T49" fmla="*/ 411 h 484"/>
                <a:gd name="T50" fmla="*/ 45 w 470"/>
                <a:gd name="T51" fmla="*/ 68 h 484"/>
                <a:gd name="T52" fmla="*/ 55 w 470"/>
                <a:gd name="T53" fmla="*/ 18 h 484"/>
                <a:gd name="T54" fmla="*/ 64 w 470"/>
                <a:gd name="T55" fmla="*/ 1 h 484"/>
                <a:gd name="T56" fmla="*/ 72 w 470"/>
                <a:gd name="T57" fmla="*/ 2 h 484"/>
                <a:gd name="T58" fmla="*/ 115 w 470"/>
                <a:gd name="T59" fmla="*/ 17 h 484"/>
                <a:gd name="T60" fmla="*/ 420 w 470"/>
                <a:gd name="T61" fmla="*/ 72 h 484"/>
                <a:gd name="T62" fmla="*/ 465 w 470"/>
                <a:gd name="T63" fmla="*/ 97 h 484"/>
                <a:gd name="T64" fmla="*/ 458 w 470"/>
                <a:gd name="T65" fmla="*/ 177 h 484"/>
                <a:gd name="T66" fmla="*/ 398 w 470"/>
                <a:gd name="T67" fmla="*/ 185 h 484"/>
                <a:gd name="T68" fmla="*/ 401 w 470"/>
                <a:gd name="T69" fmla="*/ 143 h 484"/>
                <a:gd name="T70" fmla="*/ 381 w 470"/>
                <a:gd name="T71" fmla="*/ 128 h 484"/>
                <a:gd name="T72" fmla="*/ 45 w 470"/>
                <a:gd name="T73" fmla="*/ 68 h 484"/>
                <a:gd name="T74" fmla="*/ 118 w 470"/>
                <a:gd name="T75" fmla="*/ 342 h 484"/>
                <a:gd name="T76" fmla="*/ 132 w 470"/>
                <a:gd name="T77" fmla="*/ 268 h 484"/>
                <a:gd name="T78" fmla="*/ 76 w 470"/>
                <a:gd name="T79" fmla="*/ 258 h 484"/>
                <a:gd name="T80" fmla="*/ 62 w 470"/>
                <a:gd name="T81" fmla="*/ 332 h 484"/>
                <a:gd name="T82" fmla="*/ 118 w 470"/>
                <a:gd name="T83" fmla="*/ 342 h 484"/>
                <a:gd name="T84" fmla="*/ 79 w 470"/>
                <a:gd name="T85" fmla="*/ 162 h 484"/>
                <a:gd name="T86" fmla="*/ 96 w 470"/>
                <a:gd name="T87" fmla="*/ 100 h 484"/>
                <a:gd name="T88" fmla="*/ 106 w 470"/>
                <a:gd name="T89" fmla="*/ 102 h 484"/>
                <a:gd name="T90" fmla="*/ 142 w 470"/>
                <a:gd name="T91" fmla="*/ 114 h 484"/>
                <a:gd name="T92" fmla="*/ 359 w 470"/>
                <a:gd name="T93" fmla="*/ 153 h 484"/>
                <a:gd name="T94" fmla="*/ 349 w 470"/>
                <a:gd name="T95" fmla="*/ 211 h 484"/>
                <a:gd name="T96" fmla="*/ 79 w 470"/>
                <a:gd name="T97" fmla="*/ 162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70" h="484">
                  <a:moveTo>
                    <a:pt x="160" y="411"/>
                  </a:moveTo>
                  <a:cubicBezTo>
                    <a:pt x="0" y="382"/>
                    <a:pt x="0" y="382"/>
                    <a:pt x="0" y="382"/>
                  </a:cubicBezTo>
                  <a:cubicBezTo>
                    <a:pt x="35" y="185"/>
                    <a:pt x="35" y="185"/>
                    <a:pt x="35" y="185"/>
                  </a:cubicBezTo>
                  <a:cubicBezTo>
                    <a:pt x="195" y="214"/>
                    <a:pt x="195" y="214"/>
                    <a:pt x="195" y="214"/>
                  </a:cubicBezTo>
                  <a:cubicBezTo>
                    <a:pt x="180" y="295"/>
                    <a:pt x="180" y="295"/>
                    <a:pt x="180" y="295"/>
                  </a:cubicBezTo>
                  <a:cubicBezTo>
                    <a:pt x="219" y="302"/>
                    <a:pt x="219" y="302"/>
                    <a:pt x="219" y="302"/>
                  </a:cubicBezTo>
                  <a:cubicBezTo>
                    <a:pt x="235" y="213"/>
                    <a:pt x="235" y="213"/>
                    <a:pt x="235" y="213"/>
                  </a:cubicBezTo>
                  <a:cubicBezTo>
                    <a:pt x="236" y="211"/>
                    <a:pt x="237" y="210"/>
                    <a:pt x="238" y="210"/>
                  </a:cubicBezTo>
                  <a:cubicBezTo>
                    <a:pt x="250" y="212"/>
                    <a:pt x="268" y="216"/>
                    <a:pt x="291" y="221"/>
                  </a:cubicBezTo>
                  <a:cubicBezTo>
                    <a:pt x="339" y="231"/>
                    <a:pt x="376" y="239"/>
                    <a:pt x="400" y="245"/>
                  </a:cubicBezTo>
                  <a:cubicBezTo>
                    <a:pt x="432" y="247"/>
                    <a:pt x="440" y="277"/>
                    <a:pt x="426" y="336"/>
                  </a:cubicBezTo>
                  <a:cubicBezTo>
                    <a:pt x="425" y="341"/>
                    <a:pt x="425" y="344"/>
                    <a:pt x="424" y="347"/>
                  </a:cubicBezTo>
                  <a:cubicBezTo>
                    <a:pt x="402" y="347"/>
                    <a:pt x="384" y="350"/>
                    <a:pt x="369" y="356"/>
                  </a:cubicBezTo>
                  <a:cubicBezTo>
                    <a:pt x="381" y="317"/>
                    <a:pt x="378" y="298"/>
                    <a:pt x="360" y="297"/>
                  </a:cubicBezTo>
                  <a:cubicBezTo>
                    <a:pt x="350" y="294"/>
                    <a:pt x="340" y="291"/>
                    <a:pt x="327" y="287"/>
                  </a:cubicBezTo>
                  <a:cubicBezTo>
                    <a:pt x="315" y="285"/>
                    <a:pt x="298" y="282"/>
                    <a:pt x="277" y="278"/>
                  </a:cubicBezTo>
                  <a:cubicBezTo>
                    <a:pt x="270" y="317"/>
                    <a:pt x="270" y="317"/>
                    <a:pt x="270" y="317"/>
                  </a:cubicBezTo>
                  <a:cubicBezTo>
                    <a:pt x="330" y="336"/>
                    <a:pt x="378" y="378"/>
                    <a:pt x="416" y="443"/>
                  </a:cubicBezTo>
                  <a:cubicBezTo>
                    <a:pt x="402" y="451"/>
                    <a:pt x="388" y="464"/>
                    <a:pt x="375" y="484"/>
                  </a:cubicBezTo>
                  <a:cubicBezTo>
                    <a:pt x="346" y="429"/>
                    <a:pt x="308" y="393"/>
                    <a:pt x="260" y="377"/>
                  </a:cubicBezTo>
                  <a:cubicBezTo>
                    <a:pt x="246" y="451"/>
                    <a:pt x="246" y="451"/>
                    <a:pt x="246" y="451"/>
                  </a:cubicBezTo>
                  <a:cubicBezTo>
                    <a:pt x="194" y="442"/>
                    <a:pt x="194" y="442"/>
                    <a:pt x="194" y="442"/>
                  </a:cubicBezTo>
                  <a:cubicBezTo>
                    <a:pt x="209" y="362"/>
                    <a:pt x="209" y="362"/>
                    <a:pt x="209" y="362"/>
                  </a:cubicBezTo>
                  <a:cubicBezTo>
                    <a:pt x="170" y="355"/>
                    <a:pt x="170" y="355"/>
                    <a:pt x="170" y="355"/>
                  </a:cubicBezTo>
                  <a:lnTo>
                    <a:pt x="160" y="411"/>
                  </a:lnTo>
                  <a:close/>
                  <a:moveTo>
                    <a:pt x="45" y="68"/>
                  </a:moveTo>
                  <a:cubicBezTo>
                    <a:pt x="49" y="42"/>
                    <a:pt x="53" y="25"/>
                    <a:pt x="55" y="18"/>
                  </a:cubicBezTo>
                  <a:cubicBezTo>
                    <a:pt x="59" y="8"/>
                    <a:pt x="61" y="3"/>
                    <a:pt x="64" y="1"/>
                  </a:cubicBezTo>
                  <a:cubicBezTo>
                    <a:pt x="66" y="0"/>
                    <a:pt x="68" y="0"/>
                    <a:pt x="72" y="2"/>
                  </a:cubicBezTo>
                  <a:cubicBezTo>
                    <a:pt x="83" y="9"/>
                    <a:pt x="98" y="14"/>
                    <a:pt x="115" y="17"/>
                  </a:cubicBezTo>
                  <a:cubicBezTo>
                    <a:pt x="420" y="72"/>
                    <a:pt x="420" y="72"/>
                    <a:pt x="420" y="72"/>
                  </a:cubicBezTo>
                  <a:cubicBezTo>
                    <a:pt x="446" y="75"/>
                    <a:pt x="461" y="84"/>
                    <a:pt x="465" y="97"/>
                  </a:cubicBezTo>
                  <a:cubicBezTo>
                    <a:pt x="470" y="110"/>
                    <a:pt x="468" y="136"/>
                    <a:pt x="458" y="177"/>
                  </a:cubicBezTo>
                  <a:cubicBezTo>
                    <a:pt x="439" y="176"/>
                    <a:pt x="419" y="178"/>
                    <a:pt x="398" y="185"/>
                  </a:cubicBezTo>
                  <a:cubicBezTo>
                    <a:pt x="403" y="163"/>
                    <a:pt x="404" y="149"/>
                    <a:pt x="401" y="143"/>
                  </a:cubicBezTo>
                  <a:cubicBezTo>
                    <a:pt x="400" y="135"/>
                    <a:pt x="393" y="130"/>
                    <a:pt x="381" y="128"/>
                  </a:cubicBezTo>
                  <a:lnTo>
                    <a:pt x="45" y="68"/>
                  </a:lnTo>
                  <a:close/>
                  <a:moveTo>
                    <a:pt x="118" y="342"/>
                  </a:moveTo>
                  <a:cubicBezTo>
                    <a:pt x="132" y="268"/>
                    <a:pt x="132" y="268"/>
                    <a:pt x="132" y="268"/>
                  </a:cubicBezTo>
                  <a:cubicBezTo>
                    <a:pt x="76" y="258"/>
                    <a:pt x="76" y="258"/>
                    <a:pt x="76" y="258"/>
                  </a:cubicBezTo>
                  <a:cubicBezTo>
                    <a:pt x="62" y="332"/>
                    <a:pt x="62" y="332"/>
                    <a:pt x="62" y="332"/>
                  </a:cubicBezTo>
                  <a:lnTo>
                    <a:pt x="118" y="342"/>
                  </a:lnTo>
                  <a:close/>
                  <a:moveTo>
                    <a:pt x="79" y="162"/>
                  </a:moveTo>
                  <a:cubicBezTo>
                    <a:pt x="84" y="121"/>
                    <a:pt x="90" y="100"/>
                    <a:pt x="96" y="100"/>
                  </a:cubicBezTo>
                  <a:cubicBezTo>
                    <a:pt x="98" y="99"/>
                    <a:pt x="101" y="100"/>
                    <a:pt x="106" y="102"/>
                  </a:cubicBezTo>
                  <a:cubicBezTo>
                    <a:pt x="117" y="108"/>
                    <a:pt x="129" y="112"/>
                    <a:pt x="142" y="114"/>
                  </a:cubicBezTo>
                  <a:cubicBezTo>
                    <a:pt x="359" y="153"/>
                    <a:pt x="359" y="153"/>
                    <a:pt x="359" y="153"/>
                  </a:cubicBezTo>
                  <a:cubicBezTo>
                    <a:pt x="349" y="211"/>
                    <a:pt x="349" y="211"/>
                    <a:pt x="349" y="211"/>
                  </a:cubicBezTo>
                  <a:lnTo>
                    <a:pt x="79" y="16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9" name="Freeform 36"/>
            <p:cNvSpPr>
              <a:spLocks noEditPoints="1"/>
            </p:cNvSpPr>
            <p:nvPr/>
          </p:nvSpPr>
          <p:spPr bwMode="auto">
            <a:xfrm>
              <a:off x="2844783" y="4027923"/>
              <a:ext cx="128571" cy="132045"/>
            </a:xfrm>
            <a:custGeom>
              <a:avLst/>
              <a:gdLst>
                <a:gd name="T0" fmla="*/ 172 w 434"/>
                <a:gd name="T1" fmla="*/ 81 h 451"/>
                <a:gd name="T2" fmla="*/ 145 w 434"/>
                <a:gd name="T3" fmla="*/ 105 h 451"/>
                <a:gd name="T4" fmla="*/ 135 w 434"/>
                <a:gd name="T5" fmla="*/ 195 h 451"/>
                <a:gd name="T6" fmla="*/ 147 w 434"/>
                <a:gd name="T7" fmla="*/ 203 h 451"/>
                <a:gd name="T8" fmla="*/ 154 w 434"/>
                <a:gd name="T9" fmla="*/ 206 h 451"/>
                <a:gd name="T10" fmla="*/ 191 w 434"/>
                <a:gd name="T11" fmla="*/ 0 h 451"/>
                <a:gd name="T12" fmla="*/ 239 w 434"/>
                <a:gd name="T13" fmla="*/ 8 h 451"/>
                <a:gd name="T14" fmla="*/ 219 w 434"/>
                <a:gd name="T15" fmla="*/ 118 h 451"/>
                <a:gd name="T16" fmla="*/ 301 w 434"/>
                <a:gd name="T17" fmla="*/ 4 h 451"/>
                <a:gd name="T18" fmla="*/ 356 w 434"/>
                <a:gd name="T19" fmla="*/ 50 h 451"/>
                <a:gd name="T20" fmla="*/ 205 w 434"/>
                <a:gd name="T21" fmla="*/ 190 h 451"/>
                <a:gd name="T22" fmla="*/ 195 w 434"/>
                <a:gd name="T23" fmla="*/ 242 h 451"/>
                <a:gd name="T24" fmla="*/ 252 w 434"/>
                <a:gd name="T25" fmla="*/ 323 h 451"/>
                <a:gd name="T26" fmla="*/ 208 w 434"/>
                <a:gd name="T27" fmla="*/ 204 h 451"/>
                <a:gd name="T28" fmla="*/ 250 w 434"/>
                <a:gd name="T29" fmla="*/ 181 h 451"/>
                <a:gd name="T30" fmla="*/ 308 w 434"/>
                <a:gd name="T31" fmla="*/ 341 h 451"/>
                <a:gd name="T32" fmla="*/ 302 w 434"/>
                <a:gd name="T33" fmla="*/ 344 h 451"/>
                <a:gd name="T34" fmla="*/ 268 w 434"/>
                <a:gd name="T35" fmla="*/ 360 h 451"/>
                <a:gd name="T36" fmla="*/ 292 w 434"/>
                <a:gd name="T37" fmla="*/ 418 h 451"/>
                <a:gd name="T38" fmla="*/ 238 w 434"/>
                <a:gd name="T39" fmla="*/ 451 h 451"/>
                <a:gd name="T40" fmla="*/ 182 w 434"/>
                <a:gd name="T41" fmla="*/ 316 h 451"/>
                <a:gd name="T42" fmla="*/ 163 w 434"/>
                <a:gd name="T43" fmla="*/ 424 h 451"/>
                <a:gd name="T44" fmla="*/ 114 w 434"/>
                <a:gd name="T45" fmla="*/ 415 h 451"/>
                <a:gd name="T46" fmla="*/ 140 w 434"/>
                <a:gd name="T47" fmla="*/ 274 h 451"/>
                <a:gd name="T48" fmla="*/ 126 w 434"/>
                <a:gd name="T49" fmla="*/ 266 h 451"/>
                <a:gd name="T50" fmla="*/ 120 w 434"/>
                <a:gd name="T51" fmla="*/ 299 h 451"/>
                <a:gd name="T52" fmla="*/ 116 w 434"/>
                <a:gd name="T53" fmla="*/ 322 h 451"/>
                <a:gd name="T54" fmla="*/ 114 w 434"/>
                <a:gd name="T55" fmla="*/ 344 h 451"/>
                <a:gd name="T56" fmla="*/ 87 w 434"/>
                <a:gd name="T57" fmla="*/ 343 h 451"/>
                <a:gd name="T58" fmla="*/ 62 w 434"/>
                <a:gd name="T59" fmla="*/ 343 h 451"/>
                <a:gd name="T60" fmla="*/ 61 w 434"/>
                <a:gd name="T61" fmla="*/ 296 h 451"/>
                <a:gd name="T62" fmla="*/ 51 w 434"/>
                <a:gd name="T63" fmla="*/ 279 h 451"/>
                <a:gd name="T64" fmla="*/ 48 w 434"/>
                <a:gd name="T65" fmla="*/ 275 h 451"/>
                <a:gd name="T66" fmla="*/ 0 w 434"/>
                <a:gd name="T67" fmla="*/ 232 h 451"/>
                <a:gd name="T68" fmla="*/ 19 w 434"/>
                <a:gd name="T69" fmla="*/ 187 h 451"/>
                <a:gd name="T70" fmla="*/ 32 w 434"/>
                <a:gd name="T71" fmla="*/ 161 h 451"/>
                <a:gd name="T72" fmla="*/ 38 w 434"/>
                <a:gd name="T73" fmla="*/ 168 h 451"/>
                <a:gd name="T74" fmla="*/ 82 w 434"/>
                <a:gd name="T75" fmla="*/ 231 h 451"/>
                <a:gd name="T76" fmla="*/ 89 w 434"/>
                <a:gd name="T77" fmla="*/ 181 h 451"/>
                <a:gd name="T78" fmla="*/ 96 w 434"/>
                <a:gd name="T79" fmla="*/ 142 h 451"/>
                <a:gd name="T80" fmla="*/ 87 w 434"/>
                <a:gd name="T81" fmla="*/ 150 h 451"/>
                <a:gd name="T82" fmla="*/ 67 w 434"/>
                <a:gd name="T83" fmla="*/ 167 h 451"/>
                <a:gd name="T84" fmla="*/ 41 w 434"/>
                <a:gd name="T85" fmla="*/ 119 h 451"/>
                <a:gd name="T86" fmla="*/ 143 w 434"/>
                <a:gd name="T87" fmla="*/ 33 h 451"/>
                <a:gd name="T88" fmla="*/ 172 w 434"/>
                <a:gd name="T89" fmla="*/ 81 h 451"/>
                <a:gd name="T90" fmla="*/ 313 w 434"/>
                <a:gd name="T91" fmla="*/ 142 h 451"/>
                <a:gd name="T92" fmla="*/ 367 w 434"/>
                <a:gd name="T93" fmla="*/ 376 h 451"/>
                <a:gd name="T94" fmla="*/ 356 w 434"/>
                <a:gd name="T95" fmla="*/ 380 h 451"/>
                <a:gd name="T96" fmla="*/ 315 w 434"/>
                <a:gd name="T97" fmla="*/ 400 h 451"/>
                <a:gd name="T98" fmla="*/ 266 w 434"/>
                <a:gd name="T99" fmla="*/ 178 h 451"/>
                <a:gd name="T100" fmla="*/ 313 w 434"/>
                <a:gd name="T101" fmla="*/ 142 h 451"/>
                <a:gd name="T102" fmla="*/ 373 w 434"/>
                <a:gd name="T103" fmla="*/ 86 h 451"/>
                <a:gd name="T104" fmla="*/ 427 w 434"/>
                <a:gd name="T105" fmla="*/ 243 h 451"/>
                <a:gd name="T106" fmla="*/ 426 w 434"/>
                <a:gd name="T107" fmla="*/ 406 h 451"/>
                <a:gd name="T108" fmla="*/ 382 w 434"/>
                <a:gd name="T109" fmla="*/ 419 h 451"/>
                <a:gd name="T110" fmla="*/ 372 w 434"/>
                <a:gd name="T111" fmla="*/ 423 h 451"/>
                <a:gd name="T112" fmla="*/ 373 w 434"/>
                <a:gd name="T113" fmla="*/ 404 h 451"/>
                <a:gd name="T114" fmla="*/ 379 w 434"/>
                <a:gd name="T115" fmla="*/ 273 h 451"/>
                <a:gd name="T116" fmla="*/ 321 w 434"/>
                <a:gd name="T117" fmla="*/ 127 h 451"/>
                <a:gd name="T118" fmla="*/ 353 w 434"/>
                <a:gd name="T119" fmla="*/ 101 h 451"/>
                <a:gd name="T120" fmla="*/ 371 w 434"/>
                <a:gd name="T121" fmla="*/ 86 h 451"/>
                <a:gd name="T122" fmla="*/ 373 w 434"/>
                <a:gd name="T123" fmla="*/ 86 h 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34" h="451">
                  <a:moveTo>
                    <a:pt x="172" y="81"/>
                  </a:moveTo>
                  <a:cubicBezTo>
                    <a:pt x="165" y="86"/>
                    <a:pt x="156" y="94"/>
                    <a:pt x="145" y="105"/>
                  </a:cubicBezTo>
                  <a:cubicBezTo>
                    <a:pt x="141" y="134"/>
                    <a:pt x="138" y="165"/>
                    <a:pt x="135" y="195"/>
                  </a:cubicBezTo>
                  <a:cubicBezTo>
                    <a:pt x="138" y="197"/>
                    <a:pt x="142" y="199"/>
                    <a:pt x="147" y="203"/>
                  </a:cubicBezTo>
                  <a:cubicBezTo>
                    <a:pt x="150" y="205"/>
                    <a:pt x="153" y="206"/>
                    <a:pt x="154" y="206"/>
                  </a:cubicBezTo>
                  <a:cubicBezTo>
                    <a:pt x="191" y="0"/>
                    <a:pt x="191" y="0"/>
                    <a:pt x="191" y="0"/>
                  </a:cubicBezTo>
                  <a:cubicBezTo>
                    <a:pt x="239" y="8"/>
                    <a:pt x="239" y="8"/>
                    <a:pt x="239" y="8"/>
                  </a:cubicBezTo>
                  <a:cubicBezTo>
                    <a:pt x="219" y="118"/>
                    <a:pt x="219" y="118"/>
                    <a:pt x="219" y="118"/>
                  </a:cubicBezTo>
                  <a:cubicBezTo>
                    <a:pt x="255" y="95"/>
                    <a:pt x="283" y="57"/>
                    <a:pt x="301" y="4"/>
                  </a:cubicBezTo>
                  <a:cubicBezTo>
                    <a:pt x="317" y="21"/>
                    <a:pt x="336" y="37"/>
                    <a:pt x="356" y="50"/>
                  </a:cubicBezTo>
                  <a:cubicBezTo>
                    <a:pt x="312" y="123"/>
                    <a:pt x="262" y="170"/>
                    <a:pt x="205" y="190"/>
                  </a:cubicBezTo>
                  <a:cubicBezTo>
                    <a:pt x="195" y="242"/>
                    <a:pt x="195" y="242"/>
                    <a:pt x="195" y="242"/>
                  </a:cubicBezTo>
                  <a:cubicBezTo>
                    <a:pt x="224" y="275"/>
                    <a:pt x="243" y="302"/>
                    <a:pt x="252" y="323"/>
                  </a:cubicBezTo>
                  <a:cubicBezTo>
                    <a:pt x="239" y="280"/>
                    <a:pt x="224" y="240"/>
                    <a:pt x="208" y="204"/>
                  </a:cubicBezTo>
                  <a:cubicBezTo>
                    <a:pt x="219" y="197"/>
                    <a:pt x="233" y="189"/>
                    <a:pt x="250" y="181"/>
                  </a:cubicBezTo>
                  <a:cubicBezTo>
                    <a:pt x="275" y="234"/>
                    <a:pt x="295" y="287"/>
                    <a:pt x="308" y="341"/>
                  </a:cubicBezTo>
                  <a:cubicBezTo>
                    <a:pt x="302" y="344"/>
                    <a:pt x="300" y="345"/>
                    <a:pt x="302" y="344"/>
                  </a:cubicBezTo>
                  <a:cubicBezTo>
                    <a:pt x="289" y="349"/>
                    <a:pt x="278" y="355"/>
                    <a:pt x="268" y="360"/>
                  </a:cubicBezTo>
                  <a:cubicBezTo>
                    <a:pt x="277" y="379"/>
                    <a:pt x="286" y="398"/>
                    <a:pt x="292" y="418"/>
                  </a:cubicBezTo>
                  <a:cubicBezTo>
                    <a:pt x="274" y="427"/>
                    <a:pt x="256" y="438"/>
                    <a:pt x="238" y="451"/>
                  </a:cubicBezTo>
                  <a:cubicBezTo>
                    <a:pt x="228" y="394"/>
                    <a:pt x="209" y="349"/>
                    <a:pt x="182" y="316"/>
                  </a:cubicBezTo>
                  <a:cubicBezTo>
                    <a:pt x="163" y="424"/>
                    <a:pt x="163" y="424"/>
                    <a:pt x="163" y="424"/>
                  </a:cubicBezTo>
                  <a:cubicBezTo>
                    <a:pt x="114" y="415"/>
                    <a:pt x="114" y="415"/>
                    <a:pt x="114" y="415"/>
                  </a:cubicBezTo>
                  <a:cubicBezTo>
                    <a:pt x="140" y="274"/>
                    <a:pt x="140" y="274"/>
                    <a:pt x="140" y="274"/>
                  </a:cubicBezTo>
                  <a:cubicBezTo>
                    <a:pt x="126" y="266"/>
                    <a:pt x="126" y="266"/>
                    <a:pt x="126" y="266"/>
                  </a:cubicBezTo>
                  <a:cubicBezTo>
                    <a:pt x="120" y="299"/>
                    <a:pt x="120" y="299"/>
                    <a:pt x="120" y="299"/>
                  </a:cubicBezTo>
                  <a:cubicBezTo>
                    <a:pt x="119" y="304"/>
                    <a:pt x="118" y="312"/>
                    <a:pt x="116" y="322"/>
                  </a:cubicBezTo>
                  <a:cubicBezTo>
                    <a:pt x="115" y="332"/>
                    <a:pt x="115" y="339"/>
                    <a:pt x="114" y="344"/>
                  </a:cubicBezTo>
                  <a:cubicBezTo>
                    <a:pt x="108" y="343"/>
                    <a:pt x="99" y="343"/>
                    <a:pt x="87" y="343"/>
                  </a:cubicBezTo>
                  <a:cubicBezTo>
                    <a:pt x="77" y="344"/>
                    <a:pt x="68" y="344"/>
                    <a:pt x="62" y="343"/>
                  </a:cubicBezTo>
                  <a:cubicBezTo>
                    <a:pt x="66" y="324"/>
                    <a:pt x="65" y="309"/>
                    <a:pt x="61" y="296"/>
                  </a:cubicBezTo>
                  <a:cubicBezTo>
                    <a:pt x="59" y="292"/>
                    <a:pt x="56" y="287"/>
                    <a:pt x="51" y="279"/>
                  </a:cubicBezTo>
                  <a:cubicBezTo>
                    <a:pt x="50" y="278"/>
                    <a:pt x="49" y="276"/>
                    <a:pt x="48" y="275"/>
                  </a:cubicBezTo>
                  <a:cubicBezTo>
                    <a:pt x="35" y="257"/>
                    <a:pt x="19" y="243"/>
                    <a:pt x="0" y="232"/>
                  </a:cubicBezTo>
                  <a:cubicBezTo>
                    <a:pt x="4" y="222"/>
                    <a:pt x="10" y="208"/>
                    <a:pt x="19" y="187"/>
                  </a:cubicBezTo>
                  <a:cubicBezTo>
                    <a:pt x="28" y="168"/>
                    <a:pt x="32" y="160"/>
                    <a:pt x="32" y="161"/>
                  </a:cubicBezTo>
                  <a:cubicBezTo>
                    <a:pt x="38" y="168"/>
                    <a:pt x="38" y="168"/>
                    <a:pt x="38" y="168"/>
                  </a:cubicBezTo>
                  <a:cubicBezTo>
                    <a:pt x="50" y="188"/>
                    <a:pt x="64" y="209"/>
                    <a:pt x="82" y="231"/>
                  </a:cubicBezTo>
                  <a:cubicBezTo>
                    <a:pt x="85" y="218"/>
                    <a:pt x="87" y="201"/>
                    <a:pt x="89" y="181"/>
                  </a:cubicBezTo>
                  <a:cubicBezTo>
                    <a:pt x="92" y="164"/>
                    <a:pt x="95" y="151"/>
                    <a:pt x="96" y="142"/>
                  </a:cubicBezTo>
                  <a:cubicBezTo>
                    <a:pt x="95" y="144"/>
                    <a:pt x="92" y="147"/>
                    <a:pt x="87" y="150"/>
                  </a:cubicBezTo>
                  <a:cubicBezTo>
                    <a:pt x="83" y="152"/>
                    <a:pt x="76" y="157"/>
                    <a:pt x="67" y="167"/>
                  </a:cubicBezTo>
                  <a:cubicBezTo>
                    <a:pt x="58" y="150"/>
                    <a:pt x="50" y="134"/>
                    <a:pt x="41" y="119"/>
                  </a:cubicBezTo>
                  <a:cubicBezTo>
                    <a:pt x="78" y="85"/>
                    <a:pt x="112" y="57"/>
                    <a:pt x="143" y="33"/>
                  </a:cubicBezTo>
                  <a:lnTo>
                    <a:pt x="172" y="81"/>
                  </a:lnTo>
                  <a:close/>
                  <a:moveTo>
                    <a:pt x="313" y="142"/>
                  </a:moveTo>
                  <a:cubicBezTo>
                    <a:pt x="350" y="201"/>
                    <a:pt x="368" y="279"/>
                    <a:pt x="367" y="376"/>
                  </a:cubicBezTo>
                  <a:cubicBezTo>
                    <a:pt x="364" y="377"/>
                    <a:pt x="361" y="378"/>
                    <a:pt x="356" y="380"/>
                  </a:cubicBezTo>
                  <a:cubicBezTo>
                    <a:pt x="346" y="383"/>
                    <a:pt x="332" y="390"/>
                    <a:pt x="315" y="400"/>
                  </a:cubicBezTo>
                  <a:cubicBezTo>
                    <a:pt x="323" y="301"/>
                    <a:pt x="307" y="228"/>
                    <a:pt x="266" y="178"/>
                  </a:cubicBezTo>
                  <a:cubicBezTo>
                    <a:pt x="281" y="165"/>
                    <a:pt x="297" y="153"/>
                    <a:pt x="313" y="142"/>
                  </a:cubicBezTo>
                  <a:moveTo>
                    <a:pt x="373" y="86"/>
                  </a:moveTo>
                  <a:cubicBezTo>
                    <a:pt x="401" y="141"/>
                    <a:pt x="419" y="193"/>
                    <a:pt x="427" y="243"/>
                  </a:cubicBezTo>
                  <a:cubicBezTo>
                    <a:pt x="434" y="289"/>
                    <a:pt x="434" y="344"/>
                    <a:pt x="426" y="406"/>
                  </a:cubicBezTo>
                  <a:cubicBezTo>
                    <a:pt x="416" y="407"/>
                    <a:pt x="401" y="411"/>
                    <a:pt x="382" y="419"/>
                  </a:cubicBezTo>
                  <a:cubicBezTo>
                    <a:pt x="378" y="421"/>
                    <a:pt x="375" y="422"/>
                    <a:pt x="372" y="423"/>
                  </a:cubicBezTo>
                  <a:cubicBezTo>
                    <a:pt x="372" y="419"/>
                    <a:pt x="373" y="413"/>
                    <a:pt x="373" y="404"/>
                  </a:cubicBezTo>
                  <a:cubicBezTo>
                    <a:pt x="382" y="347"/>
                    <a:pt x="384" y="303"/>
                    <a:pt x="379" y="273"/>
                  </a:cubicBezTo>
                  <a:cubicBezTo>
                    <a:pt x="373" y="221"/>
                    <a:pt x="354" y="172"/>
                    <a:pt x="321" y="127"/>
                  </a:cubicBezTo>
                  <a:cubicBezTo>
                    <a:pt x="329" y="122"/>
                    <a:pt x="339" y="113"/>
                    <a:pt x="353" y="101"/>
                  </a:cubicBezTo>
                  <a:cubicBezTo>
                    <a:pt x="361" y="94"/>
                    <a:pt x="367" y="89"/>
                    <a:pt x="371" y="86"/>
                  </a:cubicBezTo>
                  <a:lnTo>
                    <a:pt x="373" y="8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0" name="Freeform 37"/>
            <p:cNvSpPr>
              <a:spLocks noEditPoints="1"/>
            </p:cNvSpPr>
            <p:nvPr/>
          </p:nvSpPr>
          <p:spPr bwMode="auto">
            <a:xfrm>
              <a:off x="3013894" y="4058038"/>
              <a:ext cx="135520" cy="129729"/>
            </a:xfrm>
            <a:custGeom>
              <a:avLst/>
              <a:gdLst>
                <a:gd name="T0" fmla="*/ 217 w 459"/>
                <a:gd name="T1" fmla="*/ 341 h 440"/>
                <a:gd name="T2" fmla="*/ 0 w 459"/>
                <a:gd name="T3" fmla="*/ 289 h 440"/>
                <a:gd name="T4" fmla="*/ 5 w 459"/>
                <a:gd name="T5" fmla="*/ 263 h 440"/>
                <a:gd name="T6" fmla="*/ 12 w 459"/>
                <a:gd name="T7" fmla="*/ 231 h 440"/>
                <a:gd name="T8" fmla="*/ 20 w 459"/>
                <a:gd name="T9" fmla="*/ 223 h 440"/>
                <a:gd name="T10" fmla="*/ 66 w 459"/>
                <a:gd name="T11" fmla="*/ 241 h 440"/>
                <a:gd name="T12" fmla="*/ 109 w 459"/>
                <a:gd name="T13" fmla="*/ 0 h 440"/>
                <a:gd name="T14" fmla="*/ 165 w 459"/>
                <a:gd name="T15" fmla="*/ 10 h 440"/>
                <a:gd name="T16" fmla="*/ 121 w 459"/>
                <a:gd name="T17" fmla="*/ 257 h 440"/>
                <a:gd name="T18" fmla="*/ 171 w 459"/>
                <a:gd name="T19" fmla="*/ 268 h 440"/>
                <a:gd name="T20" fmla="*/ 213 w 459"/>
                <a:gd name="T21" fmla="*/ 30 h 440"/>
                <a:gd name="T22" fmla="*/ 285 w 459"/>
                <a:gd name="T23" fmla="*/ 46 h 440"/>
                <a:gd name="T24" fmla="*/ 394 w 459"/>
                <a:gd name="T25" fmla="*/ 72 h 440"/>
                <a:gd name="T26" fmla="*/ 449 w 459"/>
                <a:gd name="T27" fmla="*/ 106 h 440"/>
                <a:gd name="T28" fmla="*/ 455 w 459"/>
                <a:gd name="T29" fmla="*/ 201 h 440"/>
                <a:gd name="T30" fmla="*/ 439 w 459"/>
                <a:gd name="T31" fmla="*/ 204 h 440"/>
                <a:gd name="T32" fmla="*/ 385 w 459"/>
                <a:gd name="T33" fmla="*/ 214 h 440"/>
                <a:gd name="T34" fmla="*/ 392 w 459"/>
                <a:gd name="T35" fmla="*/ 154 h 440"/>
                <a:gd name="T36" fmla="*/ 361 w 459"/>
                <a:gd name="T37" fmla="*/ 135 h 440"/>
                <a:gd name="T38" fmla="*/ 259 w 459"/>
                <a:gd name="T39" fmla="*/ 109 h 440"/>
                <a:gd name="T40" fmla="*/ 217 w 459"/>
                <a:gd name="T41" fmla="*/ 341 h 440"/>
                <a:gd name="T42" fmla="*/ 245 w 459"/>
                <a:gd name="T43" fmla="*/ 430 h 440"/>
                <a:gd name="T44" fmla="*/ 295 w 459"/>
                <a:gd name="T45" fmla="*/ 154 h 440"/>
                <a:gd name="T46" fmla="*/ 348 w 459"/>
                <a:gd name="T47" fmla="*/ 163 h 440"/>
                <a:gd name="T48" fmla="*/ 299 w 459"/>
                <a:gd name="T49" fmla="*/ 440 h 440"/>
                <a:gd name="T50" fmla="*/ 245 w 459"/>
                <a:gd name="T51" fmla="*/ 430 h 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59" h="440">
                  <a:moveTo>
                    <a:pt x="217" y="341"/>
                  </a:moveTo>
                  <a:cubicBezTo>
                    <a:pt x="146" y="323"/>
                    <a:pt x="74" y="306"/>
                    <a:pt x="0" y="289"/>
                  </a:cubicBezTo>
                  <a:cubicBezTo>
                    <a:pt x="1" y="284"/>
                    <a:pt x="3" y="275"/>
                    <a:pt x="5" y="263"/>
                  </a:cubicBezTo>
                  <a:cubicBezTo>
                    <a:pt x="9" y="248"/>
                    <a:pt x="11" y="238"/>
                    <a:pt x="12" y="231"/>
                  </a:cubicBezTo>
                  <a:cubicBezTo>
                    <a:pt x="15" y="224"/>
                    <a:pt x="17" y="222"/>
                    <a:pt x="20" y="223"/>
                  </a:cubicBezTo>
                  <a:cubicBezTo>
                    <a:pt x="33" y="231"/>
                    <a:pt x="49" y="237"/>
                    <a:pt x="66" y="241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65" y="10"/>
                    <a:pt x="165" y="10"/>
                    <a:pt x="165" y="10"/>
                  </a:cubicBezTo>
                  <a:cubicBezTo>
                    <a:pt x="121" y="257"/>
                    <a:pt x="121" y="257"/>
                    <a:pt x="121" y="257"/>
                  </a:cubicBezTo>
                  <a:cubicBezTo>
                    <a:pt x="171" y="268"/>
                    <a:pt x="171" y="268"/>
                    <a:pt x="171" y="268"/>
                  </a:cubicBezTo>
                  <a:cubicBezTo>
                    <a:pt x="213" y="30"/>
                    <a:pt x="213" y="30"/>
                    <a:pt x="213" y="30"/>
                  </a:cubicBezTo>
                  <a:cubicBezTo>
                    <a:pt x="229" y="34"/>
                    <a:pt x="253" y="39"/>
                    <a:pt x="285" y="46"/>
                  </a:cubicBezTo>
                  <a:cubicBezTo>
                    <a:pt x="334" y="57"/>
                    <a:pt x="370" y="65"/>
                    <a:pt x="394" y="72"/>
                  </a:cubicBezTo>
                  <a:cubicBezTo>
                    <a:pt x="423" y="78"/>
                    <a:pt x="441" y="90"/>
                    <a:pt x="449" y="106"/>
                  </a:cubicBezTo>
                  <a:cubicBezTo>
                    <a:pt x="457" y="119"/>
                    <a:pt x="459" y="151"/>
                    <a:pt x="455" y="201"/>
                  </a:cubicBezTo>
                  <a:cubicBezTo>
                    <a:pt x="439" y="204"/>
                    <a:pt x="439" y="204"/>
                    <a:pt x="439" y="204"/>
                  </a:cubicBezTo>
                  <a:cubicBezTo>
                    <a:pt x="413" y="207"/>
                    <a:pt x="395" y="211"/>
                    <a:pt x="385" y="214"/>
                  </a:cubicBezTo>
                  <a:cubicBezTo>
                    <a:pt x="393" y="181"/>
                    <a:pt x="395" y="161"/>
                    <a:pt x="392" y="154"/>
                  </a:cubicBezTo>
                  <a:cubicBezTo>
                    <a:pt x="390" y="146"/>
                    <a:pt x="380" y="139"/>
                    <a:pt x="361" y="135"/>
                  </a:cubicBezTo>
                  <a:cubicBezTo>
                    <a:pt x="328" y="125"/>
                    <a:pt x="294" y="116"/>
                    <a:pt x="259" y="109"/>
                  </a:cubicBezTo>
                  <a:lnTo>
                    <a:pt x="217" y="341"/>
                  </a:lnTo>
                  <a:close/>
                  <a:moveTo>
                    <a:pt x="245" y="430"/>
                  </a:moveTo>
                  <a:cubicBezTo>
                    <a:pt x="295" y="154"/>
                    <a:pt x="295" y="154"/>
                    <a:pt x="295" y="154"/>
                  </a:cubicBezTo>
                  <a:cubicBezTo>
                    <a:pt x="348" y="163"/>
                    <a:pt x="348" y="163"/>
                    <a:pt x="348" y="163"/>
                  </a:cubicBezTo>
                  <a:cubicBezTo>
                    <a:pt x="299" y="440"/>
                    <a:pt x="299" y="440"/>
                    <a:pt x="299" y="440"/>
                  </a:cubicBezTo>
                  <a:lnTo>
                    <a:pt x="245" y="43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1" name="Freeform 38"/>
            <p:cNvSpPr>
              <a:spLocks noEditPoints="1"/>
            </p:cNvSpPr>
            <p:nvPr/>
          </p:nvSpPr>
          <p:spPr bwMode="auto">
            <a:xfrm>
              <a:off x="3184163" y="4084679"/>
              <a:ext cx="140153" cy="136679"/>
            </a:xfrm>
            <a:custGeom>
              <a:avLst/>
              <a:gdLst>
                <a:gd name="T0" fmla="*/ 102 w 478"/>
                <a:gd name="T1" fmla="*/ 5 h 464"/>
                <a:gd name="T2" fmla="*/ 107 w 478"/>
                <a:gd name="T3" fmla="*/ 0 h 464"/>
                <a:gd name="T4" fmla="*/ 229 w 478"/>
                <a:gd name="T5" fmla="*/ 78 h 464"/>
                <a:gd name="T6" fmla="*/ 269 w 478"/>
                <a:gd name="T7" fmla="*/ 206 h 464"/>
                <a:gd name="T8" fmla="*/ 273 w 478"/>
                <a:gd name="T9" fmla="*/ 206 h 464"/>
                <a:gd name="T10" fmla="*/ 304 w 478"/>
                <a:gd name="T11" fmla="*/ 32 h 464"/>
                <a:gd name="T12" fmla="*/ 353 w 478"/>
                <a:gd name="T13" fmla="*/ 40 h 464"/>
                <a:gd name="T14" fmla="*/ 322 w 478"/>
                <a:gd name="T15" fmla="*/ 209 h 464"/>
                <a:gd name="T16" fmla="*/ 419 w 478"/>
                <a:gd name="T17" fmla="*/ 44 h 464"/>
                <a:gd name="T18" fmla="*/ 424 w 478"/>
                <a:gd name="T19" fmla="*/ 49 h 464"/>
                <a:gd name="T20" fmla="*/ 478 w 478"/>
                <a:gd name="T21" fmla="*/ 91 h 464"/>
                <a:gd name="T22" fmla="*/ 357 w 478"/>
                <a:gd name="T23" fmla="*/ 252 h 464"/>
                <a:gd name="T24" fmla="*/ 415 w 478"/>
                <a:gd name="T25" fmla="*/ 431 h 464"/>
                <a:gd name="T26" fmla="*/ 355 w 478"/>
                <a:gd name="T27" fmla="*/ 464 h 464"/>
                <a:gd name="T28" fmla="*/ 308 w 478"/>
                <a:gd name="T29" fmla="*/ 287 h 464"/>
                <a:gd name="T30" fmla="*/ 280 w 478"/>
                <a:gd name="T31" fmla="*/ 443 h 464"/>
                <a:gd name="T32" fmla="*/ 232 w 478"/>
                <a:gd name="T33" fmla="*/ 435 h 464"/>
                <a:gd name="T34" fmla="*/ 261 w 478"/>
                <a:gd name="T35" fmla="*/ 275 h 464"/>
                <a:gd name="T36" fmla="*/ 240 w 478"/>
                <a:gd name="T37" fmla="*/ 271 h 464"/>
                <a:gd name="T38" fmla="*/ 248 w 478"/>
                <a:gd name="T39" fmla="*/ 229 h 464"/>
                <a:gd name="T40" fmla="*/ 217 w 478"/>
                <a:gd name="T41" fmla="*/ 250 h 464"/>
                <a:gd name="T42" fmla="*/ 211 w 478"/>
                <a:gd name="T43" fmla="*/ 178 h 464"/>
                <a:gd name="T44" fmla="*/ 172 w 478"/>
                <a:gd name="T45" fmla="*/ 202 h 464"/>
                <a:gd name="T46" fmla="*/ 145 w 478"/>
                <a:gd name="T47" fmla="*/ 153 h 464"/>
                <a:gd name="T48" fmla="*/ 183 w 478"/>
                <a:gd name="T49" fmla="*/ 129 h 464"/>
                <a:gd name="T50" fmla="*/ 190 w 478"/>
                <a:gd name="T51" fmla="*/ 124 h 464"/>
                <a:gd name="T52" fmla="*/ 136 w 478"/>
                <a:gd name="T53" fmla="*/ 82 h 464"/>
                <a:gd name="T54" fmla="*/ 122 w 478"/>
                <a:gd name="T55" fmla="*/ 162 h 464"/>
                <a:gd name="T56" fmla="*/ 174 w 478"/>
                <a:gd name="T57" fmla="*/ 225 h 464"/>
                <a:gd name="T58" fmla="*/ 150 w 478"/>
                <a:gd name="T59" fmla="*/ 253 h 464"/>
                <a:gd name="T60" fmla="*/ 237 w 478"/>
                <a:gd name="T61" fmla="*/ 269 h 464"/>
                <a:gd name="T62" fmla="*/ 226 w 478"/>
                <a:gd name="T63" fmla="*/ 328 h 464"/>
                <a:gd name="T64" fmla="*/ 174 w 478"/>
                <a:gd name="T65" fmla="*/ 319 h 464"/>
                <a:gd name="T66" fmla="*/ 213 w 478"/>
                <a:gd name="T67" fmla="*/ 391 h 464"/>
                <a:gd name="T68" fmla="*/ 214 w 478"/>
                <a:gd name="T69" fmla="*/ 399 h 464"/>
                <a:gd name="T70" fmla="*/ 152 w 478"/>
                <a:gd name="T71" fmla="*/ 424 h 464"/>
                <a:gd name="T72" fmla="*/ 117 w 478"/>
                <a:gd name="T73" fmla="*/ 307 h 464"/>
                <a:gd name="T74" fmla="*/ 0 w 478"/>
                <a:gd name="T75" fmla="*/ 286 h 464"/>
                <a:gd name="T76" fmla="*/ 10 w 478"/>
                <a:gd name="T77" fmla="*/ 232 h 464"/>
                <a:gd name="T78" fmla="*/ 15 w 478"/>
                <a:gd name="T79" fmla="*/ 223 h 464"/>
                <a:gd name="T80" fmla="*/ 22 w 478"/>
                <a:gd name="T81" fmla="*/ 225 h 464"/>
                <a:gd name="T82" fmla="*/ 51 w 478"/>
                <a:gd name="T83" fmla="*/ 236 h 464"/>
                <a:gd name="T84" fmla="*/ 127 w 478"/>
                <a:gd name="T85" fmla="*/ 249 h 464"/>
                <a:gd name="T86" fmla="*/ 27 w 478"/>
                <a:gd name="T87" fmla="*/ 158 h 464"/>
                <a:gd name="T88" fmla="*/ 23 w 478"/>
                <a:gd name="T89" fmla="*/ 156 h 464"/>
                <a:gd name="T90" fmla="*/ 15 w 478"/>
                <a:gd name="T91" fmla="*/ 148 h 464"/>
                <a:gd name="T92" fmla="*/ 43 w 478"/>
                <a:gd name="T93" fmla="*/ 88 h 464"/>
                <a:gd name="T94" fmla="*/ 51 w 478"/>
                <a:gd name="T95" fmla="*/ 88 h 464"/>
                <a:gd name="T96" fmla="*/ 71 w 478"/>
                <a:gd name="T97" fmla="*/ 113 h 464"/>
                <a:gd name="T98" fmla="*/ 81 w 478"/>
                <a:gd name="T99" fmla="*/ 124 h 464"/>
                <a:gd name="T100" fmla="*/ 102 w 478"/>
                <a:gd name="T101" fmla="*/ 5 h 464"/>
                <a:gd name="T102" fmla="*/ 26 w 478"/>
                <a:gd name="T103" fmla="*/ 325 h 464"/>
                <a:gd name="T104" fmla="*/ 98 w 478"/>
                <a:gd name="T105" fmla="*/ 317 h 464"/>
                <a:gd name="T106" fmla="*/ 107 w 478"/>
                <a:gd name="T107" fmla="*/ 372 h 464"/>
                <a:gd name="T108" fmla="*/ 48 w 478"/>
                <a:gd name="T109" fmla="*/ 383 h 464"/>
                <a:gd name="T110" fmla="*/ 34 w 478"/>
                <a:gd name="T111" fmla="*/ 386 h 464"/>
                <a:gd name="T112" fmla="*/ 26 w 478"/>
                <a:gd name="T113" fmla="*/ 325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78" h="464">
                  <a:moveTo>
                    <a:pt x="102" y="5"/>
                  </a:moveTo>
                  <a:cubicBezTo>
                    <a:pt x="103" y="1"/>
                    <a:pt x="104" y="0"/>
                    <a:pt x="107" y="0"/>
                  </a:cubicBezTo>
                  <a:cubicBezTo>
                    <a:pt x="166" y="17"/>
                    <a:pt x="207" y="43"/>
                    <a:pt x="229" y="78"/>
                  </a:cubicBezTo>
                  <a:cubicBezTo>
                    <a:pt x="251" y="107"/>
                    <a:pt x="264" y="150"/>
                    <a:pt x="269" y="206"/>
                  </a:cubicBezTo>
                  <a:cubicBezTo>
                    <a:pt x="273" y="206"/>
                    <a:pt x="273" y="206"/>
                    <a:pt x="273" y="206"/>
                  </a:cubicBezTo>
                  <a:cubicBezTo>
                    <a:pt x="304" y="32"/>
                    <a:pt x="304" y="32"/>
                    <a:pt x="304" y="32"/>
                  </a:cubicBezTo>
                  <a:cubicBezTo>
                    <a:pt x="353" y="40"/>
                    <a:pt x="353" y="40"/>
                    <a:pt x="353" y="40"/>
                  </a:cubicBezTo>
                  <a:cubicBezTo>
                    <a:pt x="322" y="209"/>
                    <a:pt x="322" y="209"/>
                    <a:pt x="322" y="209"/>
                  </a:cubicBezTo>
                  <a:cubicBezTo>
                    <a:pt x="373" y="185"/>
                    <a:pt x="405" y="130"/>
                    <a:pt x="419" y="44"/>
                  </a:cubicBezTo>
                  <a:cubicBezTo>
                    <a:pt x="424" y="49"/>
                    <a:pt x="424" y="49"/>
                    <a:pt x="424" y="49"/>
                  </a:cubicBezTo>
                  <a:cubicBezTo>
                    <a:pt x="441" y="66"/>
                    <a:pt x="459" y="80"/>
                    <a:pt x="478" y="91"/>
                  </a:cubicBezTo>
                  <a:cubicBezTo>
                    <a:pt x="450" y="170"/>
                    <a:pt x="409" y="223"/>
                    <a:pt x="357" y="252"/>
                  </a:cubicBezTo>
                  <a:cubicBezTo>
                    <a:pt x="398" y="286"/>
                    <a:pt x="417" y="346"/>
                    <a:pt x="415" y="431"/>
                  </a:cubicBezTo>
                  <a:cubicBezTo>
                    <a:pt x="394" y="435"/>
                    <a:pt x="374" y="446"/>
                    <a:pt x="355" y="464"/>
                  </a:cubicBezTo>
                  <a:cubicBezTo>
                    <a:pt x="363" y="374"/>
                    <a:pt x="347" y="315"/>
                    <a:pt x="308" y="287"/>
                  </a:cubicBezTo>
                  <a:cubicBezTo>
                    <a:pt x="280" y="443"/>
                    <a:pt x="280" y="443"/>
                    <a:pt x="280" y="443"/>
                  </a:cubicBezTo>
                  <a:cubicBezTo>
                    <a:pt x="232" y="435"/>
                    <a:pt x="232" y="435"/>
                    <a:pt x="232" y="435"/>
                  </a:cubicBezTo>
                  <a:cubicBezTo>
                    <a:pt x="261" y="275"/>
                    <a:pt x="261" y="275"/>
                    <a:pt x="261" y="275"/>
                  </a:cubicBezTo>
                  <a:cubicBezTo>
                    <a:pt x="240" y="271"/>
                    <a:pt x="240" y="271"/>
                    <a:pt x="240" y="271"/>
                  </a:cubicBezTo>
                  <a:cubicBezTo>
                    <a:pt x="248" y="229"/>
                    <a:pt x="248" y="229"/>
                    <a:pt x="248" y="229"/>
                  </a:cubicBezTo>
                  <a:cubicBezTo>
                    <a:pt x="237" y="233"/>
                    <a:pt x="227" y="240"/>
                    <a:pt x="217" y="250"/>
                  </a:cubicBezTo>
                  <a:cubicBezTo>
                    <a:pt x="218" y="226"/>
                    <a:pt x="216" y="202"/>
                    <a:pt x="211" y="178"/>
                  </a:cubicBezTo>
                  <a:cubicBezTo>
                    <a:pt x="205" y="177"/>
                    <a:pt x="192" y="185"/>
                    <a:pt x="172" y="202"/>
                  </a:cubicBezTo>
                  <a:cubicBezTo>
                    <a:pt x="145" y="153"/>
                    <a:pt x="145" y="153"/>
                    <a:pt x="145" y="153"/>
                  </a:cubicBezTo>
                  <a:cubicBezTo>
                    <a:pt x="152" y="148"/>
                    <a:pt x="165" y="140"/>
                    <a:pt x="183" y="129"/>
                  </a:cubicBezTo>
                  <a:cubicBezTo>
                    <a:pt x="171" y="135"/>
                    <a:pt x="173" y="134"/>
                    <a:pt x="190" y="124"/>
                  </a:cubicBezTo>
                  <a:cubicBezTo>
                    <a:pt x="177" y="104"/>
                    <a:pt x="159" y="90"/>
                    <a:pt x="136" y="82"/>
                  </a:cubicBezTo>
                  <a:cubicBezTo>
                    <a:pt x="122" y="162"/>
                    <a:pt x="122" y="162"/>
                    <a:pt x="122" y="162"/>
                  </a:cubicBezTo>
                  <a:cubicBezTo>
                    <a:pt x="142" y="181"/>
                    <a:pt x="159" y="202"/>
                    <a:pt x="174" y="225"/>
                  </a:cubicBezTo>
                  <a:cubicBezTo>
                    <a:pt x="164" y="236"/>
                    <a:pt x="156" y="245"/>
                    <a:pt x="150" y="253"/>
                  </a:cubicBezTo>
                  <a:cubicBezTo>
                    <a:pt x="237" y="269"/>
                    <a:pt x="237" y="269"/>
                    <a:pt x="237" y="269"/>
                  </a:cubicBezTo>
                  <a:cubicBezTo>
                    <a:pt x="226" y="328"/>
                    <a:pt x="226" y="328"/>
                    <a:pt x="226" y="328"/>
                  </a:cubicBezTo>
                  <a:cubicBezTo>
                    <a:pt x="174" y="319"/>
                    <a:pt x="174" y="319"/>
                    <a:pt x="174" y="319"/>
                  </a:cubicBezTo>
                  <a:cubicBezTo>
                    <a:pt x="195" y="356"/>
                    <a:pt x="207" y="380"/>
                    <a:pt x="213" y="391"/>
                  </a:cubicBezTo>
                  <a:cubicBezTo>
                    <a:pt x="216" y="394"/>
                    <a:pt x="217" y="397"/>
                    <a:pt x="214" y="399"/>
                  </a:cubicBezTo>
                  <a:cubicBezTo>
                    <a:pt x="201" y="404"/>
                    <a:pt x="181" y="413"/>
                    <a:pt x="152" y="424"/>
                  </a:cubicBezTo>
                  <a:cubicBezTo>
                    <a:pt x="148" y="383"/>
                    <a:pt x="136" y="343"/>
                    <a:pt x="117" y="307"/>
                  </a:cubicBezTo>
                  <a:cubicBezTo>
                    <a:pt x="0" y="286"/>
                    <a:pt x="0" y="286"/>
                    <a:pt x="0" y="286"/>
                  </a:cubicBezTo>
                  <a:cubicBezTo>
                    <a:pt x="6" y="254"/>
                    <a:pt x="9" y="236"/>
                    <a:pt x="10" y="232"/>
                  </a:cubicBezTo>
                  <a:cubicBezTo>
                    <a:pt x="11" y="226"/>
                    <a:pt x="13" y="223"/>
                    <a:pt x="15" y="223"/>
                  </a:cubicBezTo>
                  <a:cubicBezTo>
                    <a:pt x="17" y="222"/>
                    <a:pt x="19" y="223"/>
                    <a:pt x="22" y="225"/>
                  </a:cubicBezTo>
                  <a:cubicBezTo>
                    <a:pt x="32" y="230"/>
                    <a:pt x="41" y="234"/>
                    <a:pt x="51" y="236"/>
                  </a:cubicBezTo>
                  <a:cubicBezTo>
                    <a:pt x="127" y="249"/>
                    <a:pt x="127" y="249"/>
                    <a:pt x="127" y="249"/>
                  </a:cubicBezTo>
                  <a:cubicBezTo>
                    <a:pt x="104" y="214"/>
                    <a:pt x="71" y="184"/>
                    <a:pt x="27" y="158"/>
                  </a:cubicBezTo>
                  <a:cubicBezTo>
                    <a:pt x="26" y="158"/>
                    <a:pt x="24" y="157"/>
                    <a:pt x="23" y="156"/>
                  </a:cubicBezTo>
                  <a:cubicBezTo>
                    <a:pt x="17" y="153"/>
                    <a:pt x="15" y="151"/>
                    <a:pt x="15" y="148"/>
                  </a:cubicBezTo>
                  <a:cubicBezTo>
                    <a:pt x="20" y="133"/>
                    <a:pt x="30" y="113"/>
                    <a:pt x="43" y="88"/>
                  </a:cubicBezTo>
                  <a:cubicBezTo>
                    <a:pt x="46" y="86"/>
                    <a:pt x="49" y="86"/>
                    <a:pt x="51" y="88"/>
                  </a:cubicBezTo>
                  <a:cubicBezTo>
                    <a:pt x="55" y="94"/>
                    <a:pt x="62" y="102"/>
                    <a:pt x="71" y="113"/>
                  </a:cubicBezTo>
                  <a:cubicBezTo>
                    <a:pt x="76" y="117"/>
                    <a:pt x="79" y="121"/>
                    <a:pt x="81" y="124"/>
                  </a:cubicBezTo>
                  <a:lnTo>
                    <a:pt x="102" y="5"/>
                  </a:lnTo>
                  <a:close/>
                  <a:moveTo>
                    <a:pt x="26" y="325"/>
                  </a:moveTo>
                  <a:cubicBezTo>
                    <a:pt x="98" y="317"/>
                    <a:pt x="98" y="317"/>
                    <a:pt x="98" y="317"/>
                  </a:cubicBezTo>
                  <a:cubicBezTo>
                    <a:pt x="107" y="372"/>
                    <a:pt x="107" y="372"/>
                    <a:pt x="107" y="372"/>
                  </a:cubicBezTo>
                  <a:cubicBezTo>
                    <a:pt x="88" y="374"/>
                    <a:pt x="68" y="377"/>
                    <a:pt x="48" y="383"/>
                  </a:cubicBezTo>
                  <a:cubicBezTo>
                    <a:pt x="40" y="385"/>
                    <a:pt x="35" y="386"/>
                    <a:pt x="34" y="386"/>
                  </a:cubicBezTo>
                  <a:lnTo>
                    <a:pt x="26" y="3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2" name="Freeform 39"/>
            <p:cNvSpPr>
              <a:spLocks noEditPoints="1"/>
            </p:cNvSpPr>
            <p:nvPr/>
          </p:nvSpPr>
          <p:spPr bwMode="auto">
            <a:xfrm>
              <a:off x="2639765" y="4794712"/>
              <a:ext cx="147103" cy="147103"/>
            </a:xfrm>
            <a:custGeom>
              <a:avLst/>
              <a:gdLst>
                <a:gd name="T0" fmla="*/ 114 w 500"/>
                <a:gd name="T1" fmla="*/ 455 h 500"/>
                <a:gd name="T2" fmla="*/ 88 w 500"/>
                <a:gd name="T3" fmla="*/ 401 h 500"/>
                <a:gd name="T4" fmla="*/ 134 w 500"/>
                <a:gd name="T5" fmla="*/ 379 h 500"/>
                <a:gd name="T6" fmla="*/ 156 w 500"/>
                <a:gd name="T7" fmla="*/ 320 h 500"/>
                <a:gd name="T8" fmla="*/ 153 w 500"/>
                <a:gd name="T9" fmla="*/ 224 h 500"/>
                <a:gd name="T10" fmla="*/ 149 w 500"/>
                <a:gd name="T11" fmla="*/ 307 h 500"/>
                <a:gd name="T12" fmla="*/ 73 w 500"/>
                <a:gd name="T13" fmla="*/ 268 h 500"/>
                <a:gd name="T14" fmla="*/ 6 w 500"/>
                <a:gd name="T15" fmla="*/ 249 h 500"/>
                <a:gd name="T16" fmla="*/ 13 w 500"/>
                <a:gd name="T17" fmla="*/ 225 h 500"/>
                <a:gd name="T18" fmla="*/ 44 w 500"/>
                <a:gd name="T19" fmla="*/ 211 h 500"/>
                <a:gd name="T20" fmla="*/ 52 w 500"/>
                <a:gd name="T21" fmla="*/ 121 h 500"/>
                <a:gd name="T22" fmla="*/ 124 w 500"/>
                <a:gd name="T23" fmla="*/ 169 h 500"/>
                <a:gd name="T24" fmla="*/ 121 w 500"/>
                <a:gd name="T25" fmla="*/ 53 h 500"/>
                <a:gd name="T26" fmla="*/ 181 w 500"/>
                <a:gd name="T27" fmla="*/ 86 h 500"/>
                <a:gd name="T28" fmla="*/ 203 w 500"/>
                <a:gd name="T29" fmla="*/ 19 h 500"/>
                <a:gd name="T30" fmla="*/ 331 w 500"/>
                <a:gd name="T31" fmla="*/ 7 h 500"/>
                <a:gd name="T32" fmla="*/ 409 w 500"/>
                <a:gd name="T33" fmla="*/ 75 h 500"/>
                <a:gd name="T34" fmla="*/ 346 w 500"/>
                <a:gd name="T35" fmla="*/ 81 h 500"/>
                <a:gd name="T36" fmla="*/ 255 w 500"/>
                <a:gd name="T37" fmla="*/ 118 h 500"/>
                <a:gd name="T38" fmla="*/ 312 w 500"/>
                <a:gd name="T39" fmla="*/ 134 h 500"/>
                <a:gd name="T40" fmla="*/ 378 w 500"/>
                <a:gd name="T41" fmla="*/ 154 h 500"/>
                <a:gd name="T42" fmla="*/ 292 w 500"/>
                <a:gd name="T43" fmla="*/ 190 h 500"/>
                <a:gd name="T44" fmla="*/ 295 w 500"/>
                <a:gd name="T45" fmla="*/ 248 h 500"/>
                <a:gd name="T46" fmla="*/ 473 w 500"/>
                <a:gd name="T47" fmla="*/ 201 h 500"/>
                <a:gd name="T48" fmla="*/ 373 w 500"/>
                <a:gd name="T49" fmla="*/ 320 h 500"/>
                <a:gd name="T50" fmla="*/ 429 w 500"/>
                <a:gd name="T51" fmla="*/ 357 h 500"/>
                <a:gd name="T52" fmla="*/ 426 w 500"/>
                <a:gd name="T53" fmla="*/ 371 h 500"/>
                <a:gd name="T54" fmla="*/ 381 w 500"/>
                <a:gd name="T55" fmla="*/ 407 h 500"/>
                <a:gd name="T56" fmla="*/ 248 w 500"/>
                <a:gd name="T57" fmla="*/ 385 h 500"/>
                <a:gd name="T58" fmla="*/ 324 w 500"/>
                <a:gd name="T59" fmla="*/ 392 h 500"/>
                <a:gd name="T60" fmla="*/ 180 w 500"/>
                <a:gd name="T61" fmla="*/ 500 h 500"/>
                <a:gd name="T62" fmla="*/ 162 w 500"/>
                <a:gd name="T63" fmla="*/ 445 h 500"/>
                <a:gd name="T64" fmla="*/ 201 w 500"/>
                <a:gd name="T65" fmla="*/ 410 h 500"/>
                <a:gd name="T66" fmla="*/ 210 w 500"/>
                <a:gd name="T67" fmla="*/ 141 h 500"/>
                <a:gd name="T68" fmla="*/ 242 w 500"/>
                <a:gd name="T69" fmla="*/ 284 h 500"/>
                <a:gd name="T70" fmla="*/ 221 w 500"/>
                <a:gd name="T71" fmla="*/ 333 h 500"/>
                <a:gd name="T72" fmla="*/ 253 w 500"/>
                <a:gd name="T73" fmla="*/ 276 h 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00" h="500">
                  <a:moveTo>
                    <a:pt x="201" y="410"/>
                  </a:moveTo>
                  <a:cubicBezTo>
                    <a:pt x="114" y="455"/>
                    <a:pt x="114" y="455"/>
                    <a:pt x="114" y="455"/>
                  </a:cubicBezTo>
                  <a:cubicBezTo>
                    <a:pt x="101" y="431"/>
                    <a:pt x="94" y="417"/>
                    <a:pt x="92" y="413"/>
                  </a:cubicBezTo>
                  <a:cubicBezTo>
                    <a:pt x="89" y="408"/>
                    <a:pt x="88" y="404"/>
                    <a:pt x="88" y="401"/>
                  </a:cubicBezTo>
                  <a:cubicBezTo>
                    <a:pt x="88" y="398"/>
                    <a:pt x="91" y="395"/>
                    <a:pt x="98" y="393"/>
                  </a:cubicBezTo>
                  <a:cubicBezTo>
                    <a:pt x="111" y="389"/>
                    <a:pt x="122" y="385"/>
                    <a:pt x="134" y="379"/>
                  </a:cubicBezTo>
                  <a:cubicBezTo>
                    <a:pt x="175" y="357"/>
                    <a:pt x="175" y="357"/>
                    <a:pt x="175" y="357"/>
                  </a:cubicBezTo>
                  <a:cubicBezTo>
                    <a:pt x="156" y="320"/>
                    <a:pt x="156" y="320"/>
                    <a:pt x="156" y="320"/>
                  </a:cubicBezTo>
                  <a:cubicBezTo>
                    <a:pt x="193" y="301"/>
                    <a:pt x="193" y="301"/>
                    <a:pt x="193" y="301"/>
                  </a:cubicBezTo>
                  <a:cubicBezTo>
                    <a:pt x="153" y="224"/>
                    <a:pt x="153" y="224"/>
                    <a:pt x="153" y="224"/>
                  </a:cubicBezTo>
                  <a:cubicBezTo>
                    <a:pt x="116" y="243"/>
                    <a:pt x="116" y="243"/>
                    <a:pt x="116" y="243"/>
                  </a:cubicBezTo>
                  <a:cubicBezTo>
                    <a:pt x="149" y="307"/>
                    <a:pt x="149" y="307"/>
                    <a:pt x="149" y="307"/>
                  </a:cubicBezTo>
                  <a:cubicBezTo>
                    <a:pt x="106" y="330"/>
                    <a:pt x="106" y="330"/>
                    <a:pt x="106" y="330"/>
                  </a:cubicBezTo>
                  <a:cubicBezTo>
                    <a:pt x="73" y="268"/>
                    <a:pt x="73" y="268"/>
                    <a:pt x="73" y="268"/>
                  </a:cubicBezTo>
                  <a:cubicBezTo>
                    <a:pt x="28" y="291"/>
                    <a:pt x="28" y="291"/>
                    <a:pt x="28" y="291"/>
                  </a:cubicBezTo>
                  <a:cubicBezTo>
                    <a:pt x="17" y="269"/>
                    <a:pt x="9" y="255"/>
                    <a:pt x="6" y="249"/>
                  </a:cubicBezTo>
                  <a:cubicBezTo>
                    <a:pt x="3" y="243"/>
                    <a:pt x="1" y="238"/>
                    <a:pt x="1" y="235"/>
                  </a:cubicBezTo>
                  <a:cubicBezTo>
                    <a:pt x="0" y="231"/>
                    <a:pt x="4" y="228"/>
                    <a:pt x="13" y="225"/>
                  </a:cubicBezTo>
                  <a:cubicBezTo>
                    <a:pt x="21" y="222"/>
                    <a:pt x="29" y="219"/>
                    <a:pt x="35" y="215"/>
                  </a:cubicBezTo>
                  <a:cubicBezTo>
                    <a:pt x="44" y="211"/>
                    <a:pt x="44" y="211"/>
                    <a:pt x="44" y="211"/>
                  </a:cubicBezTo>
                  <a:cubicBezTo>
                    <a:pt x="9" y="144"/>
                    <a:pt x="9" y="144"/>
                    <a:pt x="9" y="144"/>
                  </a:cubicBezTo>
                  <a:cubicBezTo>
                    <a:pt x="52" y="121"/>
                    <a:pt x="52" y="121"/>
                    <a:pt x="52" y="121"/>
                  </a:cubicBezTo>
                  <a:cubicBezTo>
                    <a:pt x="87" y="188"/>
                    <a:pt x="87" y="188"/>
                    <a:pt x="87" y="188"/>
                  </a:cubicBezTo>
                  <a:cubicBezTo>
                    <a:pt x="124" y="169"/>
                    <a:pt x="124" y="169"/>
                    <a:pt x="124" y="169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121" y="53"/>
                    <a:pt x="121" y="53"/>
                    <a:pt x="121" y="53"/>
                  </a:cubicBezTo>
                  <a:cubicBezTo>
                    <a:pt x="147" y="104"/>
                    <a:pt x="147" y="104"/>
                    <a:pt x="147" y="104"/>
                  </a:cubicBezTo>
                  <a:cubicBezTo>
                    <a:pt x="181" y="86"/>
                    <a:pt x="181" y="86"/>
                    <a:pt x="181" y="86"/>
                  </a:cubicBezTo>
                  <a:cubicBezTo>
                    <a:pt x="158" y="43"/>
                    <a:pt x="158" y="43"/>
                    <a:pt x="158" y="43"/>
                  </a:cubicBezTo>
                  <a:cubicBezTo>
                    <a:pt x="203" y="19"/>
                    <a:pt x="203" y="19"/>
                    <a:pt x="203" y="19"/>
                  </a:cubicBezTo>
                  <a:cubicBezTo>
                    <a:pt x="226" y="62"/>
                    <a:pt x="226" y="62"/>
                    <a:pt x="226" y="62"/>
                  </a:cubicBezTo>
                  <a:cubicBezTo>
                    <a:pt x="331" y="7"/>
                    <a:pt x="331" y="7"/>
                    <a:pt x="331" y="7"/>
                  </a:cubicBezTo>
                  <a:cubicBezTo>
                    <a:pt x="346" y="0"/>
                    <a:pt x="358" y="1"/>
                    <a:pt x="369" y="11"/>
                  </a:cubicBezTo>
                  <a:cubicBezTo>
                    <a:pt x="380" y="20"/>
                    <a:pt x="393" y="41"/>
                    <a:pt x="409" y="75"/>
                  </a:cubicBezTo>
                  <a:cubicBezTo>
                    <a:pt x="389" y="93"/>
                    <a:pt x="375" y="107"/>
                    <a:pt x="368" y="118"/>
                  </a:cubicBezTo>
                  <a:cubicBezTo>
                    <a:pt x="357" y="95"/>
                    <a:pt x="350" y="83"/>
                    <a:pt x="346" y="81"/>
                  </a:cubicBezTo>
                  <a:cubicBezTo>
                    <a:pt x="342" y="76"/>
                    <a:pt x="336" y="75"/>
                    <a:pt x="328" y="79"/>
                  </a:cubicBezTo>
                  <a:cubicBezTo>
                    <a:pt x="255" y="118"/>
                    <a:pt x="255" y="118"/>
                    <a:pt x="255" y="118"/>
                  </a:cubicBezTo>
                  <a:cubicBezTo>
                    <a:pt x="284" y="173"/>
                    <a:pt x="284" y="173"/>
                    <a:pt x="284" y="173"/>
                  </a:cubicBezTo>
                  <a:cubicBezTo>
                    <a:pt x="290" y="165"/>
                    <a:pt x="299" y="153"/>
                    <a:pt x="312" y="134"/>
                  </a:cubicBezTo>
                  <a:cubicBezTo>
                    <a:pt x="320" y="124"/>
                    <a:pt x="324" y="118"/>
                    <a:pt x="325" y="117"/>
                  </a:cubicBezTo>
                  <a:cubicBezTo>
                    <a:pt x="378" y="154"/>
                    <a:pt x="378" y="154"/>
                    <a:pt x="378" y="154"/>
                  </a:cubicBezTo>
                  <a:cubicBezTo>
                    <a:pt x="360" y="179"/>
                    <a:pt x="345" y="199"/>
                    <a:pt x="335" y="214"/>
                  </a:cubicBezTo>
                  <a:cubicBezTo>
                    <a:pt x="292" y="190"/>
                    <a:pt x="292" y="190"/>
                    <a:pt x="292" y="190"/>
                  </a:cubicBezTo>
                  <a:cubicBezTo>
                    <a:pt x="317" y="236"/>
                    <a:pt x="317" y="236"/>
                    <a:pt x="317" y="236"/>
                  </a:cubicBezTo>
                  <a:cubicBezTo>
                    <a:pt x="295" y="248"/>
                    <a:pt x="295" y="248"/>
                    <a:pt x="295" y="248"/>
                  </a:cubicBezTo>
                  <a:cubicBezTo>
                    <a:pt x="329" y="277"/>
                    <a:pt x="329" y="277"/>
                    <a:pt x="329" y="277"/>
                  </a:cubicBezTo>
                  <a:cubicBezTo>
                    <a:pt x="473" y="201"/>
                    <a:pt x="473" y="201"/>
                    <a:pt x="473" y="201"/>
                  </a:cubicBezTo>
                  <a:cubicBezTo>
                    <a:pt x="500" y="253"/>
                    <a:pt x="500" y="253"/>
                    <a:pt x="500" y="253"/>
                  </a:cubicBezTo>
                  <a:cubicBezTo>
                    <a:pt x="373" y="320"/>
                    <a:pt x="373" y="320"/>
                    <a:pt x="373" y="320"/>
                  </a:cubicBezTo>
                  <a:cubicBezTo>
                    <a:pt x="379" y="324"/>
                    <a:pt x="388" y="330"/>
                    <a:pt x="400" y="338"/>
                  </a:cubicBezTo>
                  <a:cubicBezTo>
                    <a:pt x="413" y="347"/>
                    <a:pt x="422" y="353"/>
                    <a:pt x="429" y="357"/>
                  </a:cubicBezTo>
                  <a:cubicBezTo>
                    <a:pt x="431" y="358"/>
                    <a:pt x="432" y="361"/>
                    <a:pt x="430" y="364"/>
                  </a:cubicBezTo>
                  <a:cubicBezTo>
                    <a:pt x="424" y="372"/>
                    <a:pt x="423" y="374"/>
                    <a:pt x="426" y="371"/>
                  </a:cubicBezTo>
                  <a:cubicBezTo>
                    <a:pt x="408" y="392"/>
                    <a:pt x="395" y="406"/>
                    <a:pt x="387" y="415"/>
                  </a:cubicBezTo>
                  <a:cubicBezTo>
                    <a:pt x="381" y="407"/>
                    <a:pt x="381" y="407"/>
                    <a:pt x="381" y="407"/>
                  </a:cubicBezTo>
                  <a:cubicBezTo>
                    <a:pt x="363" y="384"/>
                    <a:pt x="344" y="364"/>
                    <a:pt x="323" y="346"/>
                  </a:cubicBezTo>
                  <a:cubicBezTo>
                    <a:pt x="248" y="385"/>
                    <a:pt x="248" y="385"/>
                    <a:pt x="248" y="385"/>
                  </a:cubicBezTo>
                  <a:cubicBezTo>
                    <a:pt x="261" y="410"/>
                    <a:pt x="261" y="410"/>
                    <a:pt x="261" y="410"/>
                  </a:cubicBezTo>
                  <a:cubicBezTo>
                    <a:pt x="283" y="403"/>
                    <a:pt x="304" y="397"/>
                    <a:pt x="324" y="392"/>
                  </a:cubicBezTo>
                  <a:cubicBezTo>
                    <a:pt x="326" y="416"/>
                    <a:pt x="328" y="433"/>
                    <a:pt x="331" y="444"/>
                  </a:cubicBezTo>
                  <a:cubicBezTo>
                    <a:pt x="282" y="454"/>
                    <a:pt x="231" y="473"/>
                    <a:pt x="180" y="500"/>
                  </a:cubicBezTo>
                  <a:cubicBezTo>
                    <a:pt x="176" y="489"/>
                    <a:pt x="176" y="489"/>
                    <a:pt x="176" y="489"/>
                  </a:cubicBezTo>
                  <a:cubicBezTo>
                    <a:pt x="171" y="470"/>
                    <a:pt x="166" y="456"/>
                    <a:pt x="162" y="445"/>
                  </a:cubicBezTo>
                  <a:cubicBezTo>
                    <a:pt x="177" y="439"/>
                    <a:pt x="193" y="433"/>
                    <a:pt x="210" y="428"/>
                  </a:cubicBezTo>
                  <a:lnTo>
                    <a:pt x="201" y="410"/>
                  </a:lnTo>
                  <a:close/>
                  <a:moveTo>
                    <a:pt x="272" y="262"/>
                  </a:moveTo>
                  <a:cubicBezTo>
                    <a:pt x="210" y="141"/>
                    <a:pt x="210" y="141"/>
                    <a:pt x="210" y="141"/>
                  </a:cubicBezTo>
                  <a:cubicBezTo>
                    <a:pt x="176" y="159"/>
                    <a:pt x="176" y="159"/>
                    <a:pt x="176" y="159"/>
                  </a:cubicBezTo>
                  <a:cubicBezTo>
                    <a:pt x="242" y="284"/>
                    <a:pt x="242" y="284"/>
                    <a:pt x="242" y="284"/>
                  </a:cubicBezTo>
                  <a:cubicBezTo>
                    <a:pt x="205" y="303"/>
                    <a:pt x="205" y="303"/>
                    <a:pt x="205" y="303"/>
                  </a:cubicBezTo>
                  <a:cubicBezTo>
                    <a:pt x="221" y="333"/>
                    <a:pt x="221" y="333"/>
                    <a:pt x="221" y="333"/>
                  </a:cubicBezTo>
                  <a:cubicBezTo>
                    <a:pt x="281" y="302"/>
                    <a:pt x="281" y="302"/>
                    <a:pt x="281" y="302"/>
                  </a:cubicBezTo>
                  <a:cubicBezTo>
                    <a:pt x="253" y="276"/>
                    <a:pt x="253" y="276"/>
                    <a:pt x="253" y="276"/>
                  </a:cubicBezTo>
                  <a:lnTo>
                    <a:pt x="272" y="26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3" name="Freeform 40"/>
            <p:cNvSpPr>
              <a:spLocks noEditPoints="1"/>
            </p:cNvSpPr>
            <p:nvPr/>
          </p:nvSpPr>
          <p:spPr bwMode="auto">
            <a:xfrm>
              <a:off x="2782235" y="4708998"/>
              <a:ext cx="162161" cy="152894"/>
            </a:xfrm>
            <a:custGeom>
              <a:avLst/>
              <a:gdLst>
                <a:gd name="T0" fmla="*/ 26 w 550"/>
                <a:gd name="T1" fmla="*/ 242 h 518"/>
                <a:gd name="T2" fmla="*/ 4 w 550"/>
                <a:gd name="T3" fmla="*/ 196 h 518"/>
                <a:gd name="T4" fmla="*/ 1 w 550"/>
                <a:gd name="T5" fmla="*/ 177 h 518"/>
                <a:gd name="T6" fmla="*/ 7 w 550"/>
                <a:gd name="T7" fmla="*/ 173 h 518"/>
                <a:gd name="T8" fmla="*/ 51 w 550"/>
                <a:gd name="T9" fmla="*/ 159 h 518"/>
                <a:gd name="T10" fmla="*/ 325 w 550"/>
                <a:gd name="T11" fmla="*/ 16 h 518"/>
                <a:gd name="T12" fmla="*/ 377 w 550"/>
                <a:gd name="T13" fmla="*/ 8 h 518"/>
                <a:gd name="T14" fmla="*/ 420 w 550"/>
                <a:gd name="T15" fmla="*/ 75 h 518"/>
                <a:gd name="T16" fmla="*/ 377 w 550"/>
                <a:gd name="T17" fmla="*/ 118 h 518"/>
                <a:gd name="T18" fmla="*/ 354 w 550"/>
                <a:gd name="T19" fmla="*/ 83 h 518"/>
                <a:gd name="T20" fmla="*/ 329 w 550"/>
                <a:gd name="T21" fmla="*/ 84 h 518"/>
                <a:gd name="T22" fmla="*/ 26 w 550"/>
                <a:gd name="T23" fmla="*/ 242 h 518"/>
                <a:gd name="T24" fmla="*/ 112 w 550"/>
                <a:gd name="T25" fmla="*/ 295 h 518"/>
                <a:gd name="T26" fmla="*/ 87 w 550"/>
                <a:gd name="T27" fmla="*/ 236 h 518"/>
                <a:gd name="T28" fmla="*/ 95 w 550"/>
                <a:gd name="T29" fmla="*/ 231 h 518"/>
                <a:gd name="T30" fmla="*/ 131 w 550"/>
                <a:gd name="T31" fmla="*/ 219 h 518"/>
                <a:gd name="T32" fmla="*/ 327 w 550"/>
                <a:gd name="T33" fmla="*/ 117 h 518"/>
                <a:gd name="T34" fmla="*/ 354 w 550"/>
                <a:gd name="T35" fmla="*/ 169 h 518"/>
                <a:gd name="T36" fmla="*/ 112 w 550"/>
                <a:gd name="T37" fmla="*/ 295 h 518"/>
                <a:gd name="T38" fmla="*/ 327 w 550"/>
                <a:gd name="T39" fmla="*/ 443 h 518"/>
                <a:gd name="T40" fmla="*/ 183 w 550"/>
                <a:gd name="T41" fmla="*/ 518 h 518"/>
                <a:gd name="T42" fmla="*/ 91 w 550"/>
                <a:gd name="T43" fmla="*/ 341 h 518"/>
                <a:gd name="T44" fmla="*/ 234 w 550"/>
                <a:gd name="T45" fmla="*/ 265 h 518"/>
                <a:gd name="T46" fmla="*/ 273 w 550"/>
                <a:gd name="T47" fmla="*/ 339 h 518"/>
                <a:gd name="T48" fmla="*/ 308 w 550"/>
                <a:gd name="T49" fmla="*/ 321 h 518"/>
                <a:gd name="T50" fmla="*/ 266 w 550"/>
                <a:gd name="T51" fmla="*/ 240 h 518"/>
                <a:gd name="T52" fmla="*/ 266 w 550"/>
                <a:gd name="T53" fmla="*/ 236 h 518"/>
                <a:gd name="T54" fmla="*/ 315 w 550"/>
                <a:gd name="T55" fmla="*/ 213 h 518"/>
                <a:gd name="T56" fmla="*/ 416 w 550"/>
                <a:gd name="T57" fmla="*/ 164 h 518"/>
                <a:gd name="T58" fmla="*/ 492 w 550"/>
                <a:gd name="T59" fmla="*/ 220 h 518"/>
                <a:gd name="T60" fmla="*/ 497 w 550"/>
                <a:gd name="T61" fmla="*/ 230 h 518"/>
                <a:gd name="T62" fmla="*/ 459 w 550"/>
                <a:gd name="T63" fmla="*/ 272 h 518"/>
                <a:gd name="T64" fmla="*/ 416 w 550"/>
                <a:gd name="T65" fmla="*/ 230 h 518"/>
                <a:gd name="T66" fmla="*/ 384 w 550"/>
                <a:gd name="T67" fmla="*/ 242 h 518"/>
                <a:gd name="T68" fmla="*/ 339 w 550"/>
                <a:gd name="T69" fmla="*/ 266 h 518"/>
                <a:gd name="T70" fmla="*/ 357 w 550"/>
                <a:gd name="T71" fmla="*/ 301 h 518"/>
                <a:gd name="T72" fmla="*/ 550 w 550"/>
                <a:gd name="T73" fmla="*/ 311 h 518"/>
                <a:gd name="T74" fmla="*/ 542 w 550"/>
                <a:gd name="T75" fmla="*/ 369 h 518"/>
                <a:gd name="T76" fmla="*/ 385 w 550"/>
                <a:gd name="T77" fmla="*/ 355 h 518"/>
                <a:gd name="T78" fmla="*/ 420 w 550"/>
                <a:gd name="T79" fmla="*/ 422 h 518"/>
                <a:gd name="T80" fmla="*/ 373 w 550"/>
                <a:gd name="T81" fmla="*/ 446 h 518"/>
                <a:gd name="T82" fmla="*/ 336 w 550"/>
                <a:gd name="T83" fmla="*/ 374 h 518"/>
                <a:gd name="T84" fmla="*/ 301 w 550"/>
                <a:gd name="T85" fmla="*/ 392 h 518"/>
                <a:gd name="T86" fmla="*/ 327 w 550"/>
                <a:gd name="T87" fmla="*/ 443 h 518"/>
                <a:gd name="T88" fmla="*/ 252 w 550"/>
                <a:gd name="T89" fmla="*/ 414 h 518"/>
                <a:gd name="T90" fmla="*/ 217 w 550"/>
                <a:gd name="T91" fmla="*/ 347 h 518"/>
                <a:gd name="T92" fmla="*/ 167 w 550"/>
                <a:gd name="T93" fmla="*/ 373 h 518"/>
                <a:gd name="T94" fmla="*/ 202 w 550"/>
                <a:gd name="T95" fmla="*/ 440 h 518"/>
                <a:gd name="T96" fmla="*/ 252 w 550"/>
                <a:gd name="T97" fmla="*/ 414 h 5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50" h="518">
                  <a:moveTo>
                    <a:pt x="26" y="242"/>
                  </a:moveTo>
                  <a:cubicBezTo>
                    <a:pt x="14" y="219"/>
                    <a:pt x="7" y="203"/>
                    <a:pt x="4" y="196"/>
                  </a:cubicBezTo>
                  <a:cubicBezTo>
                    <a:pt x="1" y="187"/>
                    <a:pt x="0" y="180"/>
                    <a:pt x="1" y="177"/>
                  </a:cubicBezTo>
                  <a:cubicBezTo>
                    <a:pt x="1" y="175"/>
                    <a:pt x="3" y="174"/>
                    <a:pt x="7" y="173"/>
                  </a:cubicBezTo>
                  <a:cubicBezTo>
                    <a:pt x="21" y="172"/>
                    <a:pt x="35" y="167"/>
                    <a:pt x="51" y="159"/>
                  </a:cubicBezTo>
                  <a:cubicBezTo>
                    <a:pt x="325" y="16"/>
                    <a:pt x="325" y="16"/>
                    <a:pt x="325" y="16"/>
                  </a:cubicBezTo>
                  <a:cubicBezTo>
                    <a:pt x="348" y="2"/>
                    <a:pt x="365" y="0"/>
                    <a:pt x="377" y="8"/>
                  </a:cubicBezTo>
                  <a:cubicBezTo>
                    <a:pt x="388" y="14"/>
                    <a:pt x="403" y="37"/>
                    <a:pt x="420" y="75"/>
                  </a:cubicBezTo>
                  <a:cubicBezTo>
                    <a:pt x="404" y="86"/>
                    <a:pt x="390" y="100"/>
                    <a:pt x="377" y="118"/>
                  </a:cubicBezTo>
                  <a:cubicBezTo>
                    <a:pt x="367" y="98"/>
                    <a:pt x="360" y="86"/>
                    <a:pt x="354" y="83"/>
                  </a:cubicBezTo>
                  <a:cubicBezTo>
                    <a:pt x="349" y="78"/>
                    <a:pt x="340" y="78"/>
                    <a:pt x="329" y="84"/>
                  </a:cubicBezTo>
                  <a:lnTo>
                    <a:pt x="26" y="242"/>
                  </a:lnTo>
                  <a:close/>
                  <a:moveTo>
                    <a:pt x="112" y="295"/>
                  </a:moveTo>
                  <a:cubicBezTo>
                    <a:pt x="90" y="260"/>
                    <a:pt x="82" y="240"/>
                    <a:pt x="87" y="236"/>
                  </a:cubicBezTo>
                  <a:cubicBezTo>
                    <a:pt x="88" y="234"/>
                    <a:pt x="90" y="233"/>
                    <a:pt x="95" y="231"/>
                  </a:cubicBezTo>
                  <a:cubicBezTo>
                    <a:pt x="108" y="229"/>
                    <a:pt x="120" y="225"/>
                    <a:pt x="131" y="219"/>
                  </a:cubicBezTo>
                  <a:cubicBezTo>
                    <a:pt x="327" y="117"/>
                    <a:pt x="327" y="117"/>
                    <a:pt x="327" y="117"/>
                  </a:cubicBezTo>
                  <a:cubicBezTo>
                    <a:pt x="354" y="169"/>
                    <a:pt x="354" y="169"/>
                    <a:pt x="354" y="169"/>
                  </a:cubicBezTo>
                  <a:lnTo>
                    <a:pt x="112" y="295"/>
                  </a:lnTo>
                  <a:close/>
                  <a:moveTo>
                    <a:pt x="327" y="443"/>
                  </a:moveTo>
                  <a:cubicBezTo>
                    <a:pt x="183" y="518"/>
                    <a:pt x="183" y="518"/>
                    <a:pt x="183" y="518"/>
                  </a:cubicBezTo>
                  <a:cubicBezTo>
                    <a:pt x="91" y="341"/>
                    <a:pt x="91" y="341"/>
                    <a:pt x="91" y="341"/>
                  </a:cubicBezTo>
                  <a:cubicBezTo>
                    <a:pt x="234" y="265"/>
                    <a:pt x="234" y="265"/>
                    <a:pt x="234" y="265"/>
                  </a:cubicBezTo>
                  <a:cubicBezTo>
                    <a:pt x="273" y="339"/>
                    <a:pt x="273" y="339"/>
                    <a:pt x="273" y="339"/>
                  </a:cubicBezTo>
                  <a:cubicBezTo>
                    <a:pt x="308" y="321"/>
                    <a:pt x="308" y="321"/>
                    <a:pt x="308" y="321"/>
                  </a:cubicBezTo>
                  <a:cubicBezTo>
                    <a:pt x="266" y="240"/>
                    <a:pt x="266" y="240"/>
                    <a:pt x="266" y="240"/>
                  </a:cubicBezTo>
                  <a:cubicBezTo>
                    <a:pt x="265" y="238"/>
                    <a:pt x="265" y="237"/>
                    <a:pt x="266" y="236"/>
                  </a:cubicBezTo>
                  <a:cubicBezTo>
                    <a:pt x="277" y="230"/>
                    <a:pt x="294" y="222"/>
                    <a:pt x="315" y="213"/>
                  </a:cubicBezTo>
                  <a:cubicBezTo>
                    <a:pt x="359" y="191"/>
                    <a:pt x="393" y="175"/>
                    <a:pt x="416" y="164"/>
                  </a:cubicBezTo>
                  <a:cubicBezTo>
                    <a:pt x="442" y="146"/>
                    <a:pt x="467" y="165"/>
                    <a:pt x="492" y="220"/>
                  </a:cubicBezTo>
                  <a:cubicBezTo>
                    <a:pt x="494" y="225"/>
                    <a:pt x="496" y="228"/>
                    <a:pt x="497" y="230"/>
                  </a:cubicBezTo>
                  <a:cubicBezTo>
                    <a:pt x="480" y="244"/>
                    <a:pt x="467" y="257"/>
                    <a:pt x="459" y="272"/>
                  </a:cubicBezTo>
                  <a:cubicBezTo>
                    <a:pt x="445" y="234"/>
                    <a:pt x="430" y="220"/>
                    <a:pt x="416" y="230"/>
                  </a:cubicBezTo>
                  <a:cubicBezTo>
                    <a:pt x="406" y="234"/>
                    <a:pt x="396" y="238"/>
                    <a:pt x="384" y="242"/>
                  </a:cubicBezTo>
                  <a:cubicBezTo>
                    <a:pt x="373" y="248"/>
                    <a:pt x="358" y="256"/>
                    <a:pt x="339" y="266"/>
                  </a:cubicBezTo>
                  <a:cubicBezTo>
                    <a:pt x="357" y="301"/>
                    <a:pt x="357" y="301"/>
                    <a:pt x="357" y="301"/>
                  </a:cubicBezTo>
                  <a:cubicBezTo>
                    <a:pt x="416" y="279"/>
                    <a:pt x="480" y="283"/>
                    <a:pt x="550" y="311"/>
                  </a:cubicBezTo>
                  <a:cubicBezTo>
                    <a:pt x="543" y="326"/>
                    <a:pt x="541" y="345"/>
                    <a:pt x="542" y="369"/>
                  </a:cubicBezTo>
                  <a:cubicBezTo>
                    <a:pt x="486" y="343"/>
                    <a:pt x="433" y="338"/>
                    <a:pt x="385" y="355"/>
                  </a:cubicBezTo>
                  <a:cubicBezTo>
                    <a:pt x="420" y="422"/>
                    <a:pt x="420" y="422"/>
                    <a:pt x="420" y="422"/>
                  </a:cubicBezTo>
                  <a:cubicBezTo>
                    <a:pt x="373" y="446"/>
                    <a:pt x="373" y="446"/>
                    <a:pt x="373" y="446"/>
                  </a:cubicBezTo>
                  <a:cubicBezTo>
                    <a:pt x="336" y="374"/>
                    <a:pt x="336" y="374"/>
                    <a:pt x="336" y="374"/>
                  </a:cubicBezTo>
                  <a:cubicBezTo>
                    <a:pt x="301" y="392"/>
                    <a:pt x="301" y="392"/>
                    <a:pt x="301" y="392"/>
                  </a:cubicBezTo>
                  <a:lnTo>
                    <a:pt x="327" y="443"/>
                  </a:lnTo>
                  <a:close/>
                  <a:moveTo>
                    <a:pt x="252" y="414"/>
                  </a:moveTo>
                  <a:cubicBezTo>
                    <a:pt x="217" y="347"/>
                    <a:pt x="217" y="347"/>
                    <a:pt x="217" y="347"/>
                  </a:cubicBezTo>
                  <a:cubicBezTo>
                    <a:pt x="167" y="373"/>
                    <a:pt x="167" y="373"/>
                    <a:pt x="167" y="373"/>
                  </a:cubicBezTo>
                  <a:cubicBezTo>
                    <a:pt x="202" y="440"/>
                    <a:pt x="202" y="440"/>
                    <a:pt x="202" y="440"/>
                  </a:cubicBezTo>
                  <a:lnTo>
                    <a:pt x="252" y="4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4" name="Freeform 41"/>
            <p:cNvSpPr>
              <a:spLocks noEditPoints="1"/>
            </p:cNvSpPr>
            <p:nvPr/>
          </p:nvSpPr>
          <p:spPr bwMode="auto">
            <a:xfrm>
              <a:off x="2952504" y="4644134"/>
              <a:ext cx="141312" cy="128571"/>
            </a:xfrm>
            <a:custGeom>
              <a:avLst/>
              <a:gdLst>
                <a:gd name="T0" fmla="*/ 81 w 481"/>
                <a:gd name="T1" fmla="*/ 139 h 440"/>
                <a:gd name="T2" fmla="*/ 74 w 481"/>
                <a:gd name="T3" fmla="*/ 175 h 440"/>
                <a:gd name="T4" fmla="*/ 121 w 481"/>
                <a:gd name="T5" fmla="*/ 253 h 440"/>
                <a:gd name="T6" fmla="*/ 135 w 481"/>
                <a:gd name="T7" fmla="*/ 252 h 440"/>
                <a:gd name="T8" fmla="*/ 143 w 481"/>
                <a:gd name="T9" fmla="*/ 250 h 440"/>
                <a:gd name="T10" fmla="*/ 46 w 481"/>
                <a:gd name="T11" fmla="*/ 64 h 440"/>
                <a:gd name="T12" fmla="*/ 89 w 481"/>
                <a:gd name="T13" fmla="*/ 41 h 440"/>
                <a:gd name="T14" fmla="*/ 141 w 481"/>
                <a:gd name="T15" fmla="*/ 140 h 440"/>
                <a:gd name="T16" fmla="*/ 136 w 481"/>
                <a:gd name="T17" fmla="*/ 0 h 440"/>
                <a:gd name="T18" fmla="*/ 208 w 481"/>
                <a:gd name="T19" fmla="*/ 3 h 440"/>
                <a:gd name="T20" fmla="*/ 173 w 481"/>
                <a:gd name="T21" fmla="*/ 206 h 440"/>
                <a:gd name="T22" fmla="*/ 198 w 481"/>
                <a:gd name="T23" fmla="*/ 253 h 440"/>
                <a:gd name="T24" fmla="*/ 292 w 481"/>
                <a:gd name="T25" fmla="*/ 283 h 440"/>
                <a:gd name="T26" fmla="*/ 185 w 481"/>
                <a:gd name="T27" fmla="*/ 215 h 440"/>
                <a:gd name="T28" fmla="*/ 204 w 481"/>
                <a:gd name="T29" fmla="*/ 171 h 440"/>
                <a:gd name="T30" fmla="*/ 347 w 481"/>
                <a:gd name="T31" fmla="*/ 262 h 440"/>
                <a:gd name="T32" fmla="*/ 344 w 481"/>
                <a:gd name="T33" fmla="*/ 268 h 440"/>
                <a:gd name="T34" fmla="*/ 328 w 481"/>
                <a:gd name="T35" fmla="*/ 302 h 440"/>
                <a:gd name="T36" fmla="*/ 382 w 481"/>
                <a:gd name="T37" fmla="*/ 333 h 440"/>
                <a:gd name="T38" fmla="*/ 360 w 481"/>
                <a:gd name="T39" fmla="*/ 392 h 440"/>
                <a:gd name="T40" fmla="*/ 233 w 481"/>
                <a:gd name="T41" fmla="*/ 320 h 440"/>
                <a:gd name="T42" fmla="*/ 283 w 481"/>
                <a:gd name="T43" fmla="*/ 417 h 440"/>
                <a:gd name="T44" fmla="*/ 240 w 481"/>
                <a:gd name="T45" fmla="*/ 440 h 440"/>
                <a:gd name="T46" fmla="*/ 174 w 481"/>
                <a:gd name="T47" fmla="*/ 312 h 440"/>
                <a:gd name="T48" fmla="*/ 158 w 481"/>
                <a:gd name="T49" fmla="*/ 314 h 440"/>
                <a:gd name="T50" fmla="*/ 173 w 481"/>
                <a:gd name="T51" fmla="*/ 345 h 440"/>
                <a:gd name="T52" fmla="*/ 184 w 481"/>
                <a:gd name="T53" fmla="*/ 365 h 440"/>
                <a:gd name="T54" fmla="*/ 196 w 481"/>
                <a:gd name="T55" fmla="*/ 384 h 440"/>
                <a:gd name="T56" fmla="*/ 174 w 481"/>
                <a:gd name="T57" fmla="*/ 399 h 440"/>
                <a:gd name="T58" fmla="*/ 154 w 481"/>
                <a:gd name="T59" fmla="*/ 414 h 440"/>
                <a:gd name="T60" fmla="*/ 125 w 481"/>
                <a:gd name="T61" fmla="*/ 378 h 440"/>
                <a:gd name="T62" fmla="*/ 106 w 481"/>
                <a:gd name="T63" fmla="*/ 371 h 440"/>
                <a:gd name="T64" fmla="*/ 101 w 481"/>
                <a:gd name="T65" fmla="*/ 369 h 440"/>
                <a:gd name="T66" fmla="*/ 37 w 481"/>
                <a:gd name="T67" fmla="*/ 365 h 440"/>
                <a:gd name="T68" fmla="*/ 25 w 481"/>
                <a:gd name="T69" fmla="*/ 318 h 440"/>
                <a:gd name="T70" fmla="*/ 19 w 481"/>
                <a:gd name="T71" fmla="*/ 289 h 440"/>
                <a:gd name="T72" fmla="*/ 28 w 481"/>
                <a:gd name="T73" fmla="*/ 291 h 440"/>
                <a:gd name="T74" fmla="*/ 102 w 481"/>
                <a:gd name="T75" fmla="*/ 314 h 440"/>
                <a:gd name="T76" fmla="*/ 77 w 481"/>
                <a:gd name="T77" fmla="*/ 269 h 440"/>
                <a:gd name="T78" fmla="*/ 58 w 481"/>
                <a:gd name="T79" fmla="*/ 234 h 440"/>
                <a:gd name="T80" fmla="*/ 56 w 481"/>
                <a:gd name="T81" fmla="*/ 246 h 440"/>
                <a:gd name="T82" fmla="*/ 51 w 481"/>
                <a:gd name="T83" fmla="*/ 272 h 440"/>
                <a:gd name="T84" fmla="*/ 0 w 481"/>
                <a:gd name="T85" fmla="*/ 250 h 440"/>
                <a:gd name="T86" fmla="*/ 28 w 481"/>
                <a:gd name="T87" fmla="*/ 120 h 440"/>
                <a:gd name="T88" fmla="*/ 81 w 481"/>
                <a:gd name="T89" fmla="*/ 139 h 440"/>
                <a:gd name="T90" fmla="*/ 230 w 481"/>
                <a:gd name="T91" fmla="*/ 102 h 440"/>
                <a:gd name="T92" fmla="*/ 416 w 481"/>
                <a:gd name="T93" fmla="*/ 254 h 440"/>
                <a:gd name="T94" fmla="*/ 410 w 481"/>
                <a:gd name="T95" fmla="*/ 263 h 440"/>
                <a:gd name="T96" fmla="*/ 389 w 481"/>
                <a:gd name="T97" fmla="*/ 304 h 440"/>
                <a:gd name="T98" fmla="*/ 215 w 481"/>
                <a:gd name="T99" fmla="*/ 159 h 440"/>
                <a:gd name="T100" fmla="*/ 230 w 481"/>
                <a:gd name="T101" fmla="*/ 102 h 440"/>
                <a:gd name="T102" fmla="*/ 243 w 481"/>
                <a:gd name="T103" fmla="*/ 21 h 440"/>
                <a:gd name="T104" fmla="*/ 382 w 481"/>
                <a:gd name="T105" fmla="*/ 112 h 440"/>
                <a:gd name="T106" fmla="*/ 481 w 481"/>
                <a:gd name="T107" fmla="*/ 241 h 440"/>
                <a:gd name="T108" fmla="*/ 454 w 481"/>
                <a:gd name="T109" fmla="*/ 279 h 440"/>
                <a:gd name="T110" fmla="*/ 448 w 481"/>
                <a:gd name="T111" fmla="*/ 288 h 440"/>
                <a:gd name="T112" fmla="*/ 438 w 481"/>
                <a:gd name="T113" fmla="*/ 272 h 440"/>
                <a:gd name="T114" fmla="*/ 363 w 481"/>
                <a:gd name="T115" fmla="*/ 165 h 440"/>
                <a:gd name="T116" fmla="*/ 227 w 481"/>
                <a:gd name="T117" fmla="*/ 85 h 440"/>
                <a:gd name="T118" fmla="*/ 236 w 481"/>
                <a:gd name="T119" fmla="*/ 46 h 440"/>
                <a:gd name="T120" fmla="*/ 241 w 481"/>
                <a:gd name="T121" fmla="*/ 22 h 440"/>
                <a:gd name="T122" fmla="*/ 243 w 481"/>
                <a:gd name="T123" fmla="*/ 21 h 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81" h="440">
                  <a:moveTo>
                    <a:pt x="81" y="139"/>
                  </a:moveTo>
                  <a:cubicBezTo>
                    <a:pt x="78" y="148"/>
                    <a:pt x="76" y="160"/>
                    <a:pt x="74" y="175"/>
                  </a:cubicBezTo>
                  <a:cubicBezTo>
                    <a:pt x="89" y="201"/>
                    <a:pt x="105" y="227"/>
                    <a:pt x="121" y="253"/>
                  </a:cubicBezTo>
                  <a:cubicBezTo>
                    <a:pt x="125" y="252"/>
                    <a:pt x="130" y="252"/>
                    <a:pt x="135" y="252"/>
                  </a:cubicBezTo>
                  <a:cubicBezTo>
                    <a:pt x="139" y="251"/>
                    <a:pt x="142" y="250"/>
                    <a:pt x="143" y="250"/>
                  </a:cubicBezTo>
                  <a:cubicBezTo>
                    <a:pt x="46" y="64"/>
                    <a:pt x="46" y="64"/>
                    <a:pt x="46" y="64"/>
                  </a:cubicBezTo>
                  <a:cubicBezTo>
                    <a:pt x="89" y="41"/>
                    <a:pt x="89" y="41"/>
                    <a:pt x="89" y="41"/>
                  </a:cubicBezTo>
                  <a:cubicBezTo>
                    <a:pt x="141" y="140"/>
                    <a:pt x="141" y="140"/>
                    <a:pt x="141" y="140"/>
                  </a:cubicBezTo>
                  <a:cubicBezTo>
                    <a:pt x="155" y="100"/>
                    <a:pt x="154" y="53"/>
                    <a:pt x="136" y="0"/>
                  </a:cubicBezTo>
                  <a:cubicBezTo>
                    <a:pt x="159" y="4"/>
                    <a:pt x="183" y="5"/>
                    <a:pt x="208" y="3"/>
                  </a:cubicBezTo>
                  <a:cubicBezTo>
                    <a:pt x="218" y="87"/>
                    <a:pt x="206" y="155"/>
                    <a:pt x="173" y="206"/>
                  </a:cubicBezTo>
                  <a:cubicBezTo>
                    <a:pt x="198" y="253"/>
                    <a:pt x="198" y="253"/>
                    <a:pt x="198" y="253"/>
                  </a:cubicBezTo>
                  <a:cubicBezTo>
                    <a:pt x="241" y="262"/>
                    <a:pt x="272" y="272"/>
                    <a:pt x="292" y="283"/>
                  </a:cubicBezTo>
                  <a:cubicBezTo>
                    <a:pt x="256" y="256"/>
                    <a:pt x="220" y="234"/>
                    <a:pt x="185" y="215"/>
                  </a:cubicBezTo>
                  <a:cubicBezTo>
                    <a:pt x="189" y="203"/>
                    <a:pt x="196" y="188"/>
                    <a:pt x="204" y="171"/>
                  </a:cubicBezTo>
                  <a:cubicBezTo>
                    <a:pt x="256" y="198"/>
                    <a:pt x="304" y="228"/>
                    <a:pt x="347" y="262"/>
                  </a:cubicBezTo>
                  <a:cubicBezTo>
                    <a:pt x="345" y="268"/>
                    <a:pt x="344" y="270"/>
                    <a:pt x="344" y="268"/>
                  </a:cubicBezTo>
                  <a:cubicBezTo>
                    <a:pt x="338" y="280"/>
                    <a:pt x="332" y="291"/>
                    <a:pt x="328" y="302"/>
                  </a:cubicBezTo>
                  <a:cubicBezTo>
                    <a:pt x="347" y="311"/>
                    <a:pt x="365" y="321"/>
                    <a:pt x="382" y="333"/>
                  </a:cubicBezTo>
                  <a:cubicBezTo>
                    <a:pt x="373" y="351"/>
                    <a:pt x="366" y="370"/>
                    <a:pt x="360" y="392"/>
                  </a:cubicBezTo>
                  <a:cubicBezTo>
                    <a:pt x="317" y="353"/>
                    <a:pt x="275" y="329"/>
                    <a:pt x="233" y="320"/>
                  </a:cubicBezTo>
                  <a:cubicBezTo>
                    <a:pt x="283" y="417"/>
                    <a:pt x="283" y="417"/>
                    <a:pt x="283" y="417"/>
                  </a:cubicBezTo>
                  <a:cubicBezTo>
                    <a:pt x="240" y="440"/>
                    <a:pt x="240" y="440"/>
                    <a:pt x="240" y="440"/>
                  </a:cubicBezTo>
                  <a:cubicBezTo>
                    <a:pt x="174" y="312"/>
                    <a:pt x="174" y="312"/>
                    <a:pt x="174" y="312"/>
                  </a:cubicBezTo>
                  <a:cubicBezTo>
                    <a:pt x="158" y="314"/>
                    <a:pt x="158" y="314"/>
                    <a:pt x="158" y="314"/>
                  </a:cubicBezTo>
                  <a:cubicBezTo>
                    <a:pt x="173" y="345"/>
                    <a:pt x="173" y="345"/>
                    <a:pt x="173" y="345"/>
                  </a:cubicBezTo>
                  <a:cubicBezTo>
                    <a:pt x="176" y="349"/>
                    <a:pt x="179" y="356"/>
                    <a:pt x="184" y="365"/>
                  </a:cubicBezTo>
                  <a:cubicBezTo>
                    <a:pt x="190" y="373"/>
                    <a:pt x="194" y="379"/>
                    <a:pt x="196" y="384"/>
                  </a:cubicBezTo>
                  <a:cubicBezTo>
                    <a:pt x="190" y="387"/>
                    <a:pt x="183" y="392"/>
                    <a:pt x="174" y="399"/>
                  </a:cubicBezTo>
                  <a:cubicBezTo>
                    <a:pt x="167" y="406"/>
                    <a:pt x="160" y="411"/>
                    <a:pt x="154" y="414"/>
                  </a:cubicBezTo>
                  <a:cubicBezTo>
                    <a:pt x="146" y="397"/>
                    <a:pt x="136" y="385"/>
                    <a:pt x="125" y="378"/>
                  </a:cubicBezTo>
                  <a:cubicBezTo>
                    <a:pt x="121" y="376"/>
                    <a:pt x="115" y="374"/>
                    <a:pt x="106" y="371"/>
                  </a:cubicBezTo>
                  <a:cubicBezTo>
                    <a:pt x="105" y="371"/>
                    <a:pt x="103" y="370"/>
                    <a:pt x="101" y="369"/>
                  </a:cubicBezTo>
                  <a:cubicBezTo>
                    <a:pt x="81" y="363"/>
                    <a:pt x="60" y="361"/>
                    <a:pt x="37" y="365"/>
                  </a:cubicBezTo>
                  <a:cubicBezTo>
                    <a:pt x="35" y="355"/>
                    <a:pt x="31" y="339"/>
                    <a:pt x="25" y="318"/>
                  </a:cubicBezTo>
                  <a:cubicBezTo>
                    <a:pt x="20" y="297"/>
                    <a:pt x="18" y="288"/>
                    <a:pt x="19" y="289"/>
                  </a:cubicBezTo>
                  <a:cubicBezTo>
                    <a:pt x="28" y="291"/>
                    <a:pt x="28" y="291"/>
                    <a:pt x="28" y="291"/>
                  </a:cubicBezTo>
                  <a:cubicBezTo>
                    <a:pt x="50" y="299"/>
                    <a:pt x="74" y="307"/>
                    <a:pt x="102" y="314"/>
                  </a:cubicBezTo>
                  <a:cubicBezTo>
                    <a:pt x="96" y="302"/>
                    <a:pt x="87" y="287"/>
                    <a:pt x="77" y="269"/>
                  </a:cubicBezTo>
                  <a:cubicBezTo>
                    <a:pt x="69" y="254"/>
                    <a:pt x="62" y="242"/>
                    <a:pt x="58" y="234"/>
                  </a:cubicBezTo>
                  <a:cubicBezTo>
                    <a:pt x="58" y="237"/>
                    <a:pt x="58" y="241"/>
                    <a:pt x="56" y="246"/>
                  </a:cubicBezTo>
                  <a:cubicBezTo>
                    <a:pt x="54" y="250"/>
                    <a:pt x="52" y="259"/>
                    <a:pt x="51" y="272"/>
                  </a:cubicBezTo>
                  <a:cubicBezTo>
                    <a:pt x="34" y="264"/>
                    <a:pt x="17" y="257"/>
                    <a:pt x="0" y="250"/>
                  </a:cubicBezTo>
                  <a:cubicBezTo>
                    <a:pt x="9" y="201"/>
                    <a:pt x="18" y="158"/>
                    <a:pt x="28" y="120"/>
                  </a:cubicBezTo>
                  <a:lnTo>
                    <a:pt x="81" y="139"/>
                  </a:lnTo>
                  <a:close/>
                  <a:moveTo>
                    <a:pt x="230" y="102"/>
                  </a:moveTo>
                  <a:cubicBezTo>
                    <a:pt x="295" y="126"/>
                    <a:pt x="357" y="177"/>
                    <a:pt x="416" y="254"/>
                  </a:cubicBezTo>
                  <a:cubicBezTo>
                    <a:pt x="414" y="256"/>
                    <a:pt x="412" y="260"/>
                    <a:pt x="410" y="263"/>
                  </a:cubicBezTo>
                  <a:cubicBezTo>
                    <a:pt x="403" y="273"/>
                    <a:pt x="396" y="286"/>
                    <a:pt x="389" y="304"/>
                  </a:cubicBezTo>
                  <a:cubicBezTo>
                    <a:pt x="335" y="222"/>
                    <a:pt x="278" y="173"/>
                    <a:pt x="215" y="159"/>
                  </a:cubicBezTo>
                  <a:cubicBezTo>
                    <a:pt x="219" y="140"/>
                    <a:pt x="224" y="121"/>
                    <a:pt x="230" y="102"/>
                  </a:cubicBezTo>
                  <a:moveTo>
                    <a:pt x="243" y="21"/>
                  </a:moveTo>
                  <a:cubicBezTo>
                    <a:pt x="299" y="47"/>
                    <a:pt x="345" y="77"/>
                    <a:pt x="382" y="112"/>
                  </a:cubicBezTo>
                  <a:cubicBezTo>
                    <a:pt x="416" y="144"/>
                    <a:pt x="449" y="187"/>
                    <a:pt x="481" y="241"/>
                  </a:cubicBezTo>
                  <a:cubicBezTo>
                    <a:pt x="473" y="248"/>
                    <a:pt x="464" y="261"/>
                    <a:pt x="454" y="279"/>
                  </a:cubicBezTo>
                  <a:cubicBezTo>
                    <a:pt x="452" y="283"/>
                    <a:pt x="450" y="286"/>
                    <a:pt x="448" y="288"/>
                  </a:cubicBezTo>
                  <a:cubicBezTo>
                    <a:pt x="447" y="285"/>
                    <a:pt x="443" y="280"/>
                    <a:pt x="438" y="272"/>
                  </a:cubicBezTo>
                  <a:cubicBezTo>
                    <a:pt x="410" y="222"/>
                    <a:pt x="385" y="186"/>
                    <a:pt x="363" y="165"/>
                  </a:cubicBezTo>
                  <a:cubicBezTo>
                    <a:pt x="326" y="127"/>
                    <a:pt x="281" y="100"/>
                    <a:pt x="227" y="85"/>
                  </a:cubicBezTo>
                  <a:cubicBezTo>
                    <a:pt x="230" y="76"/>
                    <a:pt x="233" y="63"/>
                    <a:pt x="236" y="46"/>
                  </a:cubicBezTo>
                  <a:cubicBezTo>
                    <a:pt x="238" y="35"/>
                    <a:pt x="239" y="27"/>
                    <a:pt x="241" y="22"/>
                  </a:cubicBezTo>
                  <a:lnTo>
                    <a:pt x="243" y="2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5" name="Freeform 42"/>
            <p:cNvSpPr>
              <a:spLocks noEditPoints="1"/>
            </p:cNvSpPr>
            <p:nvPr/>
          </p:nvSpPr>
          <p:spPr bwMode="auto">
            <a:xfrm>
              <a:off x="3099607" y="4559578"/>
              <a:ext cx="122779" cy="126253"/>
            </a:xfrm>
            <a:custGeom>
              <a:avLst/>
              <a:gdLst>
                <a:gd name="T0" fmla="*/ 293 w 419"/>
                <a:gd name="T1" fmla="*/ 336 h 428"/>
                <a:gd name="T2" fmla="*/ 90 w 419"/>
                <a:gd name="T3" fmla="*/ 428 h 428"/>
                <a:gd name="T4" fmla="*/ 78 w 419"/>
                <a:gd name="T5" fmla="*/ 404 h 428"/>
                <a:gd name="T6" fmla="*/ 65 w 419"/>
                <a:gd name="T7" fmla="*/ 375 h 428"/>
                <a:gd name="T8" fmla="*/ 65 w 419"/>
                <a:gd name="T9" fmla="*/ 364 h 428"/>
                <a:gd name="T10" fmla="*/ 113 w 419"/>
                <a:gd name="T11" fmla="*/ 350 h 428"/>
                <a:gd name="T12" fmla="*/ 0 w 419"/>
                <a:gd name="T13" fmla="*/ 132 h 428"/>
                <a:gd name="T14" fmla="*/ 50 w 419"/>
                <a:gd name="T15" fmla="*/ 106 h 428"/>
                <a:gd name="T16" fmla="*/ 166 w 419"/>
                <a:gd name="T17" fmla="*/ 329 h 428"/>
                <a:gd name="T18" fmla="*/ 212 w 419"/>
                <a:gd name="T19" fmla="*/ 307 h 428"/>
                <a:gd name="T20" fmla="*/ 100 w 419"/>
                <a:gd name="T21" fmla="*/ 93 h 428"/>
                <a:gd name="T22" fmla="*/ 167 w 419"/>
                <a:gd name="T23" fmla="*/ 62 h 428"/>
                <a:gd name="T24" fmla="*/ 268 w 419"/>
                <a:gd name="T25" fmla="*/ 15 h 428"/>
                <a:gd name="T26" fmla="*/ 333 w 419"/>
                <a:gd name="T27" fmla="*/ 9 h 428"/>
                <a:gd name="T28" fmla="*/ 396 w 419"/>
                <a:gd name="T29" fmla="*/ 81 h 428"/>
                <a:gd name="T30" fmla="*/ 385 w 419"/>
                <a:gd name="T31" fmla="*/ 93 h 428"/>
                <a:gd name="T32" fmla="*/ 349 w 419"/>
                <a:gd name="T33" fmla="*/ 133 h 428"/>
                <a:gd name="T34" fmla="*/ 318 w 419"/>
                <a:gd name="T35" fmla="*/ 81 h 428"/>
                <a:gd name="T36" fmla="*/ 281 w 419"/>
                <a:gd name="T37" fmla="*/ 85 h 428"/>
                <a:gd name="T38" fmla="*/ 184 w 419"/>
                <a:gd name="T39" fmla="*/ 127 h 428"/>
                <a:gd name="T40" fmla="*/ 293 w 419"/>
                <a:gd name="T41" fmla="*/ 336 h 428"/>
                <a:gd name="T42" fmla="*/ 370 w 419"/>
                <a:gd name="T43" fmla="*/ 390 h 428"/>
                <a:gd name="T44" fmla="*/ 240 w 419"/>
                <a:gd name="T45" fmla="*/ 141 h 428"/>
                <a:gd name="T46" fmla="*/ 289 w 419"/>
                <a:gd name="T47" fmla="*/ 115 h 428"/>
                <a:gd name="T48" fmla="*/ 419 w 419"/>
                <a:gd name="T49" fmla="*/ 365 h 428"/>
                <a:gd name="T50" fmla="*/ 370 w 419"/>
                <a:gd name="T51" fmla="*/ 390 h 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19" h="428">
                  <a:moveTo>
                    <a:pt x="293" y="336"/>
                  </a:moveTo>
                  <a:cubicBezTo>
                    <a:pt x="226" y="366"/>
                    <a:pt x="159" y="396"/>
                    <a:pt x="90" y="428"/>
                  </a:cubicBezTo>
                  <a:cubicBezTo>
                    <a:pt x="88" y="423"/>
                    <a:pt x="84" y="416"/>
                    <a:pt x="78" y="404"/>
                  </a:cubicBezTo>
                  <a:cubicBezTo>
                    <a:pt x="72" y="390"/>
                    <a:pt x="67" y="381"/>
                    <a:pt x="65" y="375"/>
                  </a:cubicBezTo>
                  <a:cubicBezTo>
                    <a:pt x="62" y="368"/>
                    <a:pt x="62" y="364"/>
                    <a:pt x="65" y="364"/>
                  </a:cubicBezTo>
                  <a:cubicBezTo>
                    <a:pt x="81" y="362"/>
                    <a:pt x="97" y="357"/>
                    <a:pt x="113" y="350"/>
                  </a:cubicBezTo>
                  <a:cubicBezTo>
                    <a:pt x="0" y="132"/>
                    <a:pt x="0" y="132"/>
                    <a:pt x="0" y="132"/>
                  </a:cubicBezTo>
                  <a:cubicBezTo>
                    <a:pt x="50" y="106"/>
                    <a:pt x="50" y="106"/>
                    <a:pt x="50" y="106"/>
                  </a:cubicBezTo>
                  <a:cubicBezTo>
                    <a:pt x="166" y="329"/>
                    <a:pt x="166" y="329"/>
                    <a:pt x="166" y="329"/>
                  </a:cubicBezTo>
                  <a:cubicBezTo>
                    <a:pt x="212" y="307"/>
                    <a:pt x="212" y="307"/>
                    <a:pt x="212" y="307"/>
                  </a:cubicBezTo>
                  <a:cubicBezTo>
                    <a:pt x="100" y="93"/>
                    <a:pt x="100" y="93"/>
                    <a:pt x="100" y="93"/>
                  </a:cubicBezTo>
                  <a:cubicBezTo>
                    <a:pt x="115" y="86"/>
                    <a:pt x="137" y="76"/>
                    <a:pt x="167" y="62"/>
                  </a:cubicBezTo>
                  <a:cubicBezTo>
                    <a:pt x="212" y="40"/>
                    <a:pt x="246" y="24"/>
                    <a:pt x="268" y="15"/>
                  </a:cubicBezTo>
                  <a:cubicBezTo>
                    <a:pt x="296" y="2"/>
                    <a:pt x="317" y="0"/>
                    <a:pt x="333" y="9"/>
                  </a:cubicBezTo>
                  <a:cubicBezTo>
                    <a:pt x="347" y="14"/>
                    <a:pt x="368" y="38"/>
                    <a:pt x="396" y="81"/>
                  </a:cubicBezTo>
                  <a:cubicBezTo>
                    <a:pt x="385" y="93"/>
                    <a:pt x="385" y="93"/>
                    <a:pt x="385" y="93"/>
                  </a:cubicBezTo>
                  <a:cubicBezTo>
                    <a:pt x="366" y="111"/>
                    <a:pt x="354" y="124"/>
                    <a:pt x="349" y="133"/>
                  </a:cubicBezTo>
                  <a:cubicBezTo>
                    <a:pt x="334" y="102"/>
                    <a:pt x="324" y="85"/>
                    <a:pt x="318" y="81"/>
                  </a:cubicBezTo>
                  <a:cubicBezTo>
                    <a:pt x="311" y="76"/>
                    <a:pt x="299" y="78"/>
                    <a:pt x="281" y="85"/>
                  </a:cubicBezTo>
                  <a:cubicBezTo>
                    <a:pt x="250" y="98"/>
                    <a:pt x="217" y="111"/>
                    <a:pt x="184" y="127"/>
                  </a:cubicBezTo>
                  <a:lnTo>
                    <a:pt x="293" y="336"/>
                  </a:lnTo>
                  <a:close/>
                  <a:moveTo>
                    <a:pt x="370" y="390"/>
                  </a:moveTo>
                  <a:cubicBezTo>
                    <a:pt x="240" y="141"/>
                    <a:pt x="240" y="141"/>
                    <a:pt x="240" y="141"/>
                  </a:cubicBezTo>
                  <a:cubicBezTo>
                    <a:pt x="289" y="115"/>
                    <a:pt x="289" y="115"/>
                    <a:pt x="289" y="115"/>
                  </a:cubicBezTo>
                  <a:cubicBezTo>
                    <a:pt x="419" y="365"/>
                    <a:pt x="419" y="365"/>
                    <a:pt x="419" y="365"/>
                  </a:cubicBezTo>
                  <a:lnTo>
                    <a:pt x="370" y="39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6" name="Freeform 43"/>
            <p:cNvSpPr>
              <a:spLocks noEditPoints="1"/>
            </p:cNvSpPr>
            <p:nvPr/>
          </p:nvSpPr>
          <p:spPr bwMode="auto">
            <a:xfrm>
              <a:off x="3249027" y="4470390"/>
              <a:ext cx="149420" cy="149420"/>
            </a:xfrm>
            <a:custGeom>
              <a:avLst/>
              <a:gdLst>
                <a:gd name="T0" fmla="*/ 2 w 510"/>
                <a:gd name="T1" fmla="*/ 163 h 506"/>
                <a:gd name="T2" fmla="*/ 3 w 510"/>
                <a:gd name="T3" fmla="*/ 156 h 506"/>
                <a:gd name="T4" fmla="*/ 147 w 510"/>
                <a:gd name="T5" fmla="*/ 143 h 506"/>
                <a:gd name="T6" fmla="*/ 257 w 510"/>
                <a:gd name="T7" fmla="*/ 219 h 506"/>
                <a:gd name="T8" fmla="*/ 260 w 510"/>
                <a:gd name="T9" fmla="*/ 217 h 506"/>
                <a:gd name="T10" fmla="*/ 178 w 510"/>
                <a:gd name="T11" fmla="*/ 60 h 506"/>
                <a:gd name="T12" fmla="*/ 222 w 510"/>
                <a:gd name="T13" fmla="*/ 37 h 506"/>
                <a:gd name="T14" fmla="*/ 301 w 510"/>
                <a:gd name="T15" fmla="*/ 190 h 506"/>
                <a:gd name="T16" fmla="*/ 277 w 510"/>
                <a:gd name="T17" fmla="*/ 0 h 506"/>
                <a:gd name="T18" fmla="*/ 283 w 510"/>
                <a:gd name="T19" fmla="*/ 1 h 506"/>
                <a:gd name="T20" fmla="*/ 352 w 510"/>
                <a:gd name="T21" fmla="*/ 1 h 506"/>
                <a:gd name="T22" fmla="*/ 355 w 510"/>
                <a:gd name="T23" fmla="*/ 202 h 506"/>
                <a:gd name="T24" fmla="*/ 510 w 510"/>
                <a:gd name="T25" fmla="*/ 308 h 506"/>
                <a:gd name="T26" fmla="*/ 483 w 510"/>
                <a:gd name="T27" fmla="*/ 371 h 506"/>
                <a:gd name="T28" fmla="*/ 338 w 510"/>
                <a:gd name="T29" fmla="*/ 260 h 506"/>
                <a:gd name="T30" fmla="*/ 411 w 510"/>
                <a:gd name="T31" fmla="*/ 400 h 506"/>
                <a:gd name="T32" fmla="*/ 368 w 510"/>
                <a:gd name="T33" fmla="*/ 423 h 506"/>
                <a:gd name="T34" fmla="*/ 293 w 510"/>
                <a:gd name="T35" fmla="*/ 279 h 506"/>
                <a:gd name="T36" fmla="*/ 274 w 510"/>
                <a:gd name="T37" fmla="*/ 289 h 506"/>
                <a:gd name="T38" fmla="*/ 254 w 510"/>
                <a:gd name="T39" fmla="*/ 250 h 506"/>
                <a:gd name="T40" fmla="*/ 243 w 510"/>
                <a:gd name="T41" fmla="*/ 286 h 506"/>
                <a:gd name="T42" fmla="*/ 194 w 510"/>
                <a:gd name="T43" fmla="*/ 233 h 506"/>
                <a:gd name="T44" fmla="*/ 178 w 510"/>
                <a:gd name="T45" fmla="*/ 275 h 506"/>
                <a:gd name="T46" fmla="*/ 126 w 510"/>
                <a:gd name="T47" fmla="*/ 254 h 506"/>
                <a:gd name="T48" fmla="*/ 142 w 510"/>
                <a:gd name="T49" fmla="*/ 211 h 506"/>
                <a:gd name="T50" fmla="*/ 144 w 510"/>
                <a:gd name="T51" fmla="*/ 203 h 506"/>
                <a:gd name="T52" fmla="*/ 76 w 510"/>
                <a:gd name="T53" fmla="*/ 203 h 506"/>
                <a:gd name="T54" fmla="*/ 114 w 510"/>
                <a:gd name="T55" fmla="*/ 275 h 506"/>
                <a:gd name="T56" fmla="*/ 193 w 510"/>
                <a:gd name="T57" fmla="*/ 293 h 506"/>
                <a:gd name="T58" fmla="*/ 191 w 510"/>
                <a:gd name="T59" fmla="*/ 330 h 506"/>
                <a:gd name="T60" fmla="*/ 270 w 510"/>
                <a:gd name="T61" fmla="*/ 289 h 506"/>
                <a:gd name="T62" fmla="*/ 298 w 510"/>
                <a:gd name="T63" fmla="*/ 342 h 506"/>
                <a:gd name="T64" fmla="*/ 251 w 510"/>
                <a:gd name="T65" fmla="*/ 367 h 506"/>
                <a:gd name="T66" fmla="*/ 326 w 510"/>
                <a:gd name="T67" fmla="*/ 400 h 506"/>
                <a:gd name="T68" fmla="*/ 331 w 510"/>
                <a:gd name="T69" fmla="*/ 406 h 506"/>
                <a:gd name="T70" fmla="*/ 298 w 510"/>
                <a:gd name="T71" fmla="*/ 464 h 506"/>
                <a:gd name="T72" fmla="*/ 198 w 510"/>
                <a:gd name="T73" fmla="*/ 392 h 506"/>
                <a:gd name="T74" fmla="*/ 93 w 510"/>
                <a:gd name="T75" fmla="*/ 447 h 506"/>
                <a:gd name="T76" fmla="*/ 68 w 510"/>
                <a:gd name="T77" fmla="*/ 399 h 506"/>
                <a:gd name="T78" fmla="*/ 67 w 510"/>
                <a:gd name="T79" fmla="*/ 389 h 506"/>
                <a:gd name="T80" fmla="*/ 73 w 510"/>
                <a:gd name="T81" fmla="*/ 385 h 506"/>
                <a:gd name="T82" fmla="*/ 103 w 510"/>
                <a:gd name="T83" fmla="*/ 376 h 506"/>
                <a:gd name="T84" fmla="*/ 171 w 510"/>
                <a:gd name="T85" fmla="*/ 340 h 506"/>
                <a:gd name="T86" fmla="*/ 36 w 510"/>
                <a:gd name="T87" fmla="*/ 330 h 506"/>
                <a:gd name="T88" fmla="*/ 32 w 510"/>
                <a:gd name="T89" fmla="*/ 330 h 506"/>
                <a:gd name="T90" fmla="*/ 21 w 510"/>
                <a:gd name="T91" fmla="*/ 329 h 506"/>
                <a:gd name="T92" fmla="*/ 6 w 510"/>
                <a:gd name="T93" fmla="*/ 265 h 506"/>
                <a:gd name="T94" fmla="*/ 12 w 510"/>
                <a:gd name="T95" fmla="*/ 260 h 506"/>
                <a:gd name="T96" fmla="*/ 43 w 510"/>
                <a:gd name="T97" fmla="*/ 267 h 506"/>
                <a:gd name="T98" fmla="*/ 58 w 510"/>
                <a:gd name="T99" fmla="*/ 270 h 506"/>
                <a:gd name="T100" fmla="*/ 2 w 510"/>
                <a:gd name="T101" fmla="*/ 163 h 506"/>
                <a:gd name="T102" fmla="*/ 137 w 510"/>
                <a:gd name="T103" fmla="*/ 463 h 506"/>
                <a:gd name="T104" fmla="*/ 190 w 510"/>
                <a:gd name="T105" fmla="*/ 412 h 506"/>
                <a:gd name="T106" fmla="*/ 231 w 510"/>
                <a:gd name="T107" fmla="*/ 450 h 506"/>
                <a:gd name="T108" fmla="*/ 190 w 510"/>
                <a:gd name="T109" fmla="*/ 495 h 506"/>
                <a:gd name="T110" fmla="*/ 181 w 510"/>
                <a:gd name="T111" fmla="*/ 506 h 506"/>
                <a:gd name="T112" fmla="*/ 137 w 510"/>
                <a:gd name="T113" fmla="*/ 463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10" h="506">
                  <a:moveTo>
                    <a:pt x="2" y="163"/>
                  </a:moveTo>
                  <a:cubicBezTo>
                    <a:pt x="0" y="159"/>
                    <a:pt x="0" y="157"/>
                    <a:pt x="3" y="156"/>
                  </a:cubicBezTo>
                  <a:cubicBezTo>
                    <a:pt x="60" y="133"/>
                    <a:pt x="108" y="129"/>
                    <a:pt x="147" y="143"/>
                  </a:cubicBezTo>
                  <a:cubicBezTo>
                    <a:pt x="182" y="153"/>
                    <a:pt x="219" y="178"/>
                    <a:pt x="257" y="219"/>
                  </a:cubicBezTo>
                  <a:cubicBezTo>
                    <a:pt x="260" y="217"/>
                    <a:pt x="260" y="217"/>
                    <a:pt x="260" y="217"/>
                  </a:cubicBezTo>
                  <a:cubicBezTo>
                    <a:pt x="178" y="60"/>
                    <a:pt x="178" y="60"/>
                    <a:pt x="178" y="60"/>
                  </a:cubicBezTo>
                  <a:cubicBezTo>
                    <a:pt x="222" y="37"/>
                    <a:pt x="222" y="37"/>
                    <a:pt x="222" y="37"/>
                  </a:cubicBezTo>
                  <a:cubicBezTo>
                    <a:pt x="301" y="190"/>
                    <a:pt x="301" y="190"/>
                    <a:pt x="301" y="190"/>
                  </a:cubicBezTo>
                  <a:cubicBezTo>
                    <a:pt x="326" y="140"/>
                    <a:pt x="318" y="77"/>
                    <a:pt x="277" y="0"/>
                  </a:cubicBezTo>
                  <a:cubicBezTo>
                    <a:pt x="283" y="1"/>
                    <a:pt x="283" y="1"/>
                    <a:pt x="283" y="1"/>
                  </a:cubicBezTo>
                  <a:cubicBezTo>
                    <a:pt x="308" y="4"/>
                    <a:pt x="331" y="4"/>
                    <a:pt x="352" y="1"/>
                  </a:cubicBezTo>
                  <a:cubicBezTo>
                    <a:pt x="377" y="80"/>
                    <a:pt x="378" y="147"/>
                    <a:pt x="355" y="202"/>
                  </a:cubicBezTo>
                  <a:cubicBezTo>
                    <a:pt x="408" y="204"/>
                    <a:pt x="460" y="239"/>
                    <a:pt x="510" y="308"/>
                  </a:cubicBezTo>
                  <a:cubicBezTo>
                    <a:pt x="496" y="324"/>
                    <a:pt x="487" y="345"/>
                    <a:pt x="483" y="371"/>
                  </a:cubicBezTo>
                  <a:cubicBezTo>
                    <a:pt x="434" y="295"/>
                    <a:pt x="385" y="258"/>
                    <a:pt x="338" y="260"/>
                  </a:cubicBezTo>
                  <a:cubicBezTo>
                    <a:pt x="411" y="400"/>
                    <a:pt x="411" y="400"/>
                    <a:pt x="411" y="400"/>
                  </a:cubicBezTo>
                  <a:cubicBezTo>
                    <a:pt x="368" y="423"/>
                    <a:pt x="368" y="423"/>
                    <a:pt x="368" y="423"/>
                  </a:cubicBezTo>
                  <a:cubicBezTo>
                    <a:pt x="293" y="279"/>
                    <a:pt x="293" y="279"/>
                    <a:pt x="293" y="279"/>
                  </a:cubicBezTo>
                  <a:cubicBezTo>
                    <a:pt x="274" y="289"/>
                    <a:pt x="274" y="289"/>
                    <a:pt x="274" y="289"/>
                  </a:cubicBezTo>
                  <a:cubicBezTo>
                    <a:pt x="254" y="250"/>
                    <a:pt x="254" y="250"/>
                    <a:pt x="254" y="250"/>
                  </a:cubicBezTo>
                  <a:cubicBezTo>
                    <a:pt x="248" y="261"/>
                    <a:pt x="244" y="272"/>
                    <a:pt x="243" y="286"/>
                  </a:cubicBezTo>
                  <a:cubicBezTo>
                    <a:pt x="229" y="267"/>
                    <a:pt x="212" y="249"/>
                    <a:pt x="194" y="233"/>
                  </a:cubicBezTo>
                  <a:cubicBezTo>
                    <a:pt x="188" y="236"/>
                    <a:pt x="183" y="250"/>
                    <a:pt x="178" y="275"/>
                  </a:cubicBezTo>
                  <a:cubicBezTo>
                    <a:pt x="126" y="254"/>
                    <a:pt x="126" y="254"/>
                    <a:pt x="126" y="254"/>
                  </a:cubicBezTo>
                  <a:cubicBezTo>
                    <a:pt x="129" y="245"/>
                    <a:pt x="134" y="231"/>
                    <a:pt x="142" y="211"/>
                  </a:cubicBezTo>
                  <a:cubicBezTo>
                    <a:pt x="136" y="224"/>
                    <a:pt x="137" y="221"/>
                    <a:pt x="144" y="203"/>
                  </a:cubicBezTo>
                  <a:cubicBezTo>
                    <a:pt x="122" y="195"/>
                    <a:pt x="99" y="195"/>
                    <a:pt x="76" y="203"/>
                  </a:cubicBezTo>
                  <a:cubicBezTo>
                    <a:pt x="114" y="275"/>
                    <a:pt x="114" y="275"/>
                    <a:pt x="114" y="275"/>
                  </a:cubicBezTo>
                  <a:cubicBezTo>
                    <a:pt x="141" y="278"/>
                    <a:pt x="167" y="284"/>
                    <a:pt x="193" y="293"/>
                  </a:cubicBezTo>
                  <a:cubicBezTo>
                    <a:pt x="192" y="307"/>
                    <a:pt x="192" y="320"/>
                    <a:pt x="191" y="330"/>
                  </a:cubicBezTo>
                  <a:cubicBezTo>
                    <a:pt x="270" y="289"/>
                    <a:pt x="270" y="289"/>
                    <a:pt x="270" y="289"/>
                  </a:cubicBezTo>
                  <a:cubicBezTo>
                    <a:pt x="298" y="342"/>
                    <a:pt x="298" y="342"/>
                    <a:pt x="298" y="342"/>
                  </a:cubicBezTo>
                  <a:cubicBezTo>
                    <a:pt x="251" y="367"/>
                    <a:pt x="251" y="367"/>
                    <a:pt x="251" y="367"/>
                  </a:cubicBezTo>
                  <a:cubicBezTo>
                    <a:pt x="290" y="384"/>
                    <a:pt x="315" y="395"/>
                    <a:pt x="326" y="400"/>
                  </a:cubicBezTo>
                  <a:cubicBezTo>
                    <a:pt x="331" y="401"/>
                    <a:pt x="332" y="403"/>
                    <a:pt x="331" y="406"/>
                  </a:cubicBezTo>
                  <a:cubicBezTo>
                    <a:pt x="325" y="418"/>
                    <a:pt x="314" y="437"/>
                    <a:pt x="298" y="464"/>
                  </a:cubicBezTo>
                  <a:cubicBezTo>
                    <a:pt x="269" y="434"/>
                    <a:pt x="236" y="410"/>
                    <a:pt x="198" y="392"/>
                  </a:cubicBezTo>
                  <a:cubicBezTo>
                    <a:pt x="93" y="447"/>
                    <a:pt x="93" y="447"/>
                    <a:pt x="93" y="447"/>
                  </a:cubicBezTo>
                  <a:cubicBezTo>
                    <a:pt x="78" y="418"/>
                    <a:pt x="70" y="402"/>
                    <a:pt x="68" y="399"/>
                  </a:cubicBezTo>
                  <a:cubicBezTo>
                    <a:pt x="65" y="393"/>
                    <a:pt x="65" y="390"/>
                    <a:pt x="67" y="389"/>
                  </a:cubicBezTo>
                  <a:cubicBezTo>
                    <a:pt x="67" y="387"/>
                    <a:pt x="70" y="386"/>
                    <a:pt x="73" y="385"/>
                  </a:cubicBezTo>
                  <a:cubicBezTo>
                    <a:pt x="84" y="384"/>
                    <a:pt x="94" y="381"/>
                    <a:pt x="103" y="376"/>
                  </a:cubicBezTo>
                  <a:cubicBezTo>
                    <a:pt x="171" y="340"/>
                    <a:pt x="171" y="340"/>
                    <a:pt x="171" y="340"/>
                  </a:cubicBezTo>
                  <a:cubicBezTo>
                    <a:pt x="132" y="327"/>
                    <a:pt x="87" y="324"/>
                    <a:pt x="36" y="330"/>
                  </a:cubicBezTo>
                  <a:cubicBezTo>
                    <a:pt x="35" y="331"/>
                    <a:pt x="34" y="331"/>
                    <a:pt x="32" y="330"/>
                  </a:cubicBezTo>
                  <a:cubicBezTo>
                    <a:pt x="26" y="332"/>
                    <a:pt x="22" y="332"/>
                    <a:pt x="21" y="329"/>
                  </a:cubicBezTo>
                  <a:cubicBezTo>
                    <a:pt x="16" y="314"/>
                    <a:pt x="11" y="292"/>
                    <a:pt x="6" y="265"/>
                  </a:cubicBezTo>
                  <a:cubicBezTo>
                    <a:pt x="7" y="261"/>
                    <a:pt x="9" y="260"/>
                    <a:pt x="12" y="260"/>
                  </a:cubicBezTo>
                  <a:cubicBezTo>
                    <a:pt x="19" y="262"/>
                    <a:pt x="29" y="264"/>
                    <a:pt x="43" y="267"/>
                  </a:cubicBezTo>
                  <a:cubicBezTo>
                    <a:pt x="50" y="268"/>
                    <a:pt x="54" y="269"/>
                    <a:pt x="58" y="270"/>
                  </a:cubicBezTo>
                  <a:lnTo>
                    <a:pt x="2" y="163"/>
                  </a:lnTo>
                  <a:close/>
                  <a:moveTo>
                    <a:pt x="137" y="463"/>
                  </a:moveTo>
                  <a:cubicBezTo>
                    <a:pt x="190" y="412"/>
                    <a:pt x="190" y="412"/>
                    <a:pt x="190" y="412"/>
                  </a:cubicBezTo>
                  <a:cubicBezTo>
                    <a:pt x="231" y="450"/>
                    <a:pt x="231" y="450"/>
                    <a:pt x="231" y="450"/>
                  </a:cubicBezTo>
                  <a:cubicBezTo>
                    <a:pt x="216" y="463"/>
                    <a:pt x="203" y="478"/>
                    <a:pt x="190" y="495"/>
                  </a:cubicBezTo>
                  <a:cubicBezTo>
                    <a:pt x="185" y="501"/>
                    <a:pt x="182" y="505"/>
                    <a:pt x="181" y="506"/>
                  </a:cubicBezTo>
                  <a:lnTo>
                    <a:pt x="137" y="46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7" name="Freeform 44"/>
            <p:cNvSpPr>
              <a:spLocks noEditPoints="1"/>
            </p:cNvSpPr>
            <p:nvPr/>
          </p:nvSpPr>
          <p:spPr bwMode="auto">
            <a:xfrm>
              <a:off x="3199220" y="5372699"/>
              <a:ext cx="138995" cy="151736"/>
            </a:xfrm>
            <a:custGeom>
              <a:avLst/>
              <a:gdLst>
                <a:gd name="T0" fmla="*/ 259 w 474"/>
                <a:gd name="T1" fmla="*/ 514 h 515"/>
                <a:gd name="T2" fmla="*/ 207 w 474"/>
                <a:gd name="T3" fmla="*/ 483 h 515"/>
                <a:gd name="T4" fmla="*/ 234 w 474"/>
                <a:gd name="T5" fmla="*/ 439 h 515"/>
                <a:gd name="T6" fmla="*/ 221 w 474"/>
                <a:gd name="T7" fmla="*/ 378 h 515"/>
                <a:gd name="T8" fmla="*/ 165 w 474"/>
                <a:gd name="T9" fmla="*/ 299 h 515"/>
                <a:gd name="T10" fmla="*/ 207 w 474"/>
                <a:gd name="T11" fmla="*/ 370 h 515"/>
                <a:gd name="T12" fmla="*/ 122 w 474"/>
                <a:gd name="T13" fmla="*/ 379 h 515"/>
                <a:gd name="T14" fmla="*/ 56 w 474"/>
                <a:gd name="T15" fmla="*/ 401 h 515"/>
                <a:gd name="T16" fmla="*/ 48 w 474"/>
                <a:gd name="T17" fmla="*/ 377 h 515"/>
                <a:gd name="T18" fmla="*/ 66 w 474"/>
                <a:gd name="T19" fmla="*/ 348 h 515"/>
                <a:gd name="T20" fmla="*/ 24 w 474"/>
                <a:gd name="T21" fmla="*/ 268 h 515"/>
                <a:gd name="T22" fmla="*/ 111 w 474"/>
                <a:gd name="T23" fmla="*/ 269 h 515"/>
                <a:gd name="T24" fmla="*/ 45 w 474"/>
                <a:gd name="T25" fmla="*/ 174 h 515"/>
                <a:gd name="T26" fmla="*/ 112 w 474"/>
                <a:gd name="T27" fmla="*/ 168 h 515"/>
                <a:gd name="T28" fmla="*/ 94 w 474"/>
                <a:gd name="T29" fmla="*/ 100 h 515"/>
                <a:gd name="T30" fmla="*/ 195 w 474"/>
                <a:gd name="T31" fmla="*/ 20 h 515"/>
                <a:gd name="T32" fmla="*/ 298 w 474"/>
                <a:gd name="T33" fmla="*/ 34 h 515"/>
                <a:gd name="T34" fmla="*/ 248 w 474"/>
                <a:gd name="T35" fmla="*/ 73 h 515"/>
                <a:gd name="T36" fmla="*/ 192 w 474"/>
                <a:gd name="T37" fmla="*/ 154 h 515"/>
                <a:gd name="T38" fmla="*/ 249 w 474"/>
                <a:gd name="T39" fmla="*/ 137 h 515"/>
                <a:gd name="T40" fmla="*/ 314 w 474"/>
                <a:gd name="T41" fmla="*/ 117 h 515"/>
                <a:gd name="T42" fmla="*/ 263 w 474"/>
                <a:gd name="T43" fmla="*/ 194 h 515"/>
                <a:gd name="T44" fmla="*/ 297 w 474"/>
                <a:gd name="T45" fmla="*/ 241 h 515"/>
                <a:gd name="T46" fmla="*/ 420 w 474"/>
                <a:gd name="T47" fmla="*/ 105 h 515"/>
                <a:gd name="T48" fmla="*/ 402 w 474"/>
                <a:gd name="T49" fmla="*/ 258 h 515"/>
                <a:gd name="T50" fmla="*/ 468 w 474"/>
                <a:gd name="T51" fmla="*/ 259 h 515"/>
                <a:gd name="T52" fmla="*/ 474 w 474"/>
                <a:gd name="T53" fmla="*/ 273 h 515"/>
                <a:gd name="T54" fmla="*/ 456 w 474"/>
                <a:gd name="T55" fmla="*/ 327 h 515"/>
                <a:gd name="T56" fmla="*/ 333 w 474"/>
                <a:gd name="T57" fmla="*/ 382 h 515"/>
                <a:gd name="T58" fmla="*/ 400 w 474"/>
                <a:gd name="T59" fmla="*/ 346 h 515"/>
                <a:gd name="T60" fmla="*/ 339 w 474"/>
                <a:gd name="T61" fmla="*/ 515 h 515"/>
                <a:gd name="T62" fmla="*/ 294 w 474"/>
                <a:gd name="T63" fmla="*/ 479 h 515"/>
                <a:gd name="T64" fmla="*/ 307 w 474"/>
                <a:gd name="T65" fmla="*/ 428 h 515"/>
                <a:gd name="T66" fmla="*/ 167 w 474"/>
                <a:gd name="T67" fmla="*/ 199 h 515"/>
                <a:gd name="T68" fmla="*/ 272 w 474"/>
                <a:gd name="T69" fmla="*/ 301 h 515"/>
                <a:gd name="T70" fmla="*/ 282 w 474"/>
                <a:gd name="T71" fmla="*/ 354 h 515"/>
                <a:gd name="T72" fmla="*/ 277 w 474"/>
                <a:gd name="T73" fmla="*/ 288 h 5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74" h="515">
                  <a:moveTo>
                    <a:pt x="307" y="428"/>
                  </a:moveTo>
                  <a:cubicBezTo>
                    <a:pt x="259" y="514"/>
                    <a:pt x="259" y="514"/>
                    <a:pt x="259" y="514"/>
                  </a:cubicBezTo>
                  <a:cubicBezTo>
                    <a:pt x="235" y="500"/>
                    <a:pt x="221" y="493"/>
                    <a:pt x="218" y="491"/>
                  </a:cubicBezTo>
                  <a:cubicBezTo>
                    <a:pt x="212" y="488"/>
                    <a:pt x="209" y="485"/>
                    <a:pt x="207" y="483"/>
                  </a:cubicBezTo>
                  <a:cubicBezTo>
                    <a:pt x="206" y="480"/>
                    <a:pt x="207" y="476"/>
                    <a:pt x="212" y="470"/>
                  </a:cubicBezTo>
                  <a:cubicBezTo>
                    <a:pt x="221" y="461"/>
                    <a:pt x="228" y="450"/>
                    <a:pt x="234" y="439"/>
                  </a:cubicBezTo>
                  <a:cubicBezTo>
                    <a:pt x="257" y="398"/>
                    <a:pt x="257" y="398"/>
                    <a:pt x="257" y="398"/>
                  </a:cubicBezTo>
                  <a:cubicBezTo>
                    <a:pt x="221" y="378"/>
                    <a:pt x="221" y="378"/>
                    <a:pt x="221" y="378"/>
                  </a:cubicBezTo>
                  <a:cubicBezTo>
                    <a:pt x="241" y="342"/>
                    <a:pt x="241" y="342"/>
                    <a:pt x="241" y="342"/>
                  </a:cubicBezTo>
                  <a:cubicBezTo>
                    <a:pt x="165" y="299"/>
                    <a:pt x="165" y="299"/>
                    <a:pt x="165" y="299"/>
                  </a:cubicBezTo>
                  <a:cubicBezTo>
                    <a:pt x="145" y="335"/>
                    <a:pt x="145" y="335"/>
                    <a:pt x="145" y="335"/>
                  </a:cubicBezTo>
                  <a:cubicBezTo>
                    <a:pt x="207" y="370"/>
                    <a:pt x="207" y="370"/>
                    <a:pt x="207" y="370"/>
                  </a:cubicBezTo>
                  <a:cubicBezTo>
                    <a:pt x="183" y="413"/>
                    <a:pt x="183" y="413"/>
                    <a:pt x="183" y="413"/>
                  </a:cubicBezTo>
                  <a:cubicBezTo>
                    <a:pt x="122" y="379"/>
                    <a:pt x="122" y="379"/>
                    <a:pt x="122" y="379"/>
                  </a:cubicBezTo>
                  <a:cubicBezTo>
                    <a:pt x="98" y="424"/>
                    <a:pt x="98" y="424"/>
                    <a:pt x="98" y="424"/>
                  </a:cubicBezTo>
                  <a:cubicBezTo>
                    <a:pt x="76" y="412"/>
                    <a:pt x="62" y="404"/>
                    <a:pt x="56" y="401"/>
                  </a:cubicBezTo>
                  <a:cubicBezTo>
                    <a:pt x="50" y="397"/>
                    <a:pt x="46" y="394"/>
                    <a:pt x="44" y="392"/>
                  </a:cubicBezTo>
                  <a:cubicBezTo>
                    <a:pt x="41" y="389"/>
                    <a:pt x="43" y="384"/>
                    <a:pt x="48" y="377"/>
                  </a:cubicBezTo>
                  <a:cubicBezTo>
                    <a:pt x="54" y="370"/>
                    <a:pt x="58" y="363"/>
                    <a:pt x="62" y="356"/>
                  </a:cubicBezTo>
                  <a:cubicBezTo>
                    <a:pt x="66" y="348"/>
                    <a:pt x="66" y="348"/>
                    <a:pt x="66" y="348"/>
                  </a:cubicBezTo>
                  <a:cubicBezTo>
                    <a:pt x="0" y="311"/>
                    <a:pt x="0" y="311"/>
                    <a:pt x="0" y="311"/>
                  </a:cubicBezTo>
                  <a:cubicBezTo>
                    <a:pt x="24" y="268"/>
                    <a:pt x="24" y="268"/>
                    <a:pt x="24" y="268"/>
                  </a:cubicBezTo>
                  <a:cubicBezTo>
                    <a:pt x="90" y="305"/>
                    <a:pt x="90" y="305"/>
                    <a:pt x="90" y="305"/>
                  </a:cubicBezTo>
                  <a:cubicBezTo>
                    <a:pt x="111" y="269"/>
                    <a:pt x="111" y="269"/>
                    <a:pt x="111" y="269"/>
                  </a:cubicBezTo>
                  <a:cubicBezTo>
                    <a:pt x="20" y="218"/>
                    <a:pt x="20" y="218"/>
                    <a:pt x="20" y="218"/>
                  </a:cubicBezTo>
                  <a:cubicBezTo>
                    <a:pt x="45" y="174"/>
                    <a:pt x="45" y="174"/>
                    <a:pt x="45" y="174"/>
                  </a:cubicBezTo>
                  <a:cubicBezTo>
                    <a:pt x="94" y="201"/>
                    <a:pt x="94" y="201"/>
                    <a:pt x="94" y="201"/>
                  </a:cubicBezTo>
                  <a:cubicBezTo>
                    <a:pt x="112" y="168"/>
                    <a:pt x="112" y="168"/>
                    <a:pt x="112" y="168"/>
                  </a:cubicBezTo>
                  <a:cubicBezTo>
                    <a:pt x="70" y="145"/>
                    <a:pt x="70" y="145"/>
                    <a:pt x="70" y="145"/>
                  </a:cubicBezTo>
                  <a:cubicBezTo>
                    <a:pt x="94" y="100"/>
                    <a:pt x="94" y="100"/>
                    <a:pt x="94" y="100"/>
                  </a:cubicBezTo>
                  <a:cubicBezTo>
                    <a:pt x="137" y="124"/>
                    <a:pt x="137" y="124"/>
                    <a:pt x="137" y="124"/>
                  </a:cubicBezTo>
                  <a:cubicBezTo>
                    <a:pt x="195" y="20"/>
                    <a:pt x="195" y="20"/>
                    <a:pt x="195" y="20"/>
                  </a:cubicBezTo>
                  <a:cubicBezTo>
                    <a:pt x="203" y="6"/>
                    <a:pt x="214" y="0"/>
                    <a:pt x="229" y="2"/>
                  </a:cubicBezTo>
                  <a:cubicBezTo>
                    <a:pt x="242" y="4"/>
                    <a:pt x="265" y="15"/>
                    <a:pt x="298" y="34"/>
                  </a:cubicBezTo>
                  <a:cubicBezTo>
                    <a:pt x="290" y="60"/>
                    <a:pt x="286" y="80"/>
                    <a:pt x="286" y="93"/>
                  </a:cubicBezTo>
                  <a:cubicBezTo>
                    <a:pt x="265" y="79"/>
                    <a:pt x="252" y="73"/>
                    <a:pt x="248" y="73"/>
                  </a:cubicBezTo>
                  <a:cubicBezTo>
                    <a:pt x="242" y="71"/>
                    <a:pt x="236" y="74"/>
                    <a:pt x="232" y="82"/>
                  </a:cubicBezTo>
                  <a:cubicBezTo>
                    <a:pt x="192" y="154"/>
                    <a:pt x="192" y="154"/>
                    <a:pt x="192" y="154"/>
                  </a:cubicBezTo>
                  <a:cubicBezTo>
                    <a:pt x="246" y="185"/>
                    <a:pt x="246" y="185"/>
                    <a:pt x="246" y="185"/>
                  </a:cubicBezTo>
                  <a:cubicBezTo>
                    <a:pt x="247" y="175"/>
                    <a:pt x="248" y="159"/>
                    <a:pt x="249" y="137"/>
                  </a:cubicBezTo>
                  <a:cubicBezTo>
                    <a:pt x="249" y="124"/>
                    <a:pt x="249" y="117"/>
                    <a:pt x="250" y="116"/>
                  </a:cubicBezTo>
                  <a:cubicBezTo>
                    <a:pt x="314" y="117"/>
                    <a:pt x="314" y="117"/>
                    <a:pt x="314" y="117"/>
                  </a:cubicBezTo>
                  <a:cubicBezTo>
                    <a:pt x="313" y="148"/>
                    <a:pt x="312" y="172"/>
                    <a:pt x="312" y="191"/>
                  </a:cubicBezTo>
                  <a:cubicBezTo>
                    <a:pt x="263" y="194"/>
                    <a:pt x="263" y="194"/>
                    <a:pt x="263" y="194"/>
                  </a:cubicBezTo>
                  <a:cubicBezTo>
                    <a:pt x="309" y="220"/>
                    <a:pt x="309" y="220"/>
                    <a:pt x="309" y="220"/>
                  </a:cubicBezTo>
                  <a:cubicBezTo>
                    <a:pt x="297" y="241"/>
                    <a:pt x="297" y="241"/>
                    <a:pt x="297" y="241"/>
                  </a:cubicBezTo>
                  <a:cubicBezTo>
                    <a:pt x="341" y="246"/>
                    <a:pt x="341" y="246"/>
                    <a:pt x="341" y="246"/>
                  </a:cubicBezTo>
                  <a:cubicBezTo>
                    <a:pt x="420" y="105"/>
                    <a:pt x="420" y="105"/>
                    <a:pt x="420" y="105"/>
                  </a:cubicBezTo>
                  <a:cubicBezTo>
                    <a:pt x="471" y="133"/>
                    <a:pt x="471" y="133"/>
                    <a:pt x="471" y="133"/>
                  </a:cubicBezTo>
                  <a:cubicBezTo>
                    <a:pt x="402" y="258"/>
                    <a:pt x="402" y="258"/>
                    <a:pt x="402" y="258"/>
                  </a:cubicBezTo>
                  <a:cubicBezTo>
                    <a:pt x="409" y="258"/>
                    <a:pt x="420" y="258"/>
                    <a:pt x="434" y="259"/>
                  </a:cubicBezTo>
                  <a:cubicBezTo>
                    <a:pt x="449" y="259"/>
                    <a:pt x="461" y="259"/>
                    <a:pt x="468" y="259"/>
                  </a:cubicBezTo>
                  <a:cubicBezTo>
                    <a:pt x="471" y="259"/>
                    <a:pt x="473" y="261"/>
                    <a:pt x="474" y="264"/>
                  </a:cubicBezTo>
                  <a:cubicBezTo>
                    <a:pt x="473" y="274"/>
                    <a:pt x="473" y="277"/>
                    <a:pt x="474" y="273"/>
                  </a:cubicBezTo>
                  <a:cubicBezTo>
                    <a:pt x="470" y="299"/>
                    <a:pt x="467" y="319"/>
                    <a:pt x="465" y="331"/>
                  </a:cubicBezTo>
                  <a:cubicBezTo>
                    <a:pt x="456" y="327"/>
                    <a:pt x="456" y="327"/>
                    <a:pt x="456" y="327"/>
                  </a:cubicBezTo>
                  <a:cubicBezTo>
                    <a:pt x="428" y="318"/>
                    <a:pt x="401" y="311"/>
                    <a:pt x="374" y="308"/>
                  </a:cubicBezTo>
                  <a:cubicBezTo>
                    <a:pt x="333" y="382"/>
                    <a:pt x="333" y="382"/>
                    <a:pt x="333" y="382"/>
                  </a:cubicBezTo>
                  <a:cubicBezTo>
                    <a:pt x="357" y="396"/>
                    <a:pt x="357" y="396"/>
                    <a:pt x="357" y="396"/>
                  </a:cubicBezTo>
                  <a:cubicBezTo>
                    <a:pt x="372" y="378"/>
                    <a:pt x="386" y="361"/>
                    <a:pt x="400" y="346"/>
                  </a:cubicBezTo>
                  <a:cubicBezTo>
                    <a:pt x="415" y="364"/>
                    <a:pt x="426" y="377"/>
                    <a:pt x="435" y="385"/>
                  </a:cubicBezTo>
                  <a:cubicBezTo>
                    <a:pt x="399" y="421"/>
                    <a:pt x="367" y="464"/>
                    <a:pt x="339" y="515"/>
                  </a:cubicBezTo>
                  <a:cubicBezTo>
                    <a:pt x="330" y="508"/>
                    <a:pt x="330" y="508"/>
                    <a:pt x="330" y="508"/>
                  </a:cubicBezTo>
                  <a:cubicBezTo>
                    <a:pt x="315" y="495"/>
                    <a:pt x="303" y="486"/>
                    <a:pt x="294" y="479"/>
                  </a:cubicBezTo>
                  <a:cubicBezTo>
                    <a:pt x="303" y="465"/>
                    <a:pt x="313" y="452"/>
                    <a:pt x="325" y="438"/>
                  </a:cubicBezTo>
                  <a:lnTo>
                    <a:pt x="307" y="428"/>
                  </a:lnTo>
                  <a:close/>
                  <a:moveTo>
                    <a:pt x="286" y="265"/>
                  </a:moveTo>
                  <a:cubicBezTo>
                    <a:pt x="167" y="199"/>
                    <a:pt x="167" y="199"/>
                    <a:pt x="167" y="199"/>
                  </a:cubicBezTo>
                  <a:cubicBezTo>
                    <a:pt x="148" y="232"/>
                    <a:pt x="148" y="232"/>
                    <a:pt x="148" y="232"/>
                  </a:cubicBezTo>
                  <a:cubicBezTo>
                    <a:pt x="272" y="301"/>
                    <a:pt x="272" y="301"/>
                    <a:pt x="272" y="301"/>
                  </a:cubicBezTo>
                  <a:cubicBezTo>
                    <a:pt x="252" y="337"/>
                    <a:pt x="252" y="337"/>
                    <a:pt x="252" y="337"/>
                  </a:cubicBezTo>
                  <a:cubicBezTo>
                    <a:pt x="282" y="354"/>
                    <a:pt x="282" y="354"/>
                    <a:pt x="282" y="354"/>
                  </a:cubicBezTo>
                  <a:cubicBezTo>
                    <a:pt x="315" y="294"/>
                    <a:pt x="315" y="294"/>
                    <a:pt x="315" y="294"/>
                  </a:cubicBezTo>
                  <a:cubicBezTo>
                    <a:pt x="277" y="288"/>
                    <a:pt x="277" y="288"/>
                    <a:pt x="277" y="288"/>
                  </a:cubicBezTo>
                  <a:lnTo>
                    <a:pt x="286" y="26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8" name="Freeform 45"/>
            <p:cNvSpPr>
              <a:spLocks noEditPoints="1"/>
            </p:cNvSpPr>
            <p:nvPr/>
          </p:nvSpPr>
          <p:spPr bwMode="auto">
            <a:xfrm>
              <a:off x="3274510" y="5220962"/>
              <a:ext cx="164478" cy="156369"/>
            </a:xfrm>
            <a:custGeom>
              <a:avLst/>
              <a:gdLst>
                <a:gd name="T0" fmla="*/ 57 w 558"/>
                <a:gd name="T1" fmla="*/ 389 h 533"/>
                <a:gd name="T2" fmla="*/ 14 w 558"/>
                <a:gd name="T3" fmla="*/ 363 h 533"/>
                <a:gd name="T4" fmla="*/ 0 w 558"/>
                <a:gd name="T5" fmla="*/ 348 h 533"/>
                <a:gd name="T6" fmla="*/ 4 w 558"/>
                <a:gd name="T7" fmla="*/ 342 h 533"/>
                <a:gd name="T8" fmla="*/ 32 w 558"/>
                <a:gd name="T9" fmla="*/ 306 h 533"/>
                <a:gd name="T10" fmla="*/ 183 w 558"/>
                <a:gd name="T11" fmla="*/ 36 h 533"/>
                <a:gd name="T12" fmla="*/ 222 w 558"/>
                <a:gd name="T13" fmla="*/ 1 h 533"/>
                <a:gd name="T14" fmla="*/ 295 w 558"/>
                <a:gd name="T15" fmla="*/ 33 h 533"/>
                <a:gd name="T16" fmla="*/ 283 w 558"/>
                <a:gd name="T17" fmla="*/ 93 h 533"/>
                <a:gd name="T18" fmla="*/ 244 w 558"/>
                <a:gd name="T19" fmla="*/ 76 h 533"/>
                <a:gd name="T20" fmla="*/ 224 w 558"/>
                <a:gd name="T21" fmla="*/ 91 h 533"/>
                <a:gd name="T22" fmla="*/ 57 w 558"/>
                <a:gd name="T23" fmla="*/ 389 h 533"/>
                <a:gd name="T24" fmla="*/ 158 w 558"/>
                <a:gd name="T25" fmla="*/ 387 h 533"/>
                <a:gd name="T26" fmla="*/ 105 w 558"/>
                <a:gd name="T27" fmla="*/ 351 h 533"/>
                <a:gd name="T28" fmla="*/ 109 w 558"/>
                <a:gd name="T29" fmla="*/ 342 h 533"/>
                <a:gd name="T30" fmla="*/ 133 w 558"/>
                <a:gd name="T31" fmla="*/ 312 h 533"/>
                <a:gd name="T32" fmla="*/ 240 w 558"/>
                <a:gd name="T33" fmla="*/ 119 h 533"/>
                <a:gd name="T34" fmla="*/ 291 w 558"/>
                <a:gd name="T35" fmla="*/ 148 h 533"/>
                <a:gd name="T36" fmla="*/ 158 w 558"/>
                <a:gd name="T37" fmla="*/ 387 h 533"/>
                <a:gd name="T38" fmla="*/ 419 w 558"/>
                <a:gd name="T39" fmla="*/ 392 h 533"/>
                <a:gd name="T40" fmla="*/ 340 w 558"/>
                <a:gd name="T41" fmla="*/ 533 h 533"/>
                <a:gd name="T42" fmla="*/ 165 w 558"/>
                <a:gd name="T43" fmla="*/ 436 h 533"/>
                <a:gd name="T44" fmla="*/ 244 w 558"/>
                <a:gd name="T45" fmla="*/ 294 h 533"/>
                <a:gd name="T46" fmla="*/ 317 w 558"/>
                <a:gd name="T47" fmla="*/ 335 h 533"/>
                <a:gd name="T48" fmla="*/ 336 w 558"/>
                <a:gd name="T49" fmla="*/ 300 h 533"/>
                <a:gd name="T50" fmla="*/ 257 w 558"/>
                <a:gd name="T51" fmla="*/ 256 h 533"/>
                <a:gd name="T52" fmla="*/ 254 w 558"/>
                <a:gd name="T53" fmla="*/ 253 h 533"/>
                <a:gd name="T54" fmla="*/ 283 w 558"/>
                <a:gd name="T55" fmla="*/ 206 h 533"/>
                <a:gd name="T56" fmla="*/ 340 w 558"/>
                <a:gd name="T57" fmla="*/ 110 h 533"/>
                <a:gd name="T58" fmla="*/ 435 w 558"/>
                <a:gd name="T59" fmla="*/ 115 h 533"/>
                <a:gd name="T60" fmla="*/ 444 w 558"/>
                <a:gd name="T61" fmla="*/ 121 h 533"/>
                <a:gd name="T62" fmla="*/ 435 w 558"/>
                <a:gd name="T63" fmla="*/ 176 h 533"/>
                <a:gd name="T64" fmla="*/ 377 w 558"/>
                <a:gd name="T65" fmla="*/ 165 h 533"/>
                <a:gd name="T66" fmla="*/ 357 w 558"/>
                <a:gd name="T67" fmla="*/ 193 h 533"/>
                <a:gd name="T68" fmla="*/ 332 w 558"/>
                <a:gd name="T69" fmla="*/ 237 h 533"/>
                <a:gd name="T70" fmla="*/ 367 w 558"/>
                <a:gd name="T71" fmla="*/ 257 h 533"/>
                <a:gd name="T72" fmla="*/ 533 w 558"/>
                <a:gd name="T73" fmla="*/ 159 h 533"/>
                <a:gd name="T74" fmla="*/ 558 w 558"/>
                <a:gd name="T75" fmla="*/ 212 h 533"/>
                <a:gd name="T76" fmla="*/ 419 w 558"/>
                <a:gd name="T77" fmla="*/ 286 h 533"/>
                <a:gd name="T78" fmla="*/ 485 w 558"/>
                <a:gd name="T79" fmla="*/ 323 h 533"/>
                <a:gd name="T80" fmla="*/ 460 w 558"/>
                <a:gd name="T81" fmla="*/ 369 h 533"/>
                <a:gd name="T82" fmla="*/ 389 w 558"/>
                <a:gd name="T83" fmla="*/ 330 h 533"/>
                <a:gd name="T84" fmla="*/ 369 w 558"/>
                <a:gd name="T85" fmla="*/ 364 h 533"/>
                <a:gd name="T86" fmla="*/ 419 w 558"/>
                <a:gd name="T87" fmla="*/ 392 h 533"/>
                <a:gd name="T88" fmla="*/ 340 w 558"/>
                <a:gd name="T89" fmla="*/ 408 h 533"/>
                <a:gd name="T90" fmla="*/ 274 w 558"/>
                <a:gd name="T91" fmla="*/ 372 h 533"/>
                <a:gd name="T92" fmla="*/ 247 w 558"/>
                <a:gd name="T93" fmla="*/ 421 h 533"/>
                <a:gd name="T94" fmla="*/ 313 w 558"/>
                <a:gd name="T95" fmla="*/ 458 h 533"/>
                <a:gd name="T96" fmla="*/ 340 w 558"/>
                <a:gd name="T97" fmla="*/ 408 h 5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58" h="533">
                  <a:moveTo>
                    <a:pt x="57" y="389"/>
                  </a:moveTo>
                  <a:cubicBezTo>
                    <a:pt x="34" y="376"/>
                    <a:pt x="20" y="367"/>
                    <a:pt x="14" y="363"/>
                  </a:cubicBezTo>
                  <a:cubicBezTo>
                    <a:pt x="6" y="356"/>
                    <a:pt x="1" y="352"/>
                    <a:pt x="0" y="348"/>
                  </a:cubicBezTo>
                  <a:cubicBezTo>
                    <a:pt x="0" y="347"/>
                    <a:pt x="1" y="345"/>
                    <a:pt x="4" y="342"/>
                  </a:cubicBezTo>
                  <a:cubicBezTo>
                    <a:pt x="14" y="333"/>
                    <a:pt x="24" y="321"/>
                    <a:pt x="32" y="306"/>
                  </a:cubicBezTo>
                  <a:cubicBezTo>
                    <a:pt x="183" y="36"/>
                    <a:pt x="183" y="36"/>
                    <a:pt x="183" y="36"/>
                  </a:cubicBezTo>
                  <a:cubicBezTo>
                    <a:pt x="195" y="12"/>
                    <a:pt x="208" y="0"/>
                    <a:pt x="222" y="1"/>
                  </a:cubicBezTo>
                  <a:cubicBezTo>
                    <a:pt x="235" y="0"/>
                    <a:pt x="260" y="11"/>
                    <a:pt x="295" y="33"/>
                  </a:cubicBezTo>
                  <a:cubicBezTo>
                    <a:pt x="288" y="51"/>
                    <a:pt x="284" y="71"/>
                    <a:pt x="283" y="93"/>
                  </a:cubicBezTo>
                  <a:cubicBezTo>
                    <a:pt x="263" y="81"/>
                    <a:pt x="251" y="76"/>
                    <a:pt x="244" y="76"/>
                  </a:cubicBezTo>
                  <a:cubicBezTo>
                    <a:pt x="237" y="75"/>
                    <a:pt x="230" y="80"/>
                    <a:pt x="224" y="91"/>
                  </a:cubicBezTo>
                  <a:lnTo>
                    <a:pt x="57" y="389"/>
                  </a:lnTo>
                  <a:close/>
                  <a:moveTo>
                    <a:pt x="158" y="387"/>
                  </a:moveTo>
                  <a:cubicBezTo>
                    <a:pt x="121" y="369"/>
                    <a:pt x="103" y="357"/>
                    <a:pt x="105" y="351"/>
                  </a:cubicBezTo>
                  <a:cubicBezTo>
                    <a:pt x="104" y="349"/>
                    <a:pt x="106" y="346"/>
                    <a:pt x="109" y="342"/>
                  </a:cubicBezTo>
                  <a:cubicBezTo>
                    <a:pt x="119" y="333"/>
                    <a:pt x="127" y="323"/>
                    <a:pt x="133" y="312"/>
                  </a:cubicBezTo>
                  <a:cubicBezTo>
                    <a:pt x="240" y="119"/>
                    <a:pt x="240" y="119"/>
                    <a:pt x="240" y="119"/>
                  </a:cubicBezTo>
                  <a:cubicBezTo>
                    <a:pt x="291" y="148"/>
                    <a:pt x="291" y="148"/>
                    <a:pt x="291" y="148"/>
                  </a:cubicBezTo>
                  <a:lnTo>
                    <a:pt x="158" y="387"/>
                  </a:lnTo>
                  <a:close/>
                  <a:moveTo>
                    <a:pt x="419" y="392"/>
                  </a:moveTo>
                  <a:cubicBezTo>
                    <a:pt x="340" y="533"/>
                    <a:pt x="340" y="533"/>
                    <a:pt x="340" y="533"/>
                  </a:cubicBezTo>
                  <a:cubicBezTo>
                    <a:pt x="165" y="436"/>
                    <a:pt x="165" y="436"/>
                    <a:pt x="165" y="436"/>
                  </a:cubicBezTo>
                  <a:cubicBezTo>
                    <a:pt x="244" y="294"/>
                    <a:pt x="244" y="294"/>
                    <a:pt x="244" y="294"/>
                  </a:cubicBezTo>
                  <a:cubicBezTo>
                    <a:pt x="317" y="335"/>
                    <a:pt x="317" y="335"/>
                    <a:pt x="317" y="335"/>
                  </a:cubicBezTo>
                  <a:cubicBezTo>
                    <a:pt x="336" y="300"/>
                    <a:pt x="336" y="300"/>
                    <a:pt x="336" y="300"/>
                  </a:cubicBezTo>
                  <a:cubicBezTo>
                    <a:pt x="257" y="256"/>
                    <a:pt x="257" y="256"/>
                    <a:pt x="257" y="256"/>
                  </a:cubicBezTo>
                  <a:cubicBezTo>
                    <a:pt x="255" y="255"/>
                    <a:pt x="254" y="254"/>
                    <a:pt x="254" y="253"/>
                  </a:cubicBezTo>
                  <a:cubicBezTo>
                    <a:pt x="261" y="242"/>
                    <a:pt x="270" y="226"/>
                    <a:pt x="283" y="206"/>
                  </a:cubicBezTo>
                  <a:cubicBezTo>
                    <a:pt x="308" y="163"/>
                    <a:pt x="327" y="132"/>
                    <a:pt x="340" y="110"/>
                  </a:cubicBezTo>
                  <a:cubicBezTo>
                    <a:pt x="352" y="81"/>
                    <a:pt x="384" y="83"/>
                    <a:pt x="435" y="115"/>
                  </a:cubicBezTo>
                  <a:cubicBezTo>
                    <a:pt x="439" y="118"/>
                    <a:pt x="442" y="120"/>
                    <a:pt x="444" y="121"/>
                  </a:cubicBezTo>
                  <a:cubicBezTo>
                    <a:pt x="437" y="141"/>
                    <a:pt x="434" y="160"/>
                    <a:pt x="435" y="176"/>
                  </a:cubicBezTo>
                  <a:cubicBezTo>
                    <a:pt x="403" y="152"/>
                    <a:pt x="383" y="148"/>
                    <a:pt x="377" y="165"/>
                  </a:cubicBezTo>
                  <a:cubicBezTo>
                    <a:pt x="371" y="173"/>
                    <a:pt x="364" y="183"/>
                    <a:pt x="357" y="193"/>
                  </a:cubicBezTo>
                  <a:cubicBezTo>
                    <a:pt x="351" y="204"/>
                    <a:pt x="342" y="219"/>
                    <a:pt x="332" y="237"/>
                  </a:cubicBezTo>
                  <a:cubicBezTo>
                    <a:pt x="367" y="257"/>
                    <a:pt x="367" y="257"/>
                    <a:pt x="367" y="257"/>
                  </a:cubicBezTo>
                  <a:cubicBezTo>
                    <a:pt x="403" y="207"/>
                    <a:pt x="459" y="174"/>
                    <a:pt x="533" y="159"/>
                  </a:cubicBezTo>
                  <a:cubicBezTo>
                    <a:pt x="536" y="175"/>
                    <a:pt x="544" y="193"/>
                    <a:pt x="558" y="212"/>
                  </a:cubicBezTo>
                  <a:cubicBezTo>
                    <a:pt x="497" y="221"/>
                    <a:pt x="450" y="246"/>
                    <a:pt x="419" y="286"/>
                  </a:cubicBezTo>
                  <a:cubicBezTo>
                    <a:pt x="485" y="323"/>
                    <a:pt x="485" y="323"/>
                    <a:pt x="485" y="323"/>
                  </a:cubicBezTo>
                  <a:cubicBezTo>
                    <a:pt x="460" y="369"/>
                    <a:pt x="460" y="369"/>
                    <a:pt x="460" y="369"/>
                  </a:cubicBezTo>
                  <a:cubicBezTo>
                    <a:pt x="389" y="330"/>
                    <a:pt x="389" y="330"/>
                    <a:pt x="389" y="330"/>
                  </a:cubicBezTo>
                  <a:cubicBezTo>
                    <a:pt x="369" y="364"/>
                    <a:pt x="369" y="364"/>
                    <a:pt x="369" y="364"/>
                  </a:cubicBezTo>
                  <a:lnTo>
                    <a:pt x="419" y="392"/>
                  </a:lnTo>
                  <a:close/>
                  <a:moveTo>
                    <a:pt x="340" y="408"/>
                  </a:moveTo>
                  <a:cubicBezTo>
                    <a:pt x="274" y="372"/>
                    <a:pt x="274" y="372"/>
                    <a:pt x="274" y="372"/>
                  </a:cubicBezTo>
                  <a:cubicBezTo>
                    <a:pt x="247" y="421"/>
                    <a:pt x="247" y="421"/>
                    <a:pt x="247" y="421"/>
                  </a:cubicBezTo>
                  <a:cubicBezTo>
                    <a:pt x="313" y="458"/>
                    <a:pt x="313" y="458"/>
                    <a:pt x="313" y="458"/>
                  </a:cubicBezTo>
                  <a:lnTo>
                    <a:pt x="340" y="40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9" name="Freeform 46"/>
            <p:cNvSpPr>
              <a:spLocks noEditPoints="1"/>
            </p:cNvSpPr>
            <p:nvPr/>
          </p:nvSpPr>
          <p:spPr bwMode="auto">
            <a:xfrm>
              <a:off x="3374123" y="5095867"/>
              <a:ext cx="135520" cy="120462"/>
            </a:xfrm>
            <a:custGeom>
              <a:avLst/>
              <a:gdLst>
                <a:gd name="T0" fmla="*/ 71 w 461"/>
                <a:gd name="T1" fmla="*/ 197 h 409"/>
                <a:gd name="T2" fmla="*/ 85 w 461"/>
                <a:gd name="T3" fmla="*/ 230 h 409"/>
                <a:gd name="T4" fmla="*/ 166 w 461"/>
                <a:gd name="T5" fmla="*/ 269 h 409"/>
                <a:gd name="T6" fmla="*/ 178 w 461"/>
                <a:gd name="T7" fmla="*/ 261 h 409"/>
                <a:gd name="T8" fmla="*/ 183 w 461"/>
                <a:gd name="T9" fmla="*/ 255 h 409"/>
                <a:gd name="T10" fmla="*/ 0 w 461"/>
                <a:gd name="T11" fmla="*/ 153 h 409"/>
                <a:gd name="T12" fmla="*/ 24 w 461"/>
                <a:gd name="T13" fmla="*/ 110 h 409"/>
                <a:gd name="T14" fmla="*/ 121 w 461"/>
                <a:gd name="T15" fmla="*/ 164 h 409"/>
                <a:gd name="T16" fmla="*/ 40 w 461"/>
                <a:gd name="T17" fmla="*/ 50 h 409"/>
                <a:gd name="T18" fmla="*/ 102 w 461"/>
                <a:gd name="T19" fmla="*/ 13 h 409"/>
                <a:gd name="T20" fmla="*/ 185 w 461"/>
                <a:gd name="T21" fmla="*/ 202 h 409"/>
                <a:gd name="T22" fmla="*/ 231 w 461"/>
                <a:gd name="T23" fmla="*/ 228 h 409"/>
                <a:gd name="T24" fmla="*/ 326 w 461"/>
                <a:gd name="T25" fmla="*/ 201 h 409"/>
                <a:gd name="T26" fmla="*/ 199 w 461"/>
                <a:gd name="T27" fmla="*/ 203 h 409"/>
                <a:gd name="T28" fmla="*/ 191 w 461"/>
                <a:gd name="T29" fmla="*/ 156 h 409"/>
                <a:gd name="T30" fmla="*/ 361 w 461"/>
                <a:gd name="T31" fmla="*/ 153 h 409"/>
                <a:gd name="T32" fmla="*/ 361 w 461"/>
                <a:gd name="T33" fmla="*/ 160 h 409"/>
                <a:gd name="T34" fmla="*/ 366 w 461"/>
                <a:gd name="T35" fmla="*/ 197 h 409"/>
                <a:gd name="T36" fmla="*/ 429 w 461"/>
                <a:gd name="T37" fmla="*/ 193 h 409"/>
                <a:gd name="T38" fmla="*/ 442 w 461"/>
                <a:gd name="T39" fmla="*/ 255 h 409"/>
                <a:gd name="T40" fmla="*/ 297 w 461"/>
                <a:gd name="T41" fmla="*/ 264 h 409"/>
                <a:gd name="T42" fmla="*/ 392 w 461"/>
                <a:gd name="T43" fmla="*/ 318 h 409"/>
                <a:gd name="T44" fmla="*/ 369 w 461"/>
                <a:gd name="T45" fmla="*/ 360 h 409"/>
                <a:gd name="T46" fmla="*/ 243 w 461"/>
                <a:gd name="T47" fmla="*/ 291 h 409"/>
                <a:gd name="T48" fmla="*/ 231 w 461"/>
                <a:gd name="T49" fmla="*/ 301 h 409"/>
                <a:gd name="T50" fmla="*/ 261 w 461"/>
                <a:gd name="T51" fmla="*/ 318 h 409"/>
                <a:gd name="T52" fmla="*/ 280 w 461"/>
                <a:gd name="T53" fmla="*/ 329 h 409"/>
                <a:gd name="T54" fmla="*/ 301 w 461"/>
                <a:gd name="T55" fmla="*/ 338 h 409"/>
                <a:gd name="T56" fmla="*/ 292 w 461"/>
                <a:gd name="T57" fmla="*/ 363 h 409"/>
                <a:gd name="T58" fmla="*/ 283 w 461"/>
                <a:gd name="T59" fmla="*/ 386 h 409"/>
                <a:gd name="T60" fmla="*/ 239 w 461"/>
                <a:gd name="T61" fmla="*/ 372 h 409"/>
                <a:gd name="T62" fmla="*/ 219 w 461"/>
                <a:gd name="T63" fmla="*/ 377 h 409"/>
                <a:gd name="T64" fmla="*/ 214 w 461"/>
                <a:gd name="T65" fmla="*/ 378 h 409"/>
                <a:gd name="T66" fmla="*/ 158 w 461"/>
                <a:gd name="T67" fmla="*/ 409 h 409"/>
                <a:gd name="T68" fmla="*/ 122 w 461"/>
                <a:gd name="T69" fmla="*/ 376 h 409"/>
                <a:gd name="T70" fmla="*/ 101 w 461"/>
                <a:gd name="T71" fmla="*/ 356 h 409"/>
                <a:gd name="T72" fmla="*/ 109 w 461"/>
                <a:gd name="T73" fmla="*/ 352 h 409"/>
                <a:gd name="T74" fmla="*/ 184 w 461"/>
                <a:gd name="T75" fmla="*/ 331 h 409"/>
                <a:gd name="T76" fmla="*/ 139 w 461"/>
                <a:gd name="T77" fmla="*/ 308 h 409"/>
                <a:gd name="T78" fmla="*/ 104 w 461"/>
                <a:gd name="T79" fmla="*/ 289 h 409"/>
                <a:gd name="T80" fmla="*/ 108 w 461"/>
                <a:gd name="T81" fmla="*/ 300 h 409"/>
                <a:gd name="T82" fmla="*/ 118 w 461"/>
                <a:gd name="T83" fmla="*/ 325 h 409"/>
                <a:gd name="T84" fmla="*/ 64 w 461"/>
                <a:gd name="T85" fmla="*/ 333 h 409"/>
                <a:gd name="T86" fmla="*/ 16 w 461"/>
                <a:gd name="T87" fmla="*/ 209 h 409"/>
                <a:gd name="T88" fmla="*/ 71 w 461"/>
                <a:gd name="T89" fmla="*/ 197 h 409"/>
                <a:gd name="T90" fmla="*/ 141 w 461"/>
                <a:gd name="T91" fmla="*/ 9 h 409"/>
                <a:gd name="T92" fmla="*/ 307 w 461"/>
                <a:gd name="T93" fmla="*/ 9 h 409"/>
                <a:gd name="T94" fmla="*/ 461 w 461"/>
                <a:gd name="T95" fmla="*/ 62 h 409"/>
                <a:gd name="T96" fmla="*/ 459 w 461"/>
                <a:gd name="T97" fmla="*/ 109 h 409"/>
                <a:gd name="T98" fmla="*/ 460 w 461"/>
                <a:gd name="T99" fmla="*/ 120 h 409"/>
                <a:gd name="T100" fmla="*/ 442 w 461"/>
                <a:gd name="T101" fmla="*/ 112 h 409"/>
                <a:gd name="T102" fmla="*/ 320 w 461"/>
                <a:gd name="T103" fmla="*/ 64 h 409"/>
                <a:gd name="T104" fmla="*/ 163 w 461"/>
                <a:gd name="T105" fmla="*/ 71 h 409"/>
                <a:gd name="T106" fmla="*/ 149 w 461"/>
                <a:gd name="T107" fmla="*/ 33 h 409"/>
                <a:gd name="T108" fmla="*/ 140 w 461"/>
                <a:gd name="T109" fmla="*/ 11 h 409"/>
                <a:gd name="T110" fmla="*/ 141 w 461"/>
                <a:gd name="T111" fmla="*/ 9 h 409"/>
                <a:gd name="T112" fmla="*/ 175 w 461"/>
                <a:gd name="T113" fmla="*/ 84 h 409"/>
                <a:gd name="T114" fmla="*/ 414 w 461"/>
                <a:gd name="T115" fmla="*/ 109 h 409"/>
                <a:gd name="T116" fmla="*/ 414 w 461"/>
                <a:gd name="T117" fmla="*/ 120 h 409"/>
                <a:gd name="T118" fmla="*/ 419 w 461"/>
                <a:gd name="T119" fmla="*/ 166 h 409"/>
                <a:gd name="T120" fmla="*/ 193 w 461"/>
                <a:gd name="T121" fmla="*/ 140 h 409"/>
                <a:gd name="T122" fmla="*/ 175 w 461"/>
                <a:gd name="T123" fmla="*/ 84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61" h="409">
                  <a:moveTo>
                    <a:pt x="71" y="197"/>
                  </a:moveTo>
                  <a:cubicBezTo>
                    <a:pt x="73" y="205"/>
                    <a:pt x="78" y="216"/>
                    <a:pt x="85" y="230"/>
                  </a:cubicBezTo>
                  <a:cubicBezTo>
                    <a:pt x="111" y="244"/>
                    <a:pt x="139" y="257"/>
                    <a:pt x="166" y="269"/>
                  </a:cubicBezTo>
                  <a:cubicBezTo>
                    <a:pt x="169" y="267"/>
                    <a:pt x="173" y="264"/>
                    <a:pt x="178" y="261"/>
                  </a:cubicBezTo>
                  <a:cubicBezTo>
                    <a:pt x="181" y="258"/>
                    <a:pt x="182" y="256"/>
                    <a:pt x="183" y="255"/>
                  </a:cubicBezTo>
                  <a:cubicBezTo>
                    <a:pt x="0" y="153"/>
                    <a:pt x="0" y="153"/>
                    <a:pt x="0" y="153"/>
                  </a:cubicBezTo>
                  <a:cubicBezTo>
                    <a:pt x="24" y="110"/>
                    <a:pt x="24" y="110"/>
                    <a:pt x="24" y="110"/>
                  </a:cubicBezTo>
                  <a:cubicBezTo>
                    <a:pt x="121" y="164"/>
                    <a:pt x="121" y="164"/>
                    <a:pt x="121" y="164"/>
                  </a:cubicBezTo>
                  <a:cubicBezTo>
                    <a:pt x="111" y="123"/>
                    <a:pt x="84" y="85"/>
                    <a:pt x="40" y="50"/>
                  </a:cubicBezTo>
                  <a:cubicBezTo>
                    <a:pt x="62" y="40"/>
                    <a:pt x="82" y="28"/>
                    <a:pt x="102" y="13"/>
                  </a:cubicBezTo>
                  <a:cubicBezTo>
                    <a:pt x="156" y="78"/>
                    <a:pt x="184" y="141"/>
                    <a:pt x="185" y="202"/>
                  </a:cubicBezTo>
                  <a:cubicBezTo>
                    <a:pt x="231" y="228"/>
                    <a:pt x="231" y="228"/>
                    <a:pt x="231" y="228"/>
                  </a:cubicBezTo>
                  <a:cubicBezTo>
                    <a:pt x="272" y="211"/>
                    <a:pt x="303" y="202"/>
                    <a:pt x="326" y="201"/>
                  </a:cubicBezTo>
                  <a:cubicBezTo>
                    <a:pt x="281" y="199"/>
                    <a:pt x="239" y="199"/>
                    <a:pt x="199" y="203"/>
                  </a:cubicBezTo>
                  <a:cubicBezTo>
                    <a:pt x="196" y="190"/>
                    <a:pt x="194" y="174"/>
                    <a:pt x="191" y="156"/>
                  </a:cubicBezTo>
                  <a:cubicBezTo>
                    <a:pt x="249" y="149"/>
                    <a:pt x="306" y="148"/>
                    <a:pt x="361" y="153"/>
                  </a:cubicBezTo>
                  <a:cubicBezTo>
                    <a:pt x="362" y="159"/>
                    <a:pt x="362" y="162"/>
                    <a:pt x="361" y="160"/>
                  </a:cubicBezTo>
                  <a:cubicBezTo>
                    <a:pt x="363" y="173"/>
                    <a:pt x="364" y="186"/>
                    <a:pt x="366" y="197"/>
                  </a:cubicBezTo>
                  <a:cubicBezTo>
                    <a:pt x="387" y="194"/>
                    <a:pt x="408" y="193"/>
                    <a:pt x="429" y="193"/>
                  </a:cubicBezTo>
                  <a:cubicBezTo>
                    <a:pt x="431" y="213"/>
                    <a:pt x="436" y="234"/>
                    <a:pt x="442" y="255"/>
                  </a:cubicBezTo>
                  <a:cubicBezTo>
                    <a:pt x="386" y="246"/>
                    <a:pt x="337" y="249"/>
                    <a:pt x="297" y="264"/>
                  </a:cubicBezTo>
                  <a:cubicBezTo>
                    <a:pt x="392" y="318"/>
                    <a:pt x="392" y="318"/>
                    <a:pt x="392" y="318"/>
                  </a:cubicBezTo>
                  <a:cubicBezTo>
                    <a:pt x="369" y="360"/>
                    <a:pt x="369" y="360"/>
                    <a:pt x="369" y="360"/>
                  </a:cubicBezTo>
                  <a:cubicBezTo>
                    <a:pt x="243" y="291"/>
                    <a:pt x="243" y="291"/>
                    <a:pt x="243" y="291"/>
                  </a:cubicBezTo>
                  <a:cubicBezTo>
                    <a:pt x="231" y="301"/>
                    <a:pt x="231" y="301"/>
                    <a:pt x="231" y="301"/>
                  </a:cubicBezTo>
                  <a:cubicBezTo>
                    <a:pt x="261" y="318"/>
                    <a:pt x="261" y="318"/>
                    <a:pt x="261" y="318"/>
                  </a:cubicBezTo>
                  <a:cubicBezTo>
                    <a:pt x="265" y="320"/>
                    <a:pt x="272" y="324"/>
                    <a:pt x="280" y="329"/>
                  </a:cubicBezTo>
                  <a:cubicBezTo>
                    <a:pt x="290" y="332"/>
                    <a:pt x="297" y="336"/>
                    <a:pt x="301" y="338"/>
                  </a:cubicBezTo>
                  <a:cubicBezTo>
                    <a:pt x="298" y="343"/>
                    <a:pt x="295" y="352"/>
                    <a:pt x="292" y="363"/>
                  </a:cubicBezTo>
                  <a:cubicBezTo>
                    <a:pt x="289" y="373"/>
                    <a:pt x="286" y="381"/>
                    <a:pt x="283" y="386"/>
                  </a:cubicBezTo>
                  <a:cubicBezTo>
                    <a:pt x="266" y="377"/>
                    <a:pt x="252" y="372"/>
                    <a:pt x="239" y="372"/>
                  </a:cubicBezTo>
                  <a:cubicBezTo>
                    <a:pt x="234" y="373"/>
                    <a:pt x="228" y="374"/>
                    <a:pt x="219" y="377"/>
                  </a:cubicBezTo>
                  <a:cubicBezTo>
                    <a:pt x="217" y="377"/>
                    <a:pt x="216" y="377"/>
                    <a:pt x="214" y="378"/>
                  </a:cubicBezTo>
                  <a:cubicBezTo>
                    <a:pt x="193" y="384"/>
                    <a:pt x="175" y="394"/>
                    <a:pt x="158" y="409"/>
                  </a:cubicBezTo>
                  <a:cubicBezTo>
                    <a:pt x="150" y="402"/>
                    <a:pt x="138" y="391"/>
                    <a:pt x="122" y="376"/>
                  </a:cubicBezTo>
                  <a:cubicBezTo>
                    <a:pt x="107" y="362"/>
                    <a:pt x="100" y="355"/>
                    <a:pt x="101" y="356"/>
                  </a:cubicBezTo>
                  <a:cubicBezTo>
                    <a:pt x="109" y="352"/>
                    <a:pt x="109" y="352"/>
                    <a:pt x="109" y="352"/>
                  </a:cubicBezTo>
                  <a:cubicBezTo>
                    <a:pt x="132" y="348"/>
                    <a:pt x="157" y="341"/>
                    <a:pt x="184" y="331"/>
                  </a:cubicBezTo>
                  <a:cubicBezTo>
                    <a:pt x="172" y="324"/>
                    <a:pt x="157" y="317"/>
                    <a:pt x="139" y="308"/>
                  </a:cubicBezTo>
                  <a:cubicBezTo>
                    <a:pt x="123" y="299"/>
                    <a:pt x="112" y="293"/>
                    <a:pt x="104" y="289"/>
                  </a:cubicBezTo>
                  <a:cubicBezTo>
                    <a:pt x="106" y="291"/>
                    <a:pt x="107" y="295"/>
                    <a:pt x="108" y="300"/>
                  </a:cubicBezTo>
                  <a:cubicBezTo>
                    <a:pt x="109" y="304"/>
                    <a:pt x="112" y="313"/>
                    <a:pt x="118" y="325"/>
                  </a:cubicBezTo>
                  <a:cubicBezTo>
                    <a:pt x="100" y="327"/>
                    <a:pt x="81" y="330"/>
                    <a:pt x="64" y="333"/>
                  </a:cubicBezTo>
                  <a:cubicBezTo>
                    <a:pt x="45" y="288"/>
                    <a:pt x="29" y="247"/>
                    <a:pt x="16" y="209"/>
                  </a:cubicBezTo>
                  <a:lnTo>
                    <a:pt x="71" y="197"/>
                  </a:lnTo>
                  <a:close/>
                  <a:moveTo>
                    <a:pt x="141" y="9"/>
                  </a:moveTo>
                  <a:cubicBezTo>
                    <a:pt x="202" y="0"/>
                    <a:pt x="258" y="0"/>
                    <a:pt x="307" y="9"/>
                  </a:cubicBezTo>
                  <a:cubicBezTo>
                    <a:pt x="353" y="17"/>
                    <a:pt x="405" y="35"/>
                    <a:pt x="461" y="62"/>
                  </a:cubicBezTo>
                  <a:cubicBezTo>
                    <a:pt x="458" y="72"/>
                    <a:pt x="458" y="88"/>
                    <a:pt x="459" y="109"/>
                  </a:cubicBezTo>
                  <a:cubicBezTo>
                    <a:pt x="460" y="113"/>
                    <a:pt x="460" y="117"/>
                    <a:pt x="460" y="120"/>
                  </a:cubicBezTo>
                  <a:cubicBezTo>
                    <a:pt x="456" y="118"/>
                    <a:pt x="450" y="115"/>
                    <a:pt x="442" y="112"/>
                  </a:cubicBezTo>
                  <a:cubicBezTo>
                    <a:pt x="391" y="85"/>
                    <a:pt x="350" y="69"/>
                    <a:pt x="320" y="64"/>
                  </a:cubicBezTo>
                  <a:cubicBezTo>
                    <a:pt x="269" y="52"/>
                    <a:pt x="216" y="54"/>
                    <a:pt x="163" y="71"/>
                  </a:cubicBezTo>
                  <a:cubicBezTo>
                    <a:pt x="160" y="62"/>
                    <a:pt x="156" y="50"/>
                    <a:pt x="149" y="33"/>
                  </a:cubicBezTo>
                  <a:cubicBezTo>
                    <a:pt x="145" y="23"/>
                    <a:pt x="141" y="16"/>
                    <a:pt x="140" y="11"/>
                  </a:cubicBezTo>
                  <a:lnTo>
                    <a:pt x="141" y="9"/>
                  </a:lnTo>
                  <a:close/>
                  <a:moveTo>
                    <a:pt x="175" y="84"/>
                  </a:moveTo>
                  <a:cubicBezTo>
                    <a:pt x="243" y="68"/>
                    <a:pt x="322" y="77"/>
                    <a:pt x="414" y="109"/>
                  </a:cubicBezTo>
                  <a:cubicBezTo>
                    <a:pt x="413" y="112"/>
                    <a:pt x="414" y="115"/>
                    <a:pt x="414" y="120"/>
                  </a:cubicBezTo>
                  <a:cubicBezTo>
                    <a:pt x="413" y="131"/>
                    <a:pt x="415" y="147"/>
                    <a:pt x="419" y="166"/>
                  </a:cubicBezTo>
                  <a:cubicBezTo>
                    <a:pt x="329" y="126"/>
                    <a:pt x="253" y="117"/>
                    <a:pt x="193" y="140"/>
                  </a:cubicBezTo>
                  <a:cubicBezTo>
                    <a:pt x="186" y="121"/>
                    <a:pt x="180" y="103"/>
                    <a:pt x="175" y="8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0" name="Freeform 47"/>
            <p:cNvSpPr>
              <a:spLocks noEditPoints="1"/>
            </p:cNvSpPr>
            <p:nvPr/>
          </p:nvSpPr>
          <p:spPr bwMode="auto">
            <a:xfrm>
              <a:off x="3450570" y="4929073"/>
              <a:ext cx="140153" cy="143628"/>
            </a:xfrm>
            <a:custGeom>
              <a:avLst/>
              <a:gdLst>
                <a:gd name="T0" fmla="*/ 357 w 478"/>
                <a:gd name="T1" fmla="*/ 298 h 486"/>
                <a:gd name="T2" fmla="*/ 238 w 478"/>
                <a:gd name="T3" fmla="*/ 486 h 486"/>
                <a:gd name="T4" fmla="*/ 215 w 478"/>
                <a:gd name="T5" fmla="*/ 474 h 486"/>
                <a:gd name="T6" fmla="*/ 187 w 478"/>
                <a:gd name="T7" fmla="*/ 456 h 486"/>
                <a:gd name="T8" fmla="*/ 182 w 478"/>
                <a:gd name="T9" fmla="*/ 447 h 486"/>
                <a:gd name="T10" fmla="*/ 214 w 478"/>
                <a:gd name="T11" fmla="*/ 408 h 486"/>
                <a:gd name="T12" fmla="*/ 0 w 478"/>
                <a:gd name="T13" fmla="*/ 289 h 486"/>
                <a:gd name="T14" fmla="*/ 27 w 478"/>
                <a:gd name="T15" fmla="*/ 240 h 486"/>
                <a:gd name="T16" fmla="*/ 247 w 478"/>
                <a:gd name="T17" fmla="*/ 362 h 486"/>
                <a:gd name="T18" fmla="*/ 273 w 478"/>
                <a:gd name="T19" fmla="*/ 318 h 486"/>
                <a:gd name="T20" fmla="*/ 62 w 478"/>
                <a:gd name="T21" fmla="*/ 201 h 486"/>
                <a:gd name="T22" fmla="*/ 101 w 478"/>
                <a:gd name="T23" fmla="*/ 138 h 486"/>
                <a:gd name="T24" fmla="*/ 160 w 478"/>
                <a:gd name="T25" fmla="*/ 44 h 486"/>
                <a:gd name="T26" fmla="*/ 211 w 478"/>
                <a:gd name="T27" fmla="*/ 3 h 486"/>
                <a:gd name="T28" fmla="*/ 303 w 478"/>
                <a:gd name="T29" fmla="*/ 28 h 486"/>
                <a:gd name="T30" fmla="*/ 300 w 478"/>
                <a:gd name="T31" fmla="*/ 44 h 486"/>
                <a:gd name="T32" fmla="*/ 292 w 478"/>
                <a:gd name="T33" fmla="*/ 98 h 486"/>
                <a:gd name="T34" fmla="*/ 238 w 478"/>
                <a:gd name="T35" fmla="*/ 72 h 486"/>
                <a:gd name="T36" fmla="*/ 209 w 478"/>
                <a:gd name="T37" fmla="*/ 95 h 486"/>
                <a:gd name="T38" fmla="*/ 151 w 478"/>
                <a:gd name="T39" fmla="*/ 184 h 486"/>
                <a:gd name="T40" fmla="*/ 357 w 478"/>
                <a:gd name="T41" fmla="*/ 298 h 486"/>
                <a:gd name="T42" fmla="*/ 451 w 478"/>
                <a:gd name="T43" fmla="*/ 301 h 486"/>
                <a:gd name="T44" fmla="*/ 205 w 478"/>
                <a:gd name="T45" fmla="*/ 164 h 486"/>
                <a:gd name="T46" fmla="*/ 232 w 478"/>
                <a:gd name="T47" fmla="*/ 116 h 486"/>
                <a:gd name="T48" fmla="*/ 478 w 478"/>
                <a:gd name="T49" fmla="*/ 253 h 486"/>
                <a:gd name="T50" fmla="*/ 451 w 478"/>
                <a:gd name="T51" fmla="*/ 301 h 4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78" h="486">
                  <a:moveTo>
                    <a:pt x="357" y="298"/>
                  </a:moveTo>
                  <a:cubicBezTo>
                    <a:pt x="318" y="360"/>
                    <a:pt x="278" y="422"/>
                    <a:pt x="238" y="486"/>
                  </a:cubicBezTo>
                  <a:cubicBezTo>
                    <a:pt x="233" y="484"/>
                    <a:pt x="225" y="480"/>
                    <a:pt x="215" y="474"/>
                  </a:cubicBezTo>
                  <a:cubicBezTo>
                    <a:pt x="202" y="465"/>
                    <a:pt x="193" y="459"/>
                    <a:pt x="187" y="456"/>
                  </a:cubicBezTo>
                  <a:cubicBezTo>
                    <a:pt x="181" y="452"/>
                    <a:pt x="180" y="448"/>
                    <a:pt x="182" y="447"/>
                  </a:cubicBezTo>
                  <a:cubicBezTo>
                    <a:pt x="194" y="436"/>
                    <a:pt x="204" y="423"/>
                    <a:pt x="214" y="408"/>
                  </a:cubicBezTo>
                  <a:cubicBezTo>
                    <a:pt x="0" y="289"/>
                    <a:pt x="0" y="289"/>
                    <a:pt x="0" y="289"/>
                  </a:cubicBezTo>
                  <a:cubicBezTo>
                    <a:pt x="27" y="240"/>
                    <a:pt x="27" y="240"/>
                    <a:pt x="27" y="240"/>
                  </a:cubicBezTo>
                  <a:cubicBezTo>
                    <a:pt x="247" y="362"/>
                    <a:pt x="247" y="362"/>
                    <a:pt x="247" y="362"/>
                  </a:cubicBezTo>
                  <a:cubicBezTo>
                    <a:pt x="273" y="318"/>
                    <a:pt x="273" y="318"/>
                    <a:pt x="273" y="318"/>
                  </a:cubicBezTo>
                  <a:cubicBezTo>
                    <a:pt x="62" y="201"/>
                    <a:pt x="62" y="201"/>
                    <a:pt x="62" y="201"/>
                  </a:cubicBezTo>
                  <a:cubicBezTo>
                    <a:pt x="71" y="187"/>
                    <a:pt x="84" y="166"/>
                    <a:pt x="101" y="138"/>
                  </a:cubicBezTo>
                  <a:cubicBezTo>
                    <a:pt x="127" y="95"/>
                    <a:pt x="146" y="63"/>
                    <a:pt x="160" y="44"/>
                  </a:cubicBezTo>
                  <a:cubicBezTo>
                    <a:pt x="176" y="18"/>
                    <a:pt x="193" y="4"/>
                    <a:pt x="211" y="3"/>
                  </a:cubicBezTo>
                  <a:cubicBezTo>
                    <a:pt x="226" y="0"/>
                    <a:pt x="256" y="8"/>
                    <a:pt x="303" y="28"/>
                  </a:cubicBezTo>
                  <a:cubicBezTo>
                    <a:pt x="300" y="44"/>
                    <a:pt x="300" y="44"/>
                    <a:pt x="300" y="44"/>
                  </a:cubicBezTo>
                  <a:cubicBezTo>
                    <a:pt x="295" y="70"/>
                    <a:pt x="292" y="88"/>
                    <a:pt x="292" y="98"/>
                  </a:cubicBezTo>
                  <a:cubicBezTo>
                    <a:pt x="263" y="80"/>
                    <a:pt x="245" y="72"/>
                    <a:pt x="238" y="72"/>
                  </a:cubicBezTo>
                  <a:cubicBezTo>
                    <a:pt x="229" y="71"/>
                    <a:pt x="220" y="79"/>
                    <a:pt x="209" y="95"/>
                  </a:cubicBezTo>
                  <a:cubicBezTo>
                    <a:pt x="190" y="123"/>
                    <a:pt x="170" y="152"/>
                    <a:pt x="151" y="184"/>
                  </a:cubicBezTo>
                  <a:lnTo>
                    <a:pt x="357" y="298"/>
                  </a:lnTo>
                  <a:close/>
                  <a:moveTo>
                    <a:pt x="451" y="301"/>
                  </a:moveTo>
                  <a:cubicBezTo>
                    <a:pt x="205" y="164"/>
                    <a:pt x="205" y="164"/>
                    <a:pt x="205" y="164"/>
                  </a:cubicBezTo>
                  <a:cubicBezTo>
                    <a:pt x="232" y="116"/>
                    <a:pt x="232" y="116"/>
                    <a:pt x="232" y="116"/>
                  </a:cubicBezTo>
                  <a:cubicBezTo>
                    <a:pt x="478" y="253"/>
                    <a:pt x="478" y="253"/>
                    <a:pt x="478" y="253"/>
                  </a:cubicBezTo>
                  <a:lnTo>
                    <a:pt x="451" y="30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1" name="Freeform 48"/>
            <p:cNvSpPr>
              <a:spLocks noEditPoints="1"/>
            </p:cNvSpPr>
            <p:nvPr/>
          </p:nvSpPr>
          <p:spPr bwMode="auto">
            <a:xfrm>
              <a:off x="3530492" y="4768071"/>
              <a:ext cx="152895" cy="151736"/>
            </a:xfrm>
            <a:custGeom>
              <a:avLst/>
              <a:gdLst>
                <a:gd name="T0" fmla="*/ 4 w 521"/>
                <a:gd name="T1" fmla="*/ 327 h 515"/>
                <a:gd name="T2" fmla="*/ 1 w 521"/>
                <a:gd name="T3" fmla="*/ 321 h 515"/>
                <a:gd name="T4" fmla="*/ 114 w 521"/>
                <a:gd name="T5" fmla="*/ 230 h 515"/>
                <a:gd name="T6" fmla="*/ 248 w 521"/>
                <a:gd name="T7" fmla="*/ 234 h 515"/>
                <a:gd name="T8" fmla="*/ 250 w 521"/>
                <a:gd name="T9" fmla="*/ 230 h 515"/>
                <a:gd name="T10" fmla="*/ 95 w 521"/>
                <a:gd name="T11" fmla="*/ 144 h 515"/>
                <a:gd name="T12" fmla="*/ 119 w 521"/>
                <a:gd name="T13" fmla="*/ 101 h 515"/>
                <a:gd name="T14" fmla="*/ 269 w 521"/>
                <a:gd name="T15" fmla="*/ 185 h 515"/>
                <a:gd name="T16" fmla="*/ 144 w 521"/>
                <a:gd name="T17" fmla="*/ 40 h 515"/>
                <a:gd name="T18" fmla="*/ 150 w 521"/>
                <a:gd name="T19" fmla="*/ 37 h 515"/>
                <a:gd name="T20" fmla="*/ 208 w 521"/>
                <a:gd name="T21" fmla="*/ 0 h 515"/>
                <a:gd name="T22" fmla="*/ 320 w 521"/>
                <a:gd name="T23" fmla="*/ 166 h 515"/>
                <a:gd name="T24" fmla="*/ 509 w 521"/>
                <a:gd name="T25" fmla="*/ 169 h 515"/>
                <a:gd name="T26" fmla="*/ 521 w 521"/>
                <a:gd name="T27" fmla="*/ 237 h 515"/>
                <a:gd name="T28" fmla="*/ 338 w 521"/>
                <a:gd name="T29" fmla="*/ 223 h 515"/>
                <a:gd name="T30" fmla="*/ 477 w 521"/>
                <a:gd name="T31" fmla="*/ 301 h 515"/>
                <a:gd name="T32" fmla="*/ 453 w 521"/>
                <a:gd name="T33" fmla="*/ 343 h 515"/>
                <a:gd name="T34" fmla="*/ 311 w 521"/>
                <a:gd name="T35" fmla="*/ 264 h 515"/>
                <a:gd name="T36" fmla="*/ 301 w 521"/>
                <a:gd name="T37" fmla="*/ 283 h 515"/>
                <a:gd name="T38" fmla="*/ 263 w 521"/>
                <a:gd name="T39" fmla="*/ 261 h 515"/>
                <a:gd name="T40" fmla="*/ 273 w 521"/>
                <a:gd name="T41" fmla="*/ 297 h 515"/>
                <a:gd name="T42" fmla="*/ 203 w 521"/>
                <a:gd name="T43" fmla="*/ 280 h 515"/>
                <a:gd name="T44" fmla="*/ 213 w 521"/>
                <a:gd name="T45" fmla="*/ 324 h 515"/>
                <a:gd name="T46" fmla="*/ 157 w 521"/>
                <a:gd name="T47" fmla="*/ 334 h 515"/>
                <a:gd name="T48" fmla="*/ 148 w 521"/>
                <a:gd name="T49" fmla="*/ 290 h 515"/>
                <a:gd name="T50" fmla="*/ 145 w 521"/>
                <a:gd name="T51" fmla="*/ 282 h 515"/>
                <a:gd name="T52" fmla="*/ 88 w 521"/>
                <a:gd name="T53" fmla="*/ 320 h 515"/>
                <a:gd name="T54" fmla="*/ 159 w 521"/>
                <a:gd name="T55" fmla="*/ 359 h 515"/>
                <a:gd name="T56" fmla="*/ 235 w 521"/>
                <a:gd name="T57" fmla="*/ 330 h 515"/>
                <a:gd name="T58" fmla="*/ 254 w 521"/>
                <a:gd name="T59" fmla="*/ 362 h 515"/>
                <a:gd name="T60" fmla="*/ 297 w 521"/>
                <a:gd name="T61" fmla="*/ 285 h 515"/>
                <a:gd name="T62" fmla="*/ 350 w 521"/>
                <a:gd name="T63" fmla="*/ 314 h 515"/>
                <a:gd name="T64" fmla="*/ 324 w 521"/>
                <a:gd name="T65" fmla="*/ 360 h 515"/>
                <a:gd name="T66" fmla="*/ 405 w 521"/>
                <a:gd name="T67" fmla="*/ 347 h 515"/>
                <a:gd name="T68" fmla="*/ 413 w 521"/>
                <a:gd name="T69" fmla="*/ 349 h 515"/>
                <a:gd name="T70" fmla="*/ 416 w 521"/>
                <a:gd name="T71" fmla="*/ 416 h 515"/>
                <a:gd name="T72" fmla="*/ 294 w 521"/>
                <a:gd name="T73" fmla="*/ 411 h 515"/>
                <a:gd name="T74" fmla="*/ 236 w 521"/>
                <a:gd name="T75" fmla="*/ 514 h 515"/>
                <a:gd name="T76" fmla="*/ 188 w 521"/>
                <a:gd name="T77" fmla="*/ 488 h 515"/>
                <a:gd name="T78" fmla="*/ 182 w 521"/>
                <a:gd name="T79" fmla="*/ 480 h 515"/>
                <a:gd name="T80" fmla="*/ 186 w 521"/>
                <a:gd name="T81" fmla="*/ 473 h 515"/>
                <a:gd name="T82" fmla="*/ 206 w 521"/>
                <a:gd name="T83" fmla="*/ 450 h 515"/>
                <a:gd name="T84" fmla="*/ 243 w 521"/>
                <a:gd name="T85" fmla="*/ 382 h 515"/>
                <a:gd name="T86" fmla="*/ 124 w 521"/>
                <a:gd name="T87" fmla="*/ 448 h 515"/>
                <a:gd name="T88" fmla="*/ 121 w 521"/>
                <a:gd name="T89" fmla="*/ 450 h 515"/>
                <a:gd name="T90" fmla="*/ 112 w 521"/>
                <a:gd name="T91" fmla="*/ 456 h 515"/>
                <a:gd name="T92" fmla="*/ 64 w 521"/>
                <a:gd name="T93" fmla="*/ 410 h 515"/>
                <a:gd name="T94" fmla="*/ 66 w 521"/>
                <a:gd name="T95" fmla="*/ 402 h 515"/>
                <a:gd name="T96" fmla="*/ 96 w 521"/>
                <a:gd name="T97" fmla="*/ 391 h 515"/>
                <a:gd name="T98" fmla="*/ 109 w 521"/>
                <a:gd name="T99" fmla="*/ 385 h 515"/>
                <a:gd name="T100" fmla="*/ 4 w 521"/>
                <a:gd name="T101" fmla="*/ 327 h 515"/>
                <a:gd name="T102" fmla="*/ 282 w 521"/>
                <a:gd name="T103" fmla="*/ 503 h 515"/>
                <a:gd name="T104" fmla="*/ 297 w 521"/>
                <a:gd name="T105" fmla="*/ 432 h 515"/>
                <a:gd name="T106" fmla="*/ 353 w 521"/>
                <a:gd name="T107" fmla="*/ 441 h 515"/>
                <a:gd name="T108" fmla="*/ 343 w 521"/>
                <a:gd name="T109" fmla="*/ 501 h 515"/>
                <a:gd name="T110" fmla="*/ 342 w 521"/>
                <a:gd name="T111" fmla="*/ 515 h 515"/>
                <a:gd name="T112" fmla="*/ 282 w 521"/>
                <a:gd name="T113" fmla="*/ 503 h 5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21" h="515">
                  <a:moveTo>
                    <a:pt x="4" y="327"/>
                  </a:moveTo>
                  <a:cubicBezTo>
                    <a:pt x="1" y="325"/>
                    <a:pt x="0" y="323"/>
                    <a:pt x="1" y="321"/>
                  </a:cubicBezTo>
                  <a:cubicBezTo>
                    <a:pt x="36" y="270"/>
                    <a:pt x="74" y="240"/>
                    <a:pt x="114" y="230"/>
                  </a:cubicBezTo>
                  <a:cubicBezTo>
                    <a:pt x="149" y="219"/>
                    <a:pt x="194" y="221"/>
                    <a:pt x="248" y="234"/>
                  </a:cubicBezTo>
                  <a:cubicBezTo>
                    <a:pt x="250" y="230"/>
                    <a:pt x="250" y="230"/>
                    <a:pt x="250" y="230"/>
                  </a:cubicBezTo>
                  <a:cubicBezTo>
                    <a:pt x="95" y="144"/>
                    <a:pt x="95" y="144"/>
                    <a:pt x="95" y="144"/>
                  </a:cubicBezTo>
                  <a:cubicBezTo>
                    <a:pt x="119" y="101"/>
                    <a:pt x="119" y="101"/>
                    <a:pt x="119" y="101"/>
                  </a:cubicBezTo>
                  <a:cubicBezTo>
                    <a:pt x="269" y="185"/>
                    <a:pt x="269" y="185"/>
                    <a:pt x="269" y="185"/>
                  </a:cubicBezTo>
                  <a:cubicBezTo>
                    <a:pt x="262" y="129"/>
                    <a:pt x="221" y="81"/>
                    <a:pt x="144" y="40"/>
                  </a:cubicBezTo>
                  <a:cubicBezTo>
                    <a:pt x="150" y="37"/>
                    <a:pt x="150" y="37"/>
                    <a:pt x="150" y="37"/>
                  </a:cubicBezTo>
                  <a:cubicBezTo>
                    <a:pt x="172" y="26"/>
                    <a:pt x="192" y="14"/>
                    <a:pt x="208" y="0"/>
                  </a:cubicBezTo>
                  <a:cubicBezTo>
                    <a:pt x="273" y="52"/>
                    <a:pt x="310" y="107"/>
                    <a:pt x="320" y="166"/>
                  </a:cubicBezTo>
                  <a:cubicBezTo>
                    <a:pt x="366" y="138"/>
                    <a:pt x="429" y="139"/>
                    <a:pt x="509" y="169"/>
                  </a:cubicBezTo>
                  <a:cubicBezTo>
                    <a:pt x="505" y="191"/>
                    <a:pt x="509" y="213"/>
                    <a:pt x="521" y="237"/>
                  </a:cubicBezTo>
                  <a:cubicBezTo>
                    <a:pt x="437" y="200"/>
                    <a:pt x="377" y="196"/>
                    <a:pt x="338" y="223"/>
                  </a:cubicBezTo>
                  <a:cubicBezTo>
                    <a:pt x="477" y="301"/>
                    <a:pt x="477" y="301"/>
                    <a:pt x="477" y="301"/>
                  </a:cubicBezTo>
                  <a:cubicBezTo>
                    <a:pt x="453" y="343"/>
                    <a:pt x="453" y="343"/>
                    <a:pt x="453" y="343"/>
                  </a:cubicBezTo>
                  <a:cubicBezTo>
                    <a:pt x="311" y="264"/>
                    <a:pt x="311" y="264"/>
                    <a:pt x="311" y="264"/>
                  </a:cubicBezTo>
                  <a:cubicBezTo>
                    <a:pt x="301" y="283"/>
                    <a:pt x="301" y="283"/>
                    <a:pt x="301" y="283"/>
                  </a:cubicBezTo>
                  <a:cubicBezTo>
                    <a:pt x="263" y="261"/>
                    <a:pt x="263" y="261"/>
                    <a:pt x="263" y="261"/>
                  </a:cubicBezTo>
                  <a:cubicBezTo>
                    <a:pt x="263" y="273"/>
                    <a:pt x="267" y="285"/>
                    <a:pt x="273" y="297"/>
                  </a:cubicBezTo>
                  <a:cubicBezTo>
                    <a:pt x="250" y="289"/>
                    <a:pt x="227" y="283"/>
                    <a:pt x="203" y="280"/>
                  </a:cubicBezTo>
                  <a:cubicBezTo>
                    <a:pt x="200" y="285"/>
                    <a:pt x="203" y="300"/>
                    <a:pt x="213" y="324"/>
                  </a:cubicBezTo>
                  <a:cubicBezTo>
                    <a:pt x="157" y="334"/>
                    <a:pt x="157" y="334"/>
                    <a:pt x="157" y="334"/>
                  </a:cubicBezTo>
                  <a:cubicBezTo>
                    <a:pt x="155" y="326"/>
                    <a:pt x="152" y="311"/>
                    <a:pt x="148" y="290"/>
                  </a:cubicBezTo>
                  <a:cubicBezTo>
                    <a:pt x="150" y="304"/>
                    <a:pt x="149" y="302"/>
                    <a:pt x="145" y="282"/>
                  </a:cubicBezTo>
                  <a:cubicBezTo>
                    <a:pt x="122" y="288"/>
                    <a:pt x="103" y="300"/>
                    <a:pt x="88" y="320"/>
                  </a:cubicBezTo>
                  <a:cubicBezTo>
                    <a:pt x="159" y="359"/>
                    <a:pt x="159" y="359"/>
                    <a:pt x="159" y="359"/>
                  </a:cubicBezTo>
                  <a:cubicBezTo>
                    <a:pt x="183" y="346"/>
                    <a:pt x="208" y="337"/>
                    <a:pt x="235" y="330"/>
                  </a:cubicBezTo>
                  <a:cubicBezTo>
                    <a:pt x="243" y="343"/>
                    <a:pt x="249" y="354"/>
                    <a:pt x="254" y="362"/>
                  </a:cubicBezTo>
                  <a:cubicBezTo>
                    <a:pt x="297" y="285"/>
                    <a:pt x="297" y="285"/>
                    <a:pt x="297" y="285"/>
                  </a:cubicBezTo>
                  <a:cubicBezTo>
                    <a:pt x="350" y="314"/>
                    <a:pt x="350" y="314"/>
                    <a:pt x="350" y="314"/>
                  </a:cubicBezTo>
                  <a:cubicBezTo>
                    <a:pt x="324" y="360"/>
                    <a:pt x="324" y="360"/>
                    <a:pt x="324" y="360"/>
                  </a:cubicBezTo>
                  <a:cubicBezTo>
                    <a:pt x="366" y="353"/>
                    <a:pt x="393" y="349"/>
                    <a:pt x="405" y="347"/>
                  </a:cubicBezTo>
                  <a:cubicBezTo>
                    <a:pt x="409" y="345"/>
                    <a:pt x="412" y="346"/>
                    <a:pt x="413" y="349"/>
                  </a:cubicBezTo>
                  <a:cubicBezTo>
                    <a:pt x="414" y="363"/>
                    <a:pt x="415" y="385"/>
                    <a:pt x="416" y="416"/>
                  </a:cubicBezTo>
                  <a:cubicBezTo>
                    <a:pt x="376" y="406"/>
                    <a:pt x="335" y="405"/>
                    <a:pt x="294" y="411"/>
                  </a:cubicBezTo>
                  <a:cubicBezTo>
                    <a:pt x="236" y="514"/>
                    <a:pt x="236" y="514"/>
                    <a:pt x="236" y="514"/>
                  </a:cubicBezTo>
                  <a:cubicBezTo>
                    <a:pt x="208" y="499"/>
                    <a:pt x="192" y="490"/>
                    <a:pt x="188" y="488"/>
                  </a:cubicBezTo>
                  <a:cubicBezTo>
                    <a:pt x="183" y="485"/>
                    <a:pt x="181" y="482"/>
                    <a:pt x="182" y="480"/>
                  </a:cubicBezTo>
                  <a:cubicBezTo>
                    <a:pt x="182" y="478"/>
                    <a:pt x="183" y="476"/>
                    <a:pt x="186" y="473"/>
                  </a:cubicBezTo>
                  <a:cubicBezTo>
                    <a:pt x="194" y="466"/>
                    <a:pt x="201" y="459"/>
                    <a:pt x="206" y="450"/>
                  </a:cubicBezTo>
                  <a:cubicBezTo>
                    <a:pt x="243" y="382"/>
                    <a:pt x="243" y="382"/>
                    <a:pt x="243" y="382"/>
                  </a:cubicBezTo>
                  <a:cubicBezTo>
                    <a:pt x="203" y="393"/>
                    <a:pt x="163" y="415"/>
                    <a:pt x="124" y="448"/>
                  </a:cubicBezTo>
                  <a:cubicBezTo>
                    <a:pt x="124" y="449"/>
                    <a:pt x="123" y="450"/>
                    <a:pt x="121" y="450"/>
                  </a:cubicBezTo>
                  <a:cubicBezTo>
                    <a:pt x="117" y="455"/>
                    <a:pt x="114" y="457"/>
                    <a:pt x="112" y="456"/>
                  </a:cubicBezTo>
                  <a:cubicBezTo>
                    <a:pt x="98" y="445"/>
                    <a:pt x="82" y="430"/>
                    <a:pt x="64" y="410"/>
                  </a:cubicBezTo>
                  <a:cubicBezTo>
                    <a:pt x="63" y="406"/>
                    <a:pt x="63" y="404"/>
                    <a:pt x="66" y="402"/>
                  </a:cubicBezTo>
                  <a:cubicBezTo>
                    <a:pt x="72" y="400"/>
                    <a:pt x="82" y="396"/>
                    <a:pt x="96" y="391"/>
                  </a:cubicBezTo>
                  <a:cubicBezTo>
                    <a:pt x="101" y="388"/>
                    <a:pt x="106" y="386"/>
                    <a:pt x="109" y="385"/>
                  </a:cubicBezTo>
                  <a:lnTo>
                    <a:pt x="4" y="327"/>
                  </a:lnTo>
                  <a:close/>
                  <a:moveTo>
                    <a:pt x="282" y="503"/>
                  </a:moveTo>
                  <a:cubicBezTo>
                    <a:pt x="297" y="432"/>
                    <a:pt x="297" y="432"/>
                    <a:pt x="297" y="432"/>
                  </a:cubicBezTo>
                  <a:cubicBezTo>
                    <a:pt x="353" y="441"/>
                    <a:pt x="353" y="441"/>
                    <a:pt x="353" y="441"/>
                  </a:cubicBezTo>
                  <a:cubicBezTo>
                    <a:pt x="348" y="460"/>
                    <a:pt x="345" y="480"/>
                    <a:pt x="343" y="501"/>
                  </a:cubicBezTo>
                  <a:cubicBezTo>
                    <a:pt x="343" y="509"/>
                    <a:pt x="342" y="514"/>
                    <a:pt x="342" y="515"/>
                  </a:cubicBezTo>
                  <a:lnTo>
                    <a:pt x="282" y="50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2" name="Freeform 49"/>
            <p:cNvSpPr>
              <a:spLocks noEditPoints="1"/>
            </p:cNvSpPr>
            <p:nvPr/>
          </p:nvSpPr>
          <p:spPr bwMode="auto">
            <a:xfrm>
              <a:off x="3627789" y="5536018"/>
              <a:ext cx="134362" cy="140153"/>
            </a:xfrm>
            <a:custGeom>
              <a:avLst/>
              <a:gdLst>
                <a:gd name="T0" fmla="*/ 326 w 457"/>
                <a:gd name="T1" fmla="*/ 474 h 474"/>
                <a:gd name="T2" fmla="*/ 267 w 457"/>
                <a:gd name="T3" fmla="*/ 462 h 474"/>
                <a:gd name="T4" fmla="*/ 276 w 457"/>
                <a:gd name="T5" fmla="*/ 412 h 474"/>
                <a:gd name="T6" fmla="*/ 243 w 457"/>
                <a:gd name="T7" fmla="*/ 359 h 474"/>
                <a:gd name="T8" fmla="*/ 164 w 457"/>
                <a:gd name="T9" fmla="*/ 304 h 474"/>
                <a:gd name="T10" fmla="*/ 228 w 457"/>
                <a:gd name="T11" fmla="*/ 357 h 474"/>
                <a:gd name="T12" fmla="*/ 151 w 457"/>
                <a:gd name="T13" fmla="*/ 394 h 474"/>
                <a:gd name="T14" fmla="*/ 97 w 457"/>
                <a:gd name="T15" fmla="*/ 437 h 474"/>
                <a:gd name="T16" fmla="*/ 81 w 457"/>
                <a:gd name="T17" fmla="*/ 417 h 474"/>
                <a:gd name="T18" fmla="*/ 88 w 457"/>
                <a:gd name="T19" fmla="*/ 384 h 474"/>
                <a:gd name="T20" fmla="*/ 21 w 457"/>
                <a:gd name="T21" fmla="*/ 323 h 474"/>
                <a:gd name="T22" fmla="*/ 102 w 457"/>
                <a:gd name="T23" fmla="*/ 294 h 474"/>
                <a:gd name="T24" fmla="*/ 8 w 457"/>
                <a:gd name="T25" fmla="*/ 228 h 474"/>
                <a:gd name="T26" fmla="*/ 70 w 457"/>
                <a:gd name="T27" fmla="*/ 199 h 474"/>
                <a:gd name="T28" fmla="*/ 30 w 457"/>
                <a:gd name="T29" fmla="*/ 141 h 474"/>
                <a:gd name="T30" fmla="*/ 97 w 457"/>
                <a:gd name="T31" fmla="*/ 32 h 474"/>
                <a:gd name="T32" fmla="*/ 198 w 457"/>
                <a:gd name="T33" fmla="*/ 10 h 474"/>
                <a:gd name="T34" fmla="*/ 164 w 457"/>
                <a:gd name="T35" fmla="*/ 64 h 474"/>
                <a:gd name="T36" fmla="*/ 140 w 457"/>
                <a:gd name="T37" fmla="*/ 159 h 474"/>
                <a:gd name="T38" fmla="*/ 187 w 457"/>
                <a:gd name="T39" fmla="*/ 123 h 474"/>
                <a:gd name="T40" fmla="*/ 242 w 457"/>
                <a:gd name="T41" fmla="*/ 82 h 474"/>
                <a:gd name="T42" fmla="*/ 220 w 457"/>
                <a:gd name="T43" fmla="*/ 172 h 474"/>
                <a:gd name="T44" fmla="*/ 268 w 457"/>
                <a:gd name="T45" fmla="*/ 205 h 474"/>
                <a:gd name="T46" fmla="*/ 337 w 457"/>
                <a:gd name="T47" fmla="*/ 34 h 474"/>
                <a:gd name="T48" fmla="*/ 372 w 457"/>
                <a:gd name="T49" fmla="*/ 185 h 474"/>
                <a:gd name="T50" fmla="*/ 435 w 457"/>
                <a:gd name="T51" fmla="*/ 163 h 474"/>
                <a:gd name="T52" fmla="*/ 445 w 457"/>
                <a:gd name="T53" fmla="*/ 174 h 474"/>
                <a:gd name="T54" fmla="*/ 447 w 457"/>
                <a:gd name="T55" fmla="*/ 231 h 474"/>
                <a:gd name="T56" fmla="*/ 350 w 457"/>
                <a:gd name="T57" fmla="*/ 325 h 474"/>
                <a:gd name="T58" fmla="*/ 401 w 457"/>
                <a:gd name="T59" fmla="*/ 268 h 474"/>
                <a:gd name="T60" fmla="*/ 401 w 457"/>
                <a:gd name="T61" fmla="*/ 448 h 474"/>
                <a:gd name="T62" fmla="*/ 346 w 457"/>
                <a:gd name="T63" fmla="*/ 429 h 474"/>
                <a:gd name="T64" fmla="*/ 342 w 457"/>
                <a:gd name="T65" fmla="*/ 377 h 474"/>
                <a:gd name="T66" fmla="*/ 131 w 457"/>
                <a:gd name="T67" fmla="*/ 209 h 474"/>
                <a:gd name="T68" fmla="*/ 265 w 457"/>
                <a:gd name="T69" fmla="*/ 269 h 474"/>
                <a:gd name="T70" fmla="*/ 292 w 457"/>
                <a:gd name="T71" fmla="*/ 315 h 474"/>
                <a:gd name="T72" fmla="*/ 265 w 457"/>
                <a:gd name="T73" fmla="*/ 256 h 4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57" h="474">
                  <a:moveTo>
                    <a:pt x="342" y="377"/>
                  </a:moveTo>
                  <a:cubicBezTo>
                    <a:pt x="326" y="474"/>
                    <a:pt x="326" y="474"/>
                    <a:pt x="326" y="474"/>
                  </a:cubicBezTo>
                  <a:cubicBezTo>
                    <a:pt x="299" y="469"/>
                    <a:pt x="283" y="467"/>
                    <a:pt x="279" y="466"/>
                  </a:cubicBezTo>
                  <a:cubicBezTo>
                    <a:pt x="273" y="465"/>
                    <a:pt x="269" y="464"/>
                    <a:pt x="267" y="462"/>
                  </a:cubicBezTo>
                  <a:cubicBezTo>
                    <a:pt x="264" y="461"/>
                    <a:pt x="264" y="456"/>
                    <a:pt x="267" y="449"/>
                  </a:cubicBezTo>
                  <a:cubicBezTo>
                    <a:pt x="271" y="437"/>
                    <a:pt x="275" y="425"/>
                    <a:pt x="276" y="412"/>
                  </a:cubicBezTo>
                  <a:cubicBezTo>
                    <a:pt x="284" y="366"/>
                    <a:pt x="284" y="366"/>
                    <a:pt x="284" y="366"/>
                  </a:cubicBezTo>
                  <a:cubicBezTo>
                    <a:pt x="243" y="359"/>
                    <a:pt x="243" y="359"/>
                    <a:pt x="243" y="359"/>
                  </a:cubicBezTo>
                  <a:cubicBezTo>
                    <a:pt x="250" y="318"/>
                    <a:pt x="250" y="318"/>
                    <a:pt x="250" y="318"/>
                  </a:cubicBezTo>
                  <a:cubicBezTo>
                    <a:pt x="164" y="304"/>
                    <a:pt x="164" y="304"/>
                    <a:pt x="164" y="304"/>
                  </a:cubicBezTo>
                  <a:cubicBezTo>
                    <a:pt x="157" y="345"/>
                    <a:pt x="157" y="345"/>
                    <a:pt x="157" y="345"/>
                  </a:cubicBezTo>
                  <a:cubicBezTo>
                    <a:pt x="228" y="357"/>
                    <a:pt x="228" y="357"/>
                    <a:pt x="228" y="357"/>
                  </a:cubicBezTo>
                  <a:cubicBezTo>
                    <a:pt x="220" y="405"/>
                    <a:pt x="220" y="405"/>
                    <a:pt x="220" y="405"/>
                  </a:cubicBezTo>
                  <a:cubicBezTo>
                    <a:pt x="151" y="394"/>
                    <a:pt x="151" y="394"/>
                    <a:pt x="151" y="394"/>
                  </a:cubicBezTo>
                  <a:cubicBezTo>
                    <a:pt x="143" y="444"/>
                    <a:pt x="143" y="444"/>
                    <a:pt x="143" y="444"/>
                  </a:cubicBezTo>
                  <a:cubicBezTo>
                    <a:pt x="118" y="440"/>
                    <a:pt x="103" y="438"/>
                    <a:pt x="97" y="437"/>
                  </a:cubicBezTo>
                  <a:cubicBezTo>
                    <a:pt x="89" y="436"/>
                    <a:pt x="84" y="434"/>
                    <a:pt x="82" y="433"/>
                  </a:cubicBezTo>
                  <a:cubicBezTo>
                    <a:pt x="79" y="431"/>
                    <a:pt x="78" y="426"/>
                    <a:pt x="81" y="417"/>
                  </a:cubicBezTo>
                  <a:cubicBezTo>
                    <a:pt x="83" y="409"/>
                    <a:pt x="85" y="401"/>
                    <a:pt x="87" y="393"/>
                  </a:cubicBezTo>
                  <a:cubicBezTo>
                    <a:pt x="88" y="384"/>
                    <a:pt x="88" y="384"/>
                    <a:pt x="88" y="384"/>
                  </a:cubicBezTo>
                  <a:cubicBezTo>
                    <a:pt x="14" y="372"/>
                    <a:pt x="14" y="372"/>
                    <a:pt x="14" y="372"/>
                  </a:cubicBezTo>
                  <a:cubicBezTo>
                    <a:pt x="21" y="323"/>
                    <a:pt x="21" y="323"/>
                    <a:pt x="21" y="323"/>
                  </a:cubicBezTo>
                  <a:cubicBezTo>
                    <a:pt x="96" y="335"/>
                    <a:pt x="96" y="335"/>
                    <a:pt x="96" y="335"/>
                  </a:cubicBezTo>
                  <a:cubicBezTo>
                    <a:pt x="102" y="294"/>
                    <a:pt x="102" y="294"/>
                    <a:pt x="102" y="294"/>
                  </a:cubicBezTo>
                  <a:cubicBezTo>
                    <a:pt x="0" y="278"/>
                    <a:pt x="0" y="278"/>
                    <a:pt x="0" y="278"/>
                  </a:cubicBezTo>
                  <a:cubicBezTo>
                    <a:pt x="8" y="228"/>
                    <a:pt x="8" y="228"/>
                    <a:pt x="8" y="228"/>
                  </a:cubicBezTo>
                  <a:cubicBezTo>
                    <a:pt x="64" y="237"/>
                    <a:pt x="64" y="237"/>
                    <a:pt x="64" y="237"/>
                  </a:cubicBezTo>
                  <a:cubicBezTo>
                    <a:pt x="70" y="199"/>
                    <a:pt x="70" y="199"/>
                    <a:pt x="70" y="199"/>
                  </a:cubicBezTo>
                  <a:cubicBezTo>
                    <a:pt x="22" y="192"/>
                    <a:pt x="22" y="192"/>
                    <a:pt x="22" y="192"/>
                  </a:cubicBezTo>
                  <a:cubicBezTo>
                    <a:pt x="30" y="141"/>
                    <a:pt x="30" y="141"/>
                    <a:pt x="30" y="141"/>
                  </a:cubicBezTo>
                  <a:cubicBezTo>
                    <a:pt x="78" y="149"/>
                    <a:pt x="78" y="149"/>
                    <a:pt x="78" y="149"/>
                  </a:cubicBezTo>
                  <a:cubicBezTo>
                    <a:pt x="97" y="32"/>
                    <a:pt x="97" y="32"/>
                    <a:pt x="97" y="32"/>
                  </a:cubicBezTo>
                  <a:cubicBezTo>
                    <a:pt x="100" y="16"/>
                    <a:pt x="108" y="6"/>
                    <a:pt x="122" y="3"/>
                  </a:cubicBezTo>
                  <a:cubicBezTo>
                    <a:pt x="136" y="0"/>
                    <a:pt x="161" y="3"/>
                    <a:pt x="198" y="10"/>
                  </a:cubicBezTo>
                  <a:cubicBezTo>
                    <a:pt x="200" y="37"/>
                    <a:pt x="203" y="57"/>
                    <a:pt x="208" y="69"/>
                  </a:cubicBezTo>
                  <a:cubicBezTo>
                    <a:pt x="183" y="63"/>
                    <a:pt x="169" y="62"/>
                    <a:pt x="164" y="64"/>
                  </a:cubicBezTo>
                  <a:cubicBezTo>
                    <a:pt x="158" y="64"/>
                    <a:pt x="154" y="68"/>
                    <a:pt x="153" y="77"/>
                  </a:cubicBezTo>
                  <a:cubicBezTo>
                    <a:pt x="140" y="159"/>
                    <a:pt x="140" y="159"/>
                    <a:pt x="140" y="159"/>
                  </a:cubicBezTo>
                  <a:cubicBezTo>
                    <a:pt x="201" y="169"/>
                    <a:pt x="201" y="169"/>
                    <a:pt x="201" y="169"/>
                  </a:cubicBezTo>
                  <a:cubicBezTo>
                    <a:pt x="199" y="160"/>
                    <a:pt x="194" y="144"/>
                    <a:pt x="187" y="123"/>
                  </a:cubicBezTo>
                  <a:cubicBezTo>
                    <a:pt x="183" y="111"/>
                    <a:pt x="181" y="104"/>
                    <a:pt x="181" y="103"/>
                  </a:cubicBezTo>
                  <a:cubicBezTo>
                    <a:pt x="242" y="82"/>
                    <a:pt x="242" y="82"/>
                    <a:pt x="242" y="82"/>
                  </a:cubicBezTo>
                  <a:cubicBezTo>
                    <a:pt x="251" y="111"/>
                    <a:pt x="259" y="135"/>
                    <a:pt x="265" y="152"/>
                  </a:cubicBezTo>
                  <a:cubicBezTo>
                    <a:pt x="220" y="172"/>
                    <a:pt x="220" y="172"/>
                    <a:pt x="220" y="172"/>
                  </a:cubicBezTo>
                  <a:cubicBezTo>
                    <a:pt x="272" y="180"/>
                    <a:pt x="272" y="180"/>
                    <a:pt x="272" y="180"/>
                  </a:cubicBezTo>
                  <a:cubicBezTo>
                    <a:pt x="268" y="205"/>
                    <a:pt x="268" y="205"/>
                    <a:pt x="268" y="205"/>
                  </a:cubicBezTo>
                  <a:cubicBezTo>
                    <a:pt x="312" y="194"/>
                    <a:pt x="312" y="194"/>
                    <a:pt x="312" y="194"/>
                  </a:cubicBezTo>
                  <a:cubicBezTo>
                    <a:pt x="337" y="34"/>
                    <a:pt x="337" y="34"/>
                    <a:pt x="337" y="34"/>
                  </a:cubicBezTo>
                  <a:cubicBezTo>
                    <a:pt x="395" y="43"/>
                    <a:pt x="395" y="43"/>
                    <a:pt x="395" y="43"/>
                  </a:cubicBezTo>
                  <a:cubicBezTo>
                    <a:pt x="372" y="185"/>
                    <a:pt x="372" y="185"/>
                    <a:pt x="372" y="185"/>
                  </a:cubicBezTo>
                  <a:cubicBezTo>
                    <a:pt x="379" y="182"/>
                    <a:pt x="389" y="179"/>
                    <a:pt x="403" y="175"/>
                  </a:cubicBezTo>
                  <a:cubicBezTo>
                    <a:pt x="418" y="169"/>
                    <a:pt x="428" y="165"/>
                    <a:pt x="435" y="163"/>
                  </a:cubicBezTo>
                  <a:cubicBezTo>
                    <a:pt x="438" y="162"/>
                    <a:pt x="440" y="163"/>
                    <a:pt x="442" y="166"/>
                  </a:cubicBezTo>
                  <a:cubicBezTo>
                    <a:pt x="445" y="175"/>
                    <a:pt x="445" y="178"/>
                    <a:pt x="445" y="174"/>
                  </a:cubicBezTo>
                  <a:cubicBezTo>
                    <a:pt x="451" y="200"/>
                    <a:pt x="455" y="219"/>
                    <a:pt x="457" y="231"/>
                  </a:cubicBezTo>
                  <a:cubicBezTo>
                    <a:pt x="447" y="231"/>
                    <a:pt x="447" y="231"/>
                    <a:pt x="447" y="231"/>
                  </a:cubicBezTo>
                  <a:cubicBezTo>
                    <a:pt x="418" y="232"/>
                    <a:pt x="390" y="235"/>
                    <a:pt x="363" y="241"/>
                  </a:cubicBezTo>
                  <a:cubicBezTo>
                    <a:pt x="350" y="325"/>
                    <a:pt x="350" y="325"/>
                    <a:pt x="350" y="325"/>
                  </a:cubicBezTo>
                  <a:cubicBezTo>
                    <a:pt x="378" y="329"/>
                    <a:pt x="378" y="329"/>
                    <a:pt x="378" y="329"/>
                  </a:cubicBezTo>
                  <a:cubicBezTo>
                    <a:pt x="385" y="307"/>
                    <a:pt x="393" y="287"/>
                    <a:pt x="401" y="268"/>
                  </a:cubicBezTo>
                  <a:cubicBezTo>
                    <a:pt x="421" y="280"/>
                    <a:pt x="436" y="288"/>
                    <a:pt x="447" y="293"/>
                  </a:cubicBezTo>
                  <a:cubicBezTo>
                    <a:pt x="425" y="339"/>
                    <a:pt x="410" y="391"/>
                    <a:pt x="401" y="448"/>
                  </a:cubicBezTo>
                  <a:cubicBezTo>
                    <a:pt x="390" y="444"/>
                    <a:pt x="390" y="444"/>
                    <a:pt x="390" y="444"/>
                  </a:cubicBezTo>
                  <a:cubicBezTo>
                    <a:pt x="372" y="437"/>
                    <a:pt x="357" y="432"/>
                    <a:pt x="346" y="429"/>
                  </a:cubicBezTo>
                  <a:cubicBezTo>
                    <a:pt x="350" y="413"/>
                    <a:pt x="356" y="397"/>
                    <a:pt x="362" y="380"/>
                  </a:cubicBezTo>
                  <a:lnTo>
                    <a:pt x="342" y="377"/>
                  </a:lnTo>
                  <a:close/>
                  <a:moveTo>
                    <a:pt x="266" y="231"/>
                  </a:moveTo>
                  <a:cubicBezTo>
                    <a:pt x="131" y="209"/>
                    <a:pt x="131" y="209"/>
                    <a:pt x="131" y="209"/>
                  </a:cubicBezTo>
                  <a:cubicBezTo>
                    <a:pt x="125" y="247"/>
                    <a:pt x="125" y="247"/>
                    <a:pt x="125" y="247"/>
                  </a:cubicBezTo>
                  <a:cubicBezTo>
                    <a:pt x="265" y="269"/>
                    <a:pt x="265" y="269"/>
                    <a:pt x="265" y="269"/>
                  </a:cubicBezTo>
                  <a:cubicBezTo>
                    <a:pt x="259" y="310"/>
                    <a:pt x="259" y="310"/>
                    <a:pt x="259" y="310"/>
                  </a:cubicBezTo>
                  <a:cubicBezTo>
                    <a:pt x="292" y="315"/>
                    <a:pt x="292" y="315"/>
                    <a:pt x="292" y="315"/>
                  </a:cubicBezTo>
                  <a:cubicBezTo>
                    <a:pt x="303" y="248"/>
                    <a:pt x="303" y="248"/>
                    <a:pt x="303" y="248"/>
                  </a:cubicBezTo>
                  <a:cubicBezTo>
                    <a:pt x="265" y="256"/>
                    <a:pt x="265" y="256"/>
                    <a:pt x="265" y="256"/>
                  </a:cubicBezTo>
                  <a:lnTo>
                    <a:pt x="266" y="2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3" name="Freeform 50"/>
            <p:cNvSpPr>
              <a:spLocks noEditPoints="1"/>
            </p:cNvSpPr>
            <p:nvPr/>
          </p:nvSpPr>
          <p:spPr bwMode="auto">
            <a:xfrm>
              <a:off x="3653271" y="5368065"/>
              <a:ext cx="141312" cy="136679"/>
            </a:xfrm>
            <a:custGeom>
              <a:avLst/>
              <a:gdLst>
                <a:gd name="T0" fmla="*/ 69 w 479"/>
                <a:gd name="T1" fmla="*/ 426 h 465"/>
                <a:gd name="T2" fmla="*/ 19 w 479"/>
                <a:gd name="T3" fmla="*/ 416 h 465"/>
                <a:gd name="T4" fmla="*/ 1 w 479"/>
                <a:gd name="T5" fmla="*/ 407 h 465"/>
                <a:gd name="T6" fmla="*/ 3 w 479"/>
                <a:gd name="T7" fmla="*/ 400 h 465"/>
                <a:gd name="T8" fmla="*/ 17 w 479"/>
                <a:gd name="T9" fmla="*/ 356 h 465"/>
                <a:gd name="T10" fmla="*/ 66 w 479"/>
                <a:gd name="T11" fmla="*/ 51 h 465"/>
                <a:gd name="T12" fmla="*/ 91 w 479"/>
                <a:gd name="T13" fmla="*/ 5 h 465"/>
                <a:gd name="T14" fmla="*/ 170 w 479"/>
                <a:gd name="T15" fmla="*/ 10 h 465"/>
                <a:gd name="T16" fmla="*/ 180 w 479"/>
                <a:gd name="T17" fmla="*/ 71 h 465"/>
                <a:gd name="T18" fmla="*/ 138 w 479"/>
                <a:gd name="T19" fmla="*/ 68 h 465"/>
                <a:gd name="T20" fmla="*/ 123 w 479"/>
                <a:gd name="T21" fmla="*/ 89 h 465"/>
                <a:gd name="T22" fmla="*/ 69 w 479"/>
                <a:gd name="T23" fmla="*/ 426 h 465"/>
                <a:gd name="T24" fmla="*/ 163 w 479"/>
                <a:gd name="T25" fmla="*/ 389 h 465"/>
                <a:gd name="T26" fmla="*/ 100 w 479"/>
                <a:gd name="T27" fmla="*/ 374 h 465"/>
                <a:gd name="T28" fmla="*/ 102 w 479"/>
                <a:gd name="T29" fmla="*/ 364 h 465"/>
                <a:gd name="T30" fmla="*/ 113 w 479"/>
                <a:gd name="T31" fmla="*/ 328 h 465"/>
                <a:gd name="T32" fmla="*/ 149 w 479"/>
                <a:gd name="T33" fmla="*/ 110 h 465"/>
                <a:gd name="T34" fmla="*/ 206 w 479"/>
                <a:gd name="T35" fmla="*/ 119 h 465"/>
                <a:gd name="T36" fmla="*/ 163 w 479"/>
                <a:gd name="T37" fmla="*/ 389 h 465"/>
                <a:gd name="T38" fmla="*/ 410 w 479"/>
                <a:gd name="T39" fmla="*/ 305 h 465"/>
                <a:gd name="T40" fmla="*/ 384 w 479"/>
                <a:gd name="T41" fmla="*/ 465 h 465"/>
                <a:gd name="T42" fmla="*/ 186 w 479"/>
                <a:gd name="T43" fmla="*/ 433 h 465"/>
                <a:gd name="T44" fmla="*/ 212 w 479"/>
                <a:gd name="T45" fmla="*/ 273 h 465"/>
                <a:gd name="T46" fmla="*/ 294 w 479"/>
                <a:gd name="T47" fmla="*/ 286 h 465"/>
                <a:gd name="T48" fmla="*/ 300 w 479"/>
                <a:gd name="T49" fmla="*/ 247 h 465"/>
                <a:gd name="T50" fmla="*/ 211 w 479"/>
                <a:gd name="T51" fmla="*/ 233 h 465"/>
                <a:gd name="T52" fmla="*/ 208 w 479"/>
                <a:gd name="T53" fmla="*/ 230 h 465"/>
                <a:gd name="T54" fmla="*/ 218 w 479"/>
                <a:gd name="T55" fmla="*/ 177 h 465"/>
                <a:gd name="T56" fmla="*/ 240 w 479"/>
                <a:gd name="T57" fmla="*/ 67 h 465"/>
                <a:gd name="T58" fmla="*/ 330 w 479"/>
                <a:gd name="T59" fmla="*/ 40 h 465"/>
                <a:gd name="T60" fmla="*/ 341 w 479"/>
                <a:gd name="T61" fmla="*/ 42 h 465"/>
                <a:gd name="T62" fmla="*/ 351 w 479"/>
                <a:gd name="T63" fmla="*/ 97 h 465"/>
                <a:gd name="T64" fmla="*/ 293 w 479"/>
                <a:gd name="T65" fmla="*/ 106 h 465"/>
                <a:gd name="T66" fmla="*/ 283 w 479"/>
                <a:gd name="T67" fmla="*/ 139 h 465"/>
                <a:gd name="T68" fmla="*/ 275 w 479"/>
                <a:gd name="T69" fmla="*/ 190 h 465"/>
                <a:gd name="T70" fmla="*/ 314 w 479"/>
                <a:gd name="T71" fmla="*/ 196 h 465"/>
                <a:gd name="T72" fmla="*/ 438 w 479"/>
                <a:gd name="T73" fmla="*/ 48 h 465"/>
                <a:gd name="T74" fmla="*/ 479 w 479"/>
                <a:gd name="T75" fmla="*/ 89 h 465"/>
                <a:gd name="T76" fmla="*/ 374 w 479"/>
                <a:gd name="T77" fmla="*/ 206 h 465"/>
                <a:gd name="T78" fmla="*/ 449 w 479"/>
                <a:gd name="T79" fmla="*/ 217 h 465"/>
                <a:gd name="T80" fmla="*/ 440 w 479"/>
                <a:gd name="T81" fmla="*/ 270 h 465"/>
                <a:gd name="T82" fmla="*/ 360 w 479"/>
                <a:gd name="T83" fmla="*/ 257 h 465"/>
                <a:gd name="T84" fmla="*/ 354 w 479"/>
                <a:gd name="T85" fmla="*/ 296 h 465"/>
                <a:gd name="T86" fmla="*/ 410 w 479"/>
                <a:gd name="T87" fmla="*/ 305 h 465"/>
                <a:gd name="T88" fmla="*/ 342 w 479"/>
                <a:gd name="T89" fmla="*/ 347 h 465"/>
                <a:gd name="T90" fmla="*/ 267 w 479"/>
                <a:gd name="T91" fmla="*/ 335 h 465"/>
                <a:gd name="T92" fmla="*/ 258 w 479"/>
                <a:gd name="T93" fmla="*/ 391 h 465"/>
                <a:gd name="T94" fmla="*/ 333 w 479"/>
                <a:gd name="T95" fmla="*/ 403 h 465"/>
                <a:gd name="T96" fmla="*/ 342 w 479"/>
                <a:gd name="T97" fmla="*/ 347 h 4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79" h="465">
                  <a:moveTo>
                    <a:pt x="69" y="426"/>
                  </a:moveTo>
                  <a:cubicBezTo>
                    <a:pt x="43" y="422"/>
                    <a:pt x="26" y="418"/>
                    <a:pt x="19" y="416"/>
                  </a:cubicBezTo>
                  <a:cubicBezTo>
                    <a:pt x="9" y="413"/>
                    <a:pt x="3" y="410"/>
                    <a:pt x="1" y="407"/>
                  </a:cubicBezTo>
                  <a:cubicBezTo>
                    <a:pt x="0" y="406"/>
                    <a:pt x="1" y="403"/>
                    <a:pt x="3" y="400"/>
                  </a:cubicBezTo>
                  <a:cubicBezTo>
                    <a:pt x="10" y="388"/>
                    <a:pt x="14" y="374"/>
                    <a:pt x="17" y="356"/>
                  </a:cubicBezTo>
                  <a:cubicBezTo>
                    <a:pt x="66" y="51"/>
                    <a:pt x="66" y="51"/>
                    <a:pt x="66" y="51"/>
                  </a:cubicBezTo>
                  <a:cubicBezTo>
                    <a:pt x="69" y="25"/>
                    <a:pt x="78" y="9"/>
                    <a:pt x="91" y="5"/>
                  </a:cubicBezTo>
                  <a:cubicBezTo>
                    <a:pt x="103" y="0"/>
                    <a:pt x="130" y="1"/>
                    <a:pt x="170" y="10"/>
                  </a:cubicBezTo>
                  <a:cubicBezTo>
                    <a:pt x="170" y="29"/>
                    <a:pt x="173" y="50"/>
                    <a:pt x="180" y="71"/>
                  </a:cubicBezTo>
                  <a:cubicBezTo>
                    <a:pt x="158" y="66"/>
                    <a:pt x="144" y="65"/>
                    <a:pt x="138" y="68"/>
                  </a:cubicBezTo>
                  <a:cubicBezTo>
                    <a:pt x="130" y="69"/>
                    <a:pt x="125" y="76"/>
                    <a:pt x="123" y="89"/>
                  </a:cubicBezTo>
                  <a:lnTo>
                    <a:pt x="69" y="426"/>
                  </a:lnTo>
                  <a:close/>
                  <a:moveTo>
                    <a:pt x="163" y="389"/>
                  </a:moveTo>
                  <a:cubicBezTo>
                    <a:pt x="121" y="385"/>
                    <a:pt x="101" y="380"/>
                    <a:pt x="100" y="374"/>
                  </a:cubicBezTo>
                  <a:cubicBezTo>
                    <a:pt x="99" y="372"/>
                    <a:pt x="100" y="369"/>
                    <a:pt x="102" y="364"/>
                  </a:cubicBezTo>
                  <a:cubicBezTo>
                    <a:pt x="108" y="353"/>
                    <a:pt x="112" y="340"/>
                    <a:pt x="113" y="328"/>
                  </a:cubicBezTo>
                  <a:cubicBezTo>
                    <a:pt x="149" y="110"/>
                    <a:pt x="149" y="110"/>
                    <a:pt x="149" y="110"/>
                  </a:cubicBezTo>
                  <a:cubicBezTo>
                    <a:pt x="206" y="119"/>
                    <a:pt x="206" y="119"/>
                    <a:pt x="206" y="119"/>
                  </a:cubicBezTo>
                  <a:lnTo>
                    <a:pt x="163" y="389"/>
                  </a:lnTo>
                  <a:close/>
                  <a:moveTo>
                    <a:pt x="410" y="305"/>
                  </a:moveTo>
                  <a:cubicBezTo>
                    <a:pt x="384" y="465"/>
                    <a:pt x="384" y="465"/>
                    <a:pt x="384" y="465"/>
                  </a:cubicBezTo>
                  <a:cubicBezTo>
                    <a:pt x="186" y="433"/>
                    <a:pt x="186" y="433"/>
                    <a:pt x="186" y="433"/>
                  </a:cubicBezTo>
                  <a:cubicBezTo>
                    <a:pt x="212" y="273"/>
                    <a:pt x="212" y="273"/>
                    <a:pt x="212" y="273"/>
                  </a:cubicBezTo>
                  <a:cubicBezTo>
                    <a:pt x="294" y="286"/>
                    <a:pt x="294" y="286"/>
                    <a:pt x="294" y="286"/>
                  </a:cubicBezTo>
                  <a:cubicBezTo>
                    <a:pt x="300" y="247"/>
                    <a:pt x="300" y="247"/>
                    <a:pt x="300" y="247"/>
                  </a:cubicBezTo>
                  <a:cubicBezTo>
                    <a:pt x="211" y="233"/>
                    <a:pt x="211" y="233"/>
                    <a:pt x="211" y="233"/>
                  </a:cubicBezTo>
                  <a:cubicBezTo>
                    <a:pt x="209" y="232"/>
                    <a:pt x="207" y="232"/>
                    <a:pt x="208" y="230"/>
                  </a:cubicBezTo>
                  <a:cubicBezTo>
                    <a:pt x="210" y="218"/>
                    <a:pt x="213" y="200"/>
                    <a:pt x="218" y="177"/>
                  </a:cubicBezTo>
                  <a:cubicBezTo>
                    <a:pt x="227" y="128"/>
                    <a:pt x="234" y="92"/>
                    <a:pt x="240" y="67"/>
                  </a:cubicBezTo>
                  <a:cubicBezTo>
                    <a:pt x="241" y="36"/>
                    <a:pt x="271" y="27"/>
                    <a:pt x="330" y="40"/>
                  </a:cubicBezTo>
                  <a:cubicBezTo>
                    <a:pt x="335" y="41"/>
                    <a:pt x="339" y="41"/>
                    <a:pt x="341" y="42"/>
                  </a:cubicBezTo>
                  <a:cubicBezTo>
                    <a:pt x="342" y="63"/>
                    <a:pt x="345" y="82"/>
                    <a:pt x="351" y="97"/>
                  </a:cubicBezTo>
                  <a:cubicBezTo>
                    <a:pt x="313" y="86"/>
                    <a:pt x="293" y="89"/>
                    <a:pt x="293" y="106"/>
                  </a:cubicBezTo>
                  <a:cubicBezTo>
                    <a:pt x="290" y="116"/>
                    <a:pt x="287" y="127"/>
                    <a:pt x="283" y="139"/>
                  </a:cubicBezTo>
                  <a:cubicBezTo>
                    <a:pt x="281" y="152"/>
                    <a:pt x="279" y="169"/>
                    <a:pt x="275" y="190"/>
                  </a:cubicBezTo>
                  <a:cubicBezTo>
                    <a:pt x="314" y="196"/>
                    <a:pt x="314" y="196"/>
                    <a:pt x="314" y="196"/>
                  </a:cubicBezTo>
                  <a:cubicBezTo>
                    <a:pt x="332" y="136"/>
                    <a:pt x="373" y="87"/>
                    <a:pt x="438" y="48"/>
                  </a:cubicBezTo>
                  <a:cubicBezTo>
                    <a:pt x="446" y="62"/>
                    <a:pt x="459" y="75"/>
                    <a:pt x="479" y="89"/>
                  </a:cubicBezTo>
                  <a:cubicBezTo>
                    <a:pt x="424" y="118"/>
                    <a:pt x="389" y="157"/>
                    <a:pt x="374" y="206"/>
                  </a:cubicBezTo>
                  <a:cubicBezTo>
                    <a:pt x="449" y="217"/>
                    <a:pt x="449" y="217"/>
                    <a:pt x="449" y="217"/>
                  </a:cubicBezTo>
                  <a:cubicBezTo>
                    <a:pt x="440" y="270"/>
                    <a:pt x="440" y="270"/>
                    <a:pt x="440" y="270"/>
                  </a:cubicBezTo>
                  <a:cubicBezTo>
                    <a:pt x="360" y="257"/>
                    <a:pt x="360" y="257"/>
                    <a:pt x="360" y="257"/>
                  </a:cubicBezTo>
                  <a:cubicBezTo>
                    <a:pt x="354" y="296"/>
                    <a:pt x="354" y="296"/>
                    <a:pt x="354" y="296"/>
                  </a:cubicBezTo>
                  <a:lnTo>
                    <a:pt x="410" y="305"/>
                  </a:lnTo>
                  <a:close/>
                  <a:moveTo>
                    <a:pt x="342" y="347"/>
                  </a:moveTo>
                  <a:cubicBezTo>
                    <a:pt x="267" y="335"/>
                    <a:pt x="267" y="335"/>
                    <a:pt x="267" y="335"/>
                  </a:cubicBezTo>
                  <a:cubicBezTo>
                    <a:pt x="258" y="391"/>
                    <a:pt x="258" y="391"/>
                    <a:pt x="258" y="391"/>
                  </a:cubicBezTo>
                  <a:cubicBezTo>
                    <a:pt x="333" y="403"/>
                    <a:pt x="333" y="403"/>
                    <a:pt x="333" y="403"/>
                  </a:cubicBezTo>
                  <a:lnTo>
                    <a:pt x="342" y="34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4" name="Freeform 51"/>
            <p:cNvSpPr>
              <a:spLocks noEditPoints="1"/>
            </p:cNvSpPr>
            <p:nvPr/>
          </p:nvSpPr>
          <p:spPr bwMode="auto">
            <a:xfrm>
              <a:off x="3684545" y="5208221"/>
              <a:ext cx="133204" cy="128571"/>
            </a:xfrm>
            <a:custGeom>
              <a:avLst/>
              <a:gdLst>
                <a:gd name="T0" fmla="*/ 81 w 451"/>
                <a:gd name="T1" fmla="*/ 266 h 436"/>
                <a:gd name="T2" fmla="*/ 106 w 451"/>
                <a:gd name="T3" fmla="*/ 293 h 436"/>
                <a:gd name="T4" fmla="*/ 196 w 451"/>
                <a:gd name="T5" fmla="*/ 302 h 436"/>
                <a:gd name="T6" fmla="*/ 204 w 451"/>
                <a:gd name="T7" fmla="*/ 290 h 436"/>
                <a:gd name="T8" fmla="*/ 207 w 451"/>
                <a:gd name="T9" fmla="*/ 282 h 436"/>
                <a:gd name="T10" fmla="*/ 0 w 451"/>
                <a:gd name="T11" fmla="*/ 249 h 436"/>
                <a:gd name="T12" fmla="*/ 8 w 451"/>
                <a:gd name="T13" fmla="*/ 201 h 436"/>
                <a:gd name="T14" fmla="*/ 118 w 451"/>
                <a:gd name="T15" fmla="*/ 218 h 436"/>
                <a:gd name="T16" fmla="*/ 3 w 451"/>
                <a:gd name="T17" fmla="*/ 139 h 436"/>
                <a:gd name="T18" fmla="*/ 48 w 451"/>
                <a:gd name="T19" fmla="*/ 83 h 436"/>
                <a:gd name="T20" fmla="*/ 190 w 451"/>
                <a:gd name="T21" fmla="*/ 232 h 436"/>
                <a:gd name="T22" fmla="*/ 242 w 451"/>
                <a:gd name="T23" fmla="*/ 240 h 436"/>
                <a:gd name="T24" fmla="*/ 322 w 451"/>
                <a:gd name="T25" fmla="*/ 183 h 436"/>
                <a:gd name="T26" fmla="*/ 204 w 451"/>
                <a:gd name="T27" fmla="*/ 228 h 436"/>
                <a:gd name="T28" fmla="*/ 180 w 451"/>
                <a:gd name="T29" fmla="*/ 186 h 436"/>
                <a:gd name="T30" fmla="*/ 339 w 451"/>
                <a:gd name="T31" fmla="*/ 126 h 436"/>
                <a:gd name="T32" fmla="*/ 342 w 451"/>
                <a:gd name="T33" fmla="*/ 132 h 436"/>
                <a:gd name="T34" fmla="*/ 360 w 451"/>
                <a:gd name="T35" fmla="*/ 166 h 436"/>
                <a:gd name="T36" fmla="*/ 417 w 451"/>
                <a:gd name="T37" fmla="*/ 140 h 436"/>
                <a:gd name="T38" fmla="*/ 451 w 451"/>
                <a:gd name="T39" fmla="*/ 193 h 436"/>
                <a:gd name="T40" fmla="*/ 317 w 451"/>
                <a:gd name="T41" fmla="*/ 252 h 436"/>
                <a:gd name="T42" fmla="*/ 425 w 451"/>
                <a:gd name="T43" fmla="*/ 270 h 436"/>
                <a:gd name="T44" fmla="*/ 417 w 451"/>
                <a:gd name="T45" fmla="*/ 318 h 436"/>
                <a:gd name="T46" fmla="*/ 276 w 451"/>
                <a:gd name="T47" fmla="*/ 295 h 436"/>
                <a:gd name="T48" fmla="*/ 268 w 451"/>
                <a:gd name="T49" fmla="*/ 309 h 436"/>
                <a:gd name="T50" fmla="*/ 301 w 451"/>
                <a:gd name="T51" fmla="*/ 315 h 436"/>
                <a:gd name="T52" fmla="*/ 324 w 451"/>
                <a:gd name="T53" fmla="*/ 318 h 436"/>
                <a:gd name="T54" fmla="*/ 346 w 451"/>
                <a:gd name="T55" fmla="*/ 320 h 436"/>
                <a:gd name="T56" fmla="*/ 346 w 451"/>
                <a:gd name="T57" fmla="*/ 347 h 436"/>
                <a:gd name="T58" fmla="*/ 345 w 451"/>
                <a:gd name="T59" fmla="*/ 372 h 436"/>
                <a:gd name="T60" fmla="*/ 299 w 451"/>
                <a:gd name="T61" fmla="*/ 374 h 436"/>
                <a:gd name="T62" fmla="*/ 282 w 451"/>
                <a:gd name="T63" fmla="*/ 384 h 436"/>
                <a:gd name="T64" fmla="*/ 278 w 451"/>
                <a:gd name="T65" fmla="*/ 388 h 436"/>
                <a:gd name="T66" fmla="*/ 236 w 451"/>
                <a:gd name="T67" fmla="*/ 436 h 436"/>
                <a:gd name="T68" fmla="*/ 191 w 451"/>
                <a:gd name="T69" fmla="*/ 417 h 436"/>
                <a:gd name="T70" fmla="*/ 164 w 451"/>
                <a:gd name="T71" fmla="*/ 406 h 436"/>
                <a:gd name="T72" fmla="*/ 171 w 451"/>
                <a:gd name="T73" fmla="*/ 399 h 436"/>
                <a:gd name="T74" fmla="*/ 234 w 451"/>
                <a:gd name="T75" fmla="*/ 354 h 436"/>
                <a:gd name="T76" fmla="*/ 183 w 451"/>
                <a:gd name="T77" fmla="*/ 347 h 436"/>
                <a:gd name="T78" fmla="*/ 144 w 451"/>
                <a:gd name="T79" fmla="*/ 341 h 436"/>
                <a:gd name="T80" fmla="*/ 152 w 451"/>
                <a:gd name="T81" fmla="*/ 350 h 436"/>
                <a:gd name="T82" fmla="*/ 170 w 451"/>
                <a:gd name="T83" fmla="*/ 370 h 436"/>
                <a:gd name="T84" fmla="*/ 122 w 451"/>
                <a:gd name="T85" fmla="*/ 397 h 436"/>
                <a:gd name="T86" fmla="*/ 35 w 451"/>
                <a:gd name="T87" fmla="*/ 297 h 436"/>
                <a:gd name="T88" fmla="*/ 81 w 451"/>
                <a:gd name="T89" fmla="*/ 266 h 436"/>
                <a:gd name="T90" fmla="*/ 83 w 451"/>
                <a:gd name="T91" fmla="*/ 66 h 436"/>
                <a:gd name="T92" fmla="*/ 240 w 451"/>
                <a:gd name="T93" fmla="*/ 9 h 436"/>
                <a:gd name="T94" fmla="*/ 402 w 451"/>
                <a:gd name="T95" fmla="*/ 6 h 436"/>
                <a:gd name="T96" fmla="*/ 416 w 451"/>
                <a:gd name="T97" fmla="*/ 50 h 436"/>
                <a:gd name="T98" fmla="*/ 420 w 451"/>
                <a:gd name="T99" fmla="*/ 61 h 436"/>
                <a:gd name="T100" fmla="*/ 401 w 451"/>
                <a:gd name="T101" fmla="*/ 60 h 436"/>
                <a:gd name="T102" fmla="*/ 270 w 451"/>
                <a:gd name="T103" fmla="*/ 56 h 436"/>
                <a:gd name="T104" fmla="*/ 125 w 451"/>
                <a:gd name="T105" fmla="*/ 116 h 436"/>
                <a:gd name="T106" fmla="*/ 99 w 451"/>
                <a:gd name="T107" fmla="*/ 85 h 436"/>
                <a:gd name="T108" fmla="*/ 83 w 451"/>
                <a:gd name="T109" fmla="*/ 67 h 436"/>
                <a:gd name="T110" fmla="*/ 83 w 451"/>
                <a:gd name="T111" fmla="*/ 66 h 436"/>
                <a:gd name="T112" fmla="*/ 141 w 451"/>
                <a:gd name="T113" fmla="*/ 125 h 436"/>
                <a:gd name="T114" fmla="*/ 374 w 451"/>
                <a:gd name="T115" fmla="*/ 66 h 436"/>
                <a:gd name="T116" fmla="*/ 378 w 451"/>
                <a:gd name="T117" fmla="*/ 77 h 436"/>
                <a:gd name="T118" fmla="*/ 398 w 451"/>
                <a:gd name="T119" fmla="*/ 118 h 436"/>
                <a:gd name="T120" fmla="*/ 177 w 451"/>
                <a:gd name="T121" fmla="*/ 171 h 436"/>
                <a:gd name="T122" fmla="*/ 141 w 451"/>
                <a:gd name="T123" fmla="*/ 125 h 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51" h="436">
                  <a:moveTo>
                    <a:pt x="81" y="266"/>
                  </a:moveTo>
                  <a:cubicBezTo>
                    <a:pt x="87" y="273"/>
                    <a:pt x="95" y="282"/>
                    <a:pt x="106" y="293"/>
                  </a:cubicBezTo>
                  <a:cubicBezTo>
                    <a:pt x="136" y="296"/>
                    <a:pt x="166" y="299"/>
                    <a:pt x="196" y="302"/>
                  </a:cubicBezTo>
                  <a:cubicBezTo>
                    <a:pt x="198" y="298"/>
                    <a:pt x="201" y="294"/>
                    <a:pt x="204" y="290"/>
                  </a:cubicBezTo>
                  <a:cubicBezTo>
                    <a:pt x="206" y="286"/>
                    <a:pt x="207" y="284"/>
                    <a:pt x="207" y="282"/>
                  </a:cubicBezTo>
                  <a:cubicBezTo>
                    <a:pt x="0" y="249"/>
                    <a:pt x="0" y="249"/>
                    <a:pt x="0" y="249"/>
                  </a:cubicBezTo>
                  <a:cubicBezTo>
                    <a:pt x="8" y="201"/>
                    <a:pt x="8" y="201"/>
                    <a:pt x="8" y="201"/>
                  </a:cubicBezTo>
                  <a:cubicBezTo>
                    <a:pt x="118" y="218"/>
                    <a:pt x="118" y="218"/>
                    <a:pt x="118" y="218"/>
                  </a:cubicBezTo>
                  <a:cubicBezTo>
                    <a:pt x="94" y="183"/>
                    <a:pt x="56" y="156"/>
                    <a:pt x="3" y="139"/>
                  </a:cubicBezTo>
                  <a:cubicBezTo>
                    <a:pt x="19" y="122"/>
                    <a:pt x="34" y="104"/>
                    <a:pt x="48" y="83"/>
                  </a:cubicBezTo>
                  <a:cubicBezTo>
                    <a:pt x="121" y="125"/>
                    <a:pt x="169" y="175"/>
                    <a:pt x="190" y="232"/>
                  </a:cubicBezTo>
                  <a:cubicBezTo>
                    <a:pt x="242" y="240"/>
                    <a:pt x="242" y="240"/>
                    <a:pt x="242" y="240"/>
                  </a:cubicBezTo>
                  <a:cubicBezTo>
                    <a:pt x="275" y="211"/>
                    <a:pt x="302" y="192"/>
                    <a:pt x="322" y="183"/>
                  </a:cubicBezTo>
                  <a:cubicBezTo>
                    <a:pt x="279" y="196"/>
                    <a:pt x="240" y="211"/>
                    <a:pt x="204" y="228"/>
                  </a:cubicBezTo>
                  <a:cubicBezTo>
                    <a:pt x="197" y="217"/>
                    <a:pt x="189" y="203"/>
                    <a:pt x="180" y="186"/>
                  </a:cubicBezTo>
                  <a:cubicBezTo>
                    <a:pt x="233" y="160"/>
                    <a:pt x="286" y="140"/>
                    <a:pt x="339" y="126"/>
                  </a:cubicBezTo>
                  <a:cubicBezTo>
                    <a:pt x="342" y="132"/>
                    <a:pt x="343" y="133"/>
                    <a:pt x="342" y="132"/>
                  </a:cubicBezTo>
                  <a:cubicBezTo>
                    <a:pt x="348" y="145"/>
                    <a:pt x="353" y="156"/>
                    <a:pt x="360" y="166"/>
                  </a:cubicBezTo>
                  <a:cubicBezTo>
                    <a:pt x="378" y="156"/>
                    <a:pt x="397" y="147"/>
                    <a:pt x="417" y="140"/>
                  </a:cubicBezTo>
                  <a:cubicBezTo>
                    <a:pt x="426" y="158"/>
                    <a:pt x="437" y="176"/>
                    <a:pt x="451" y="193"/>
                  </a:cubicBezTo>
                  <a:cubicBezTo>
                    <a:pt x="394" y="205"/>
                    <a:pt x="349" y="224"/>
                    <a:pt x="317" y="252"/>
                  </a:cubicBezTo>
                  <a:cubicBezTo>
                    <a:pt x="425" y="270"/>
                    <a:pt x="425" y="270"/>
                    <a:pt x="425" y="270"/>
                  </a:cubicBezTo>
                  <a:cubicBezTo>
                    <a:pt x="417" y="318"/>
                    <a:pt x="417" y="318"/>
                    <a:pt x="417" y="318"/>
                  </a:cubicBezTo>
                  <a:cubicBezTo>
                    <a:pt x="276" y="295"/>
                    <a:pt x="276" y="295"/>
                    <a:pt x="276" y="295"/>
                  </a:cubicBezTo>
                  <a:cubicBezTo>
                    <a:pt x="268" y="309"/>
                    <a:pt x="268" y="309"/>
                    <a:pt x="268" y="309"/>
                  </a:cubicBezTo>
                  <a:cubicBezTo>
                    <a:pt x="301" y="315"/>
                    <a:pt x="301" y="315"/>
                    <a:pt x="301" y="315"/>
                  </a:cubicBezTo>
                  <a:cubicBezTo>
                    <a:pt x="306" y="315"/>
                    <a:pt x="314" y="317"/>
                    <a:pt x="324" y="318"/>
                  </a:cubicBezTo>
                  <a:cubicBezTo>
                    <a:pt x="334" y="319"/>
                    <a:pt x="341" y="319"/>
                    <a:pt x="346" y="320"/>
                  </a:cubicBezTo>
                  <a:cubicBezTo>
                    <a:pt x="345" y="326"/>
                    <a:pt x="345" y="335"/>
                    <a:pt x="346" y="347"/>
                  </a:cubicBezTo>
                  <a:cubicBezTo>
                    <a:pt x="347" y="357"/>
                    <a:pt x="346" y="365"/>
                    <a:pt x="345" y="372"/>
                  </a:cubicBezTo>
                  <a:cubicBezTo>
                    <a:pt x="327" y="369"/>
                    <a:pt x="311" y="369"/>
                    <a:pt x="299" y="374"/>
                  </a:cubicBezTo>
                  <a:cubicBezTo>
                    <a:pt x="295" y="376"/>
                    <a:pt x="289" y="379"/>
                    <a:pt x="282" y="384"/>
                  </a:cubicBezTo>
                  <a:cubicBezTo>
                    <a:pt x="281" y="385"/>
                    <a:pt x="279" y="386"/>
                    <a:pt x="278" y="388"/>
                  </a:cubicBezTo>
                  <a:cubicBezTo>
                    <a:pt x="261" y="400"/>
                    <a:pt x="247" y="416"/>
                    <a:pt x="236" y="436"/>
                  </a:cubicBezTo>
                  <a:cubicBezTo>
                    <a:pt x="226" y="432"/>
                    <a:pt x="211" y="426"/>
                    <a:pt x="191" y="417"/>
                  </a:cubicBezTo>
                  <a:cubicBezTo>
                    <a:pt x="172" y="409"/>
                    <a:pt x="163" y="405"/>
                    <a:pt x="164" y="406"/>
                  </a:cubicBezTo>
                  <a:cubicBezTo>
                    <a:pt x="171" y="399"/>
                    <a:pt x="171" y="399"/>
                    <a:pt x="171" y="399"/>
                  </a:cubicBezTo>
                  <a:cubicBezTo>
                    <a:pt x="191" y="387"/>
                    <a:pt x="212" y="372"/>
                    <a:pt x="234" y="354"/>
                  </a:cubicBezTo>
                  <a:cubicBezTo>
                    <a:pt x="220" y="351"/>
                    <a:pt x="203" y="349"/>
                    <a:pt x="183" y="347"/>
                  </a:cubicBezTo>
                  <a:cubicBezTo>
                    <a:pt x="166" y="344"/>
                    <a:pt x="153" y="342"/>
                    <a:pt x="144" y="341"/>
                  </a:cubicBezTo>
                  <a:cubicBezTo>
                    <a:pt x="146" y="343"/>
                    <a:pt x="149" y="346"/>
                    <a:pt x="152" y="350"/>
                  </a:cubicBezTo>
                  <a:cubicBezTo>
                    <a:pt x="154" y="354"/>
                    <a:pt x="160" y="361"/>
                    <a:pt x="170" y="370"/>
                  </a:cubicBezTo>
                  <a:cubicBezTo>
                    <a:pt x="153" y="379"/>
                    <a:pt x="137" y="388"/>
                    <a:pt x="122" y="397"/>
                  </a:cubicBezTo>
                  <a:cubicBezTo>
                    <a:pt x="88" y="361"/>
                    <a:pt x="59" y="327"/>
                    <a:pt x="35" y="297"/>
                  </a:cubicBezTo>
                  <a:lnTo>
                    <a:pt x="81" y="266"/>
                  </a:lnTo>
                  <a:close/>
                  <a:moveTo>
                    <a:pt x="83" y="66"/>
                  </a:moveTo>
                  <a:cubicBezTo>
                    <a:pt x="138" y="36"/>
                    <a:pt x="190" y="17"/>
                    <a:pt x="240" y="9"/>
                  </a:cubicBezTo>
                  <a:cubicBezTo>
                    <a:pt x="285" y="1"/>
                    <a:pt x="340" y="0"/>
                    <a:pt x="402" y="6"/>
                  </a:cubicBezTo>
                  <a:cubicBezTo>
                    <a:pt x="403" y="17"/>
                    <a:pt x="408" y="31"/>
                    <a:pt x="416" y="50"/>
                  </a:cubicBezTo>
                  <a:cubicBezTo>
                    <a:pt x="418" y="55"/>
                    <a:pt x="419" y="58"/>
                    <a:pt x="420" y="61"/>
                  </a:cubicBezTo>
                  <a:cubicBezTo>
                    <a:pt x="417" y="60"/>
                    <a:pt x="410" y="60"/>
                    <a:pt x="401" y="60"/>
                  </a:cubicBezTo>
                  <a:cubicBezTo>
                    <a:pt x="344" y="51"/>
                    <a:pt x="300" y="50"/>
                    <a:pt x="270" y="56"/>
                  </a:cubicBezTo>
                  <a:cubicBezTo>
                    <a:pt x="218" y="63"/>
                    <a:pt x="170" y="83"/>
                    <a:pt x="125" y="116"/>
                  </a:cubicBezTo>
                  <a:cubicBezTo>
                    <a:pt x="120" y="109"/>
                    <a:pt x="111" y="99"/>
                    <a:pt x="99" y="85"/>
                  </a:cubicBezTo>
                  <a:cubicBezTo>
                    <a:pt x="91" y="78"/>
                    <a:pt x="86" y="72"/>
                    <a:pt x="83" y="67"/>
                  </a:cubicBezTo>
                  <a:lnTo>
                    <a:pt x="83" y="66"/>
                  </a:lnTo>
                  <a:close/>
                  <a:moveTo>
                    <a:pt x="141" y="125"/>
                  </a:moveTo>
                  <a:cubicBezTo>
                    <a:pt x="199" y="87"/>
                    <a:pt x="277" y="68"/>
                    <a:pt x="374" y="66"/>
                  </a:cubicBezTo>
                  <a:cubicBezTo>
                    <a:pt x="374" y="69"/>
                    <a:pt x="376" y="73"/>
                    <a:pt x="378" y="77"/>
                  </a:cubicBezTo>
                  <a:cubicBezTo>
                    <a:pt x="381" y="87"/>
                    <a:pt x="388" y="101"/>
                    <a:pt x="398" y="118"/>
                  </a:cubicBezTo>
                  <a:cubicBezTo>
                    <a:pt x="299" y="111"/>
                    <a:pt x="226" y="129"/>
                    <a:pt x="177" y="171"/>
                  </a:cubicBezTo>
                  <a:cubicBezTo>
                    <a:pt x="164" y="156"/>
                    <a:pt x="152" y="140"/>
                    <a:pt x="141" y="12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5" name="Freeform 52"/>
            <p:cNvSpPr>
              <a:spLocks noEditPoints="1"/>
            </p:cNvSpPr>
            <p:nvPr/>
          </p:nvSpPr>
          <p:spPr bwMode="auto">
            <a:xfrm>
              <a:off x="3713503" y="5033320"/>
              <a:ext cx="128571" cy="134362"/>
            </a:xfrm>
            <a:custGeom>
              <a:avLst/>
              <a:gdLst>
                <a:gd name="T0" fmla="*/ 340 w 437"/>
                <a:gd name="T1" fmla="*/ 238 h 456"/>
                <a:gd name="T2" fmla="*/ 291 w 437"/>
                <a:gd name="T3" fmla="*/ 456 h 456"/>
                <a:gd name="T4" fmla="*/ 265 w 437"/>
                <a:gd name="T5" fmla="*/ 452 h 456"/>
                <a:gd name="T6" fmla="*/ 234 w 437"/>
                <a:gd name="T7" fmla="*/ 445 h 456"/>
                <a:gd name="T8" fmla="*/ 226 w 437"/>
                <a:gd name="T9" fmla="*/ 438 h 456"/>
                <a:gd name="T10" fmla="*/ 243 w 437"/>
                <a:gd name="T11" fmla="*/ 391 h 456"/>
                <a:gd name="T12" fmla="*/ 0 w 437"/>
                <a:gd name="T13" fmla="*/ 352 h 456"/>
                <a:gd name="T14" fmla="*/ 9 w 437"/>
                <a:gd name="T15" fmla="*/ 296 h 456"/>
                <a:gd name="T16" fmla="*/ 257 w 437"/>
                <a:gd name="T17" fmla="*/ 336 h 456"/>
                <a:gd name="T18" fmla="*/ 267 w 437"/>
                <a:gd name="T19" fmla="*/ 286 h 456"/>
                <a:gd name="T20" fmla="*/ 29 w 437"/>
                <a:gd name="T21" fmla="*/ 247 h 456"/>
                <a:gd name="T22" fmla="*/ 44 w 437"/>
                <a:gd name="T23" fmla="*/ 175 h 456"/>
                <a:gd name="T24" fmla="*/ 67 w 437"/>
                <a:gd name="T25" fmla="*/ 66 h 456"/>
                <a:gd name="T26" fmla="*/ 101 w 437"/>
                <a:gd name="T27" fmla="*/ 10 h 456"/>
                <a:gd name="T28" fmla="*/ 196 w 437"/>
                <a:gd name="T29" fmla="*/ 3 h 456"/>
                <a:gd name="T30" fmla="*/ 199 w 437"/>
                <a:gd name="T31" fmla="*/ 19 h 456"/>
                <a:gd name="T32" fmla="*/ 210 w 437"/>
                <a:gd name="T33" fmla="*/ 72 h 456"/>
                <a:gd name="T34" fmla="*/ 150 w 437"/>
                <a:gd name="T35" fmla="*/ 66 h 456"/>
                <a:gd name="T36" fmla="*/ 131 w 437"/>
                <a:gd name="T37" fmla="*/ 98 h 456"/>
                <a:gd name="T38" fmla="*/ 107 w 437"/>
                <a:gd name="T39" fmla="*/ 201 h 456"/>
                <a:gd name="T40" fmla="*/ 340 w 437"/>
                <a:gd name="T41" fmla="*/ 238 h 456"/>
                <a:gd name="T42" fmla="*/ 429 w 437"/>
                <a:gd name="T43" fmla="*/ 208 h 456"/>
                <a:gd name="T44" fmla="*/ 151 w 437"/>
                <a:gd name="T45" fmla="*/ 164 h 456"/>
                <a:gd name="T46" fmla="*/ 160 w 437"/>
                <a:gd name="T47" fmla="*/ 110 h 456"/>
                <a:gd name="T48" fmla="*/ 437 w 437"/>
                <a:gd name="T49" fmla="*/ 155 h 456"/>
                <a:gd name="T50" fmla="*/ 429 w 437"/>
                <a:gd name="T51" fmla="*/ 208 h 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37" h="456">
                  <a:moveTo>
                    <a:pt x="340" y="238"/>
                  </a:moveTo>
                  <a:cubicBezTo>
                    <a:pt x="323" y="309"/>
                    <a:pt x="307" y="382"/>
                    <a:pt x="291" y="456"/>
                  </a:cubicBezTo>
                  <a:cubicBezTo>
                    <a:pt x="286" y="455"/>
                    <a:pt x="278" y="454"/>
                    <a:pt x="265" y="452"/>
                  </a:cubicBezTo>
                  <a:cubicBezTo>
                    <a:pt x="251" y="448"/>
                    <a:pt x="240" y="446"/>
                    <a:pt x="234" y="445"/>
                  </a:cubicBezTo>
                  <a:cubicBezTo>
                    <a:pt x="227" y="442"/>
                    <a:pt x="224" y="440"/>
                    <a:pt x="226" y="438"/>
                  </a:cubicBezTo>
                  <a:cubicBezTo>
                    <a:pt x="233" y="423"/>
                    <a:pt x="239" y="408"/>
                    <a:pt x="243" y="391"/>
                  </a:cubicBezTo>
                  <a:cubicBezTo>
                    <a:pt x="0" y="352"/>
                    <a:pt x="0" y="352"/>
                    <a:pt x="0" y="352"/>
                  </a:cubicBezTo>
                  <a:cubicBezTo>
                    <a:pt x="9" y="296"/>
                    <a:pt x="9" y="296"/>
                    <a:pt x="9" y="296"/>
                  </a:cubicBezTo>
                  <a:cubicBezTo>
                    <a:pt x="257" y="336"/>
                    <a:pt x="257" y="336"/>
                    <a:pt x="257" y="336"/>
                  </a:cubicBezTo>
                  <a:cubicBezTo>
                    <a:pt x="267" y="286"/>
                    <a:pt x="267" y="286"/>
                    <a:pt x="267" y="286"/>
                  </a:cubicBezTo>
                  <a:cubicBezTo>
                    <a:pt x="29" y="247"/>
                    <a:pt x="29" y="247"/>
                    <a:pt x="29" y="247"/>
                  </a:cubicBezTo>
                  <a:cubicBezTo>
                    <a:pt x="33" y="231"/>
                    <a:pt x="38" y="207"/>
                    <a:pt x="44" y="175"/>
                  </a:cubicBezTo>
                  <a:cubicBezTo>
                    <a:pt x="53" y="126"/>
                    <a:pt x="61" y="90"/>
                    <a:pt x="67" y="66"/>
                  </a:cubicBezTo>
                  <a:cubicBezTo>
                    <a:pt x="73" y="37"/>
                    <a:pt x="85" y="18"/>
                    <a:pt x="101" y="10"/>
                  </a:cubicBezTo>
                  <a:cubicBezTo>
                    <a:pt x="114" y="2"/>
                    <a:pt x="146" y="0"/>
                    <a:pt x="196" y="3"/>
                  </a:cubicBezTo>
                  <a:cubicBezTo>
                    <a:pt x="199" y="19"/>
                    <a:pt x="199" y="19"/>
                    <a:pt x="199" y="19"/>
                  </a:cubicBezTo>
                  <a:cubicBezTo>
                    <a:pt x="203" y="45"/>
                    <a:pt x="206" y="63"/>
                    <a:pt x="210" y="72"/>
                  </a:cubicBezTo>
                  <a:cubicBezTo>
                    <a:pt x="176" y="65"/>
                    <a:pt x="156" y="63"/>
                    <a:pt x="150" y="66"/>
                  </a:cubicBezTo>
                  <a:cubicBezTo>
                    <a:pt x="142" y="69"/>
                    <a:pt x="135" y="79"/>
                    <a:pt x="131" y="98"/>
                  </a:cubicBezTo>
                  <a:cubicBezTo>
                    <a:pt x="122" y="130"/>
                    <a:pt x="114" y="165"/>
                    <a:pt x="107" y="201"/>
                  </a:cubicBezTo>
                  <a:lnTo>
                    <a:pt x="340" y="238"/>
                  </a:lnTo>
                  <a:close/>
                  <a:moveTo>
                    <a:pt x="429" y="208"/>
                  </a:moveTo>
                  <a:cubicBezTo>
                    <a:pt x="151" y="164"/>
                    <a:pt x="151" y="164"/>
                    <a:pt x="151" y="164"/>
                  </a:cubicBezTo>
                  <a:cubicBezTo>
                    <a:pt x="160" y="110"/>
                    <a:pt x="160" y="110"/>
                    <a:pt x="160" y="110"/>
                  </a:cubicBezTo>
                  <a:cubicBezTo>
                    <a:pt x="437" y="155"/>
                    <a:pt x="437" y="155"/>
                    <a:pt x="437" y="155"/>
                  </a:cubicBezTo>
                  <a:lnTo>
                    <a:pt x="429" y="20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6" name="Freeform 53"/>
            <p:cNvSpPr>
              <a:spLocks noEditPoints="1"/>
            </p:cNvSpPr>
            <p:nvPr/>
          </p:nvSpPr>
          <p:spPr bwMode="auto">
            <a:xfrm>
              <a:off x="3736668" y="4857259"/>
              <a:ext cx="136679" cy="140153"/>
            </a:xfrm>
            <a:custGeom>
              <a:avLst/>
              <a:gdLst>
                <a:gd name="T0" fmla="*/ 6 w 461"/>
                <a:gd name="T1" fmla="*/ 377 h 474"/>
                <a:gd name="T2" fmla="*/ 1 w 461"/>
                <a:gd name="T3" fmla="*/ 373 h 474"/>
                <a:gd name="T4" fmla="*/ 76 w 461"/>
                <a:gd name="T5" fmla="*/ 249 h 474"/>
                <a:gd name="T6" fmla="*/ 203 w 461"/>
                <a:gd name="T7" fmla="*/ 206 h 474"/>
                <a:gd name="T8" fmla="*/ 204 w 461"/>
                <a:gd name="T9" fmla="*/ 203 h 474"/>
                <a:gd name="T10" fmla="*/ 29 w 461"/>
                <a:gd name="T11" fmla="*/ 175 h 474"/>
                <a:gd name="T12" fmla="*/ 37 w 461"/>
                <a:gd name="T13" fmla="*/ 126 h 474"/>
                <a:gd name="T14" fmla="*/ 206 w 461"/>
                <a:gd name="T15" fmla="*/ 154 h 474"/>
                <a:gd name="T16" fmla="*/ 40 w 461"/>
                <a:gd name="T17" fmla="*/ 60 h 474"/>
                <a:gd name="T18" fmla="*/ 44 w 461"/>
                <a:gd name="T19" fmla="*/ 55 h 474"/>
                <a:gd name="T20" fmla="*/ 85 w 461"/>
                <a:gd name="T21" fmla="*/ 0 h 474"/>
                <a:gd name="T22" fmla="*/ 248 w 461"/>
                <a:gd name="T23" fmla="*/ 118 h 474"/>
                <a:gd name="T24" fmla="*/ 426 w 461"/>
                <a:gd name="T25" fmla="*/ 57 h 474"/>
                <a:gd name="T26" fmla="*/ 461 w 461"/>
                <a:gd name="T27" fmla="*/ 116 h 474"/>
                <a:gd name="T28" fmla="*/ 284 w 461"/>
                <a:gd name="T29" fmla="*/ 166 h 474"/>
                <a:gd name="T30" fmla="*/ 441 w 461"/>
                <a:gd name="T31" fmla="*/ 191 h 474"/>
                <a:gd name="T32" fmla="*/ 433 w 461"/>
                <a:gd name="T33" fmla="*/ 240 h 474"/>
                <a:gd name="T34" fmla="*/ 273 w 461"/>
                <a:gd name="T35" fmla="*/ 214 h 474"/>
                <a:gd name="T36" fmla="*/ 270 w 461"/>
                <a:gd name="T37" fmla="*/ 234 h 474"/>
                <a:gd name="T38" fmla="*/ 227 w 461"/>
                <a:gd name="T39" fmla="*/ 227 h 474"/>
                <a:gd name="T40" fmla="*/ 249 w 461"/>
                <a:gd name="T41" fmla="*/ 258 h 474"/>
                <a:gd name="T42" fmla="*/ 177 w 461"/>
                <a:gd name="T43" fmla="*/ 265 h 474"/>
                <a:gd name="T44" fmla="*/ 201 w 461"/>
                <a:gd name="T45" fmla="*/ 304 h 474"/>
                <a:gd name="T46" fmla="*/ 152 w 461"/>
                <a:gd name="T47" fmla="*/ 332 h 474"/>
                <a:gd name="T48" fmla="*/ 128 w 461"/>
                <a:gd name="T49" fmla="*/ 294 h 474"/>
                <a:gd name="T50" fmla="*/ 123 w 461"/>
                <a:gd name="T51" fmla="*/ 287 h 474"/>
                <a:gd name="T52" fmla="*/ 82 w 461"/>
                <a:gd name="T53" fmla="*/ 342 h 474"/>
                <a:gd name="T54" fmla="*/ 162 w 461"/>
                <a:gd name="T55" fmla="*/ 355 h 474"/>
                <a:gd name="T56" fmla="*/ 224 w 461"/>
                <a:gd name="T57" fmla="*/ 302 h 474"/>
                <a:gd name="T58" fmla="*/ 253 w 461"/>
                <a:gd name="T59" fmla="*/ 325 h 474"/>
                <a:gd name="T60" fmla="*/ 267 w 461"/>
                <a:gd name="T61" fmla="*/ 238 h 474"/>
                <a:gd name="T62" fmla="*/ 327 w 461"/>
                <a:gd name="T63" fmla="*/ 247 h 474"/>
                <a:gd name="T64" fmla="*/ 318 w 461"/>
                <a:gd name="T65" fmla="*/ 300 h 474"/>
                <a:gd name="T66" fmla="*/ 390 w 461"/>
                <a:gd name="T67" fmla="*/ 260 h 474"/>
                <a:gd name="T68" fmla="*/ 397 w 461"/>
                <a:gd name="T69" fmla="*/ 259 h 474"/>
                <a:gd name="T70" fmla="*/ 424 w 461"/>
                <a:gd name="T71" fmla="*/ 321 h 474"/>
                <a:gd name="T72" fmla="*/ 307 w 461"/>
                <a:gd name="T73" fmla="*/ 357 h 474"/>
                <a:gd name="T74" fmla="*/ 288 w 461"/>
                <a:gd name="T75" fmla="*/ 474 h 474"/>
                <a:gd name="T76" fmla="*/ 234 w 461"/>
                <a:gd name="T77" fmla="*/ 466 h 474"/>
                <a:gd name="T78" fmla="*/ 226 w 461"/>
                <a:gd name="T79" fmla="*/ 460 h 474"/>
                <a:gd name="T80" fmla="*/ 227 w 461"/>
                <a:gd name="T81" fmla="*/ 453 h 474"/>
                <a:gd name="T82" fmla="*/ 237 w 461"/>
                <a:gd name="T83" fmla="*/ 424 h 474"/>
                <a:gd name="T84" fmla="*/ 249 w 461"/>
                <a:gd name="T85" fmla="*/ 348 h 474"/>
                <a:gd name="T86" fmla="*/ 160 w 461"/>
                <a:gd name="T87" fmla="*/ 450 h 474"/>
                <a:gd name="T88" fmla="*/ 158 w 461"/>
                <a:gd name="T89" fmla="*/ 453 h 474"/>
                <a:gd name="T90" fmla="*/ 151 w 461"/>
                <a:gd name="T91" fmla="*/ 462 h 474"/>
                <a:gd name="T92" fmla="*/ 90 w 461"/>
                <a:gd name="T93" fmla="*/ 435 h 474"/>
                <a:gd name="T94" fmla="*/ 89 w 461"/>
                <a:gd name="T95" fmla="*/ 427 h 474"/>
                <a:gd name="T96" fmla="*/ 114 w 461"/>
                <a:gd name="T97" fmla="*/ 406 h 474"/>
                <a:gd name="T98" fmla="*/ 125 w 461"/>
                <a:gd name="T99" fmla="*/ 397 h 474"/>
                <a:gd name="T100" fmla="*/ 6 w 461"/>
                <a:gd name="T101" fmla="*/ 377 h 474"/>
                <a:gd name="T102" fmla="*/ 327 w 461"/>
                <a:gd name="T103" fmla="*/ 448 h 474"/>
                <a:gd name="T104" fmla="*/ 317 w 461"/>
                <a:gd name="T105" fmla="*/ 376 h 474"/>
                <a:gd name="T106" fmla="*/ 373 w 461"/>
                <a:gd name="T107" fmla="*/ 366 h 474"/>
                <a:gd name="T108" fmla="*/ 384 w 461"/>
                <a:gd name="T109" fmla="*/ 425 h 474"/>
                <a:gd name="T110" fmla="*/ 388 w 461"/>
                <a:gd name="T111" fmla="*/ 439 h 474"/>
                <a:gd name="T112" fmla="*/ 327 w 461"/>
                <a:gd name="T113" fmla="*/ 448 h 4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61" h="474">
                  <a:moveTo>
                    <a:pt x="6" y="377"/>
                  </a:moveTo>
                  <a:cubicBezTo>
                    <a:pt x="2" y="377"/>
                    <a:pt x="0" y="375"/>
                    <a:pt x="1" y="373"/>
                  </a:cubicBezTo>
                  <a:cubicBezTo>
                    <a:pt x="17" y="313"/>
                    <a:pt x="42" y="272"/>
                    <a:pt x="76" y="249"/>
                  </a:cubicBezTo>
                  <a:cubicBezTo>
                    <a:pt x="105" y="227"/>
                    <a:pt x="147" y="213"/>
                    <a:pt x="203" y="206"/>
                  </a:cubicBezTo>
                  <a:cubicBezTo>
                    <a:pt x="204" y="203"/>
                    <a:pt x="204" y="203"/>
                    <a:pt x="204" y="203"/>
                  </a:cubicBezTo>
                  <a:cubicBezTo>
                    <a:pt x="29" y="175"/>
                    <a:pt x="29" y="175"/>
                    <a:pt x="29" y="175"/>
                  </a:cubicBezTo>
                  <a:cubicBezTo>
                    <a:pt x="37" y="126"/>
                    <a:pt x="37" y="126"/>
                    <a:pt x="37" y="126"/>
                  </a:cubicBezTo>
                  <a:cubicBezTo>
                    <a:pt x="206" y="154"/>
                    <a:pt x="206" y="154"/>
                    <a:pt x="206" y="154"/>
                  </a:cubicBezTo>
                  <a:cubicBezTo>
                    <a:pt x="181" y="104"/>
                    <a:pt x="126" y="72"/>
                    <a:pt x="40" y="60"/>
                  </a:cubicBezTo>
                  <a:cubicBezTo>
                    <a:pt x="44" y="55"/>
                    <a:pt x="44" y="55"/>
                    <a:pt x="44" y="55"/>
                  </a:cubicBezTo>
                  <a:cubicBezTo>
                    <a:pt x="61" y="37"/>
                    <a:pt x="75" y="19"/>
                    <a:pt x="85" y="0"/>
                  </a:cubicBezTo>
                  <a:cubicBezTo>
                    <a:pt x="164" y="27"/>
                    <a:pt x="218" y="66"/>
                    <a:pt x="248" y="118"/>
                  </a:cubicBezTo>
                  <a:cubicBezTo>
                    <a:pt x="282" y="77"/>
                    <a:pt x="341" y="56"/>
                    <a:pt x="426" y="57"/>
                  </a:cubicBezTo>
                  <a:cubicBezTo>
                    <a:pt x="430" y="78"/>
                    <a:pt x="442" y="98"/>
                    <a:pt x="461" y="116"/>
                  </a:cubicBezTo>
                  <a:cubicBezTo>
                    <a:pt x="370" y="110"/>
                    <a:pt x="311" y="127"/>
                    <a:pt x="284" y="166"/>
                  </a:cubicBezTo>
                  <a:cubicBezTo>
                    <a:pt x="441" y="191"/>
                    <a:pt x="441" y="191"/>
                    <a:pt x="441" y="191"/>
                  </a:cubicBezTo>
                  <a:cubicBezTo>
                    <a:pt x="433" y="240"/>
                    <a:pt x="433" y="240"/>
                    <a:pt x="433" y="240"/>
                  </a:cubicBezTo>
                  <a:cubicBezTo>
                    <a:pt x="273" y="214"/>
                    <a:pt x="273" y="214"/>
                    <a:pt x="273" y="214"/>
                  </a:cubicBezTo>
                  <a:cubicBezTo>
                    <a:pt x="270" y="234"/>
                    <a:pt x="270" y="234"/>
                    <a:pt x="270" y="234"/>
                  </a:cubicBezTo>
                  <a:cubicBezTo>
                    <a:pt x="227" y="227"/>
                    <a:pt x="227" y="227"/>
                    <a:pt x="227" y="227"/>
                  </a:cubicBezTo>
                  <a:cubicBezTo>
                    <a:pt x="231" y="239"/>
                    <a:pt x="239" y="249"/>
                    <a:pt x="249" y="258"/>
                  </a:cubicBezTo>
                  <a:cubicBezTo>
                    <a:pt x="224" y="258"/>
                    <a:pt x="200" y="260"/>
                    <a:pt x="177" y="265"/>
                  </a:cubicBezTo>
                  <a:cubicBezTo>
                    <a:pt x="176" y="272"/>
                    <a:pt x="184" y="284"/>
                    <a:pt x="201" y="304"/>
                  </a:cubicBezTo>
                  <a:cubicBezTo>
                    <a:pt x="152" y="332"/>
                    <a:pt x="152" y="332"/>
                    <a:pt x="152" y="332"/>
                  </a:cubicBezTo>
                  <a:cubicBezTo>
                    <a:pt x="147" y="325"/>
                    <a:pt x="139" y="312"/>
                    <a:pt x="128" y="294"/>
                  </a:cubicBezTo>
                  <a:cubicBezTo>
                    <a:pt x="135" y="307"/>
                    <a:pt x="133" y="304"/>
                    <a:pt x="123" y="287"/>
                  </a:cubicBezTo>
                  <a:cubicBezTo>
                    <a:pt x="103" y="301"/>
                    <a:pt x="90" y="319"/>
                    <a:pt x="82" y="342"/>
                  </a:cubicBezTo>
                  <a:cubicBezTo>
                    <a:pt x="162" y="355"/>
                    <a:pt x="162" y="355"/>
                    <a:pt x="162" y="355"/>
                  </a:cubicBezTo>
                  <a:cubicBezTo>
                    <a:pt x="181" y="335"/>
                    <a:pt x="201" y="317"/>
                    <a:pt x="224" y="302"/>
                  </a:cubicBezTo>
                  <a:cubicBezTo>
                    <a:pt x="236" y="311"/>
                    <a:pt x="245" y="319"/>
                    <a:pt x="253" y="325"/>
                  </a:cubicBezTo>
                  <a:cubicBezTo>
                    <a:pt x="267" y="238"/>
                    <a:pt x="267" y="238"/>
                    <a:pt x="267" y="238"/>
                  </a:cubicBezTo>
                  <a:cubicBezTo>
                    <a:pt x="327" y="247"/>
                    <a:pt x="327" y="247"/>
                    <a:pt x="327" y="247"/>
                  </a:cubicBezTo>
                  <a:cubicBezTo>
                    <a:pt x="318" y="300"/>
                    <a:pt x="318" y="300"/>
                    <a:pt x="318" y="300"/>
                  </a:cubicBezTo>
                  <a:cubicBezTo>
                    <a:pt x="355" y="279"/>
                    <a:pt x="379" y="265"/>
                    <a:pt x="390" y="260"/>
                  </a:cubicBezTo>
                  <a:cubicBezTo>
                    <a:pt x="393" y="256"/>
                    <a:pt x="395" y="256"/>
                    <a:pt x="397" y="259"/>
                  </a:cubicBezTo>
                  <a:cubicBezTo>
                    <a:pt x="403" y="271"/>
                    <a:pt x="412" y="292"/>
                    <a:pt x="424" y="321"/>
                  </a:cubicBezTo>
                  <a:cubicBezTo>
                    <a:pt x="382" y="325"/>
                    <a:pt x="343" y="337"/>
                    <a:pt x="307" y="357"/>
                  </a:cubicBezTo>
                  <a:cubicBezTo>
                    <a:pt x="288" y="474"/>
                    <a:pt x="288" y="474"/>
                    <a:pt x="288" y="474"/>
                  </a:cubicBezTo>
                  <a:cubicBezTo>
                    <a:pt x="256" y="469"/>
                    <a:pt x="238" y="466"/>
                    <a:pt x="234" y="466"/>
                  </a:cubicBezTo>
                  <a:cubicBezTo>
                    <a:pt x="228" y="465"/>
                    <a:pt x="225" y="463"/>
                    <a:pt x="226" y="460"/>
                  </a:cubicBezTo>
                  <a:cubicBezTo>
                    <a:pt x="224" y="459"/>
                    <a:pt x="225" y="457"/>
                    <a:pt x="227" y="453"/>
                  </a:cubicBezTo>
                  <a:cubicBezTo>
                    <a:pt x="232" y="444"/>
                    <a:pt x="235" y="434"/>
                    <a:pt x="237" y="424"/>
                  </a:cubicBezTo>
                  <a:cubicBezTo>
                    <a:pt x="249" y="348"/>
                    <a:pt x="249" y="348"/>
                    <a:pt x="249" y="348"/>
                  </a:cubicBezTo>
                  <a:cubicBezTo>
                    <a:pt x="215" y="372"/>
                    <a:pt x="185" y="406"/>
                    <a:pt x="160" y="450"/>
                  </a:cubicBezTo>
                  <a:cubicBezTo>
                    <a:pt x="160" y="451"/>
                    <a:pt x="159" y="452"/>
                    <a:pt x="158" y="453"/>
                  </a:cubicBezTo>
                  <a:cubicBezTo>
                    <a:pt x="156" y="459"/>
                    <a:pt x="153" y="462"/>
                    <a:pt x="151" y="462"/>
                  </a:cubicBezTo>
                  <a:cubicBezTo>
                    <a:pt x="135" y="457"/>
                    <a:pt x="115" y="448"/>
                    <a:pt x="90" y="435"/>
                  </a:cubicBezTo>
                  <a:cubicBezTo>
                    <a:pt x="88" y="432"/>
                    <a:pt x="88" y="429"/>
                    <a:pt x="89" y="427"/>
                  </a:cubicBezTo>
                  <a:cubicBezTo>
                    <a:pt x="95" y="423"/>
                    <a:pt x="103" y="416"/>
                    <a:pt x="114" y="406"/>
                  </a:cubicBezTo>
                  <a:cubicBezTo>
                    <a:pt x="118" y="402"/>
                    <a:pt x="122" y="399"/>
                    <a:pt x="125" y="397"/>
                  </a:cubicBezTo>
                  <a:lnTo>
                    <a:pt x="6" y="377"/>
                  </a:lnTo>
                  <a:close/>
                  <a:moveTo>
                    <a:pt x="327" y="448"/>
                  </a:moveTo>
                  <a:cubicBezTo>
                    <a:pt x="317" y="376"/>
                    <a:pt x="317" y="376"/>
                    <a:pt x="317" y="376"/>
                  </a:cubicBezTo>
                  <a:cubicBezTo>
                    <a:pt x="373" y="366"/>
                    <a:pt x="373" y="366"/>
                    <a:pt x="373" y="366"/>
                  </a:cubicBezTo>
                  <a:cubicBezTo>
                    <a:pt x="375" y="385"/>
                    <a:pt x="378" y="405"/>
                    <a:pt x="384" y="425"/>
                  </a:cubicBezTo>
                  <a:cubicBezTo>
                    <a:pt x="387" y="433"/>
                    <a:pt x="388" y="438"/>
                    <a:pt x="388" y="439"/>
                  </a:cubicBezTo>
                  <a:lnTo>
                    <a:pt x="327" y="44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7" name="Freeform 54"/>
            <p:cNvSpPr>
              <a:spLocks noEditPoints="1"/>
            </p:cNvSpPr>
            <p:nvPr/>
          </p:nvSpPr>
          <p:spPr bwMode="auto">
            <a:xfrm>
              <a:off x="4468710" y="5380807"/>
              <a:ext cx="148261" cy="148261"/>
            </a:xfrm>
            <a:custGeom>
              <a:avLst/>
              <a:gdLst>
                <a:gd name="T0" fmla="*/ 458 w 501"/>
                <a:gd name="T1" fmla="*/ 384 h 500"/>
                <a:gd name="T2" fmla="*/ 404 w 501"/>
                <a:gd name="T3" fmla="*/ 411 h 500"/>
                <a:gd name="T4" fmla="*/ 381 w 501"/>
                <a:gd name="T5" fmla="*/ 365 h 500"/>
                <a:gd name="T6" fmla="*/ 322 w 501"/>
                <a:gd name="T7" fmla="*/ 343 h 500"/>
                <a:gd name="T8" fmla="*/ 226 w 501"/>
                <a:gd name="T9" fmla="*/ 348 h 500"/>
                <a:gd name="T10" fmla="*/ 309 w 501"/>
                <a:gd name="T11" fmla="*/ 350 h 500"/>
                <a:gd name="T12" fmla="*/ 271 w 501"/>
                <a:gd name="T13" fmla="*/ 427 h 500"/>
                <a:gd name="T14" fmla="*/ 253 w 501"/>
                <a:gd name="T15" fmla="*/ 494 h 500"/>
                <a:gd name="T16" fmla="*/ 229 w 501"/>
                <a:gd name="T17" fmla="*/ 488 h 500"/>
                <a:gd name="T18" fmla="*/ 214 w 501"/>
                <a:gd name="T19" fmla="*/ 457 h 500"/>
                <a:gd name="T20" fmla="*/ 124 w 501"/>
                <a:gd name="T21" fmla="*/ 449 h 500"/>
                <a:gd name="T22" fmla="*/ 171 w 501"/>
                <a:gd name="T23" fmla="*/ 377 h 500"/>
                <a:gd name="T24" fmla="*/ 56 w 501"/>
                <a:gd name="T25" fmla="*/ 381 h 500"/>
                <a:gd name="T26" fmla="*/ 88 w 501"/>
                <a:gd name="T27" fmla="*/ 321 h 500"/>
                <a:gd name="T28" fmla="*/ 21 w 501"/>
                <a:gd name="T29" fmla="*/ 299 h 500"/>
                <a:gd name="T30" fmla="*/ 8 w 501"/>
                <a:gd name="T31" fmla="*/ 171 h 500"/>
                <a:gd name="T32" fmla="*/ 75 w 501"/>
                <a:gd name="T33" fmla="*/ 93 h 500"/>
                <a:gd name="T34" fmla="*/ 81 w 501"/>
                <a:gd name="T35" fmla="*/ 156 h 500"/>
                <a:gd name="T36" fmla="*/ 119 w 501"/>
                <a:gd name="T37" fmla="*/ 247 h 500"/>
                <a:gd name="T38" fmla="*/ 135 w 501"/>
                <a:gd name="T39" fmla="*/ 189 h 500"/>
                <a:gd name="T40" fmla="*/ 153 w 501"/>
                <a:gd name="T41" fmla="*/ 123 h 500"/>
                <a:gd name="T42" fmla="*/ 190 w 501"/>
                <a:gd name="T43" fmla="*/ 208 h 500"/>
                <a:gd name="T44" fmla="*/ 249 w 501"/>
                <a:gd name="T45" fmla="*/ 205 h 500"/>
                <a:gd name="T46" fmla="*/ 201 w 501"/>
                <a:gd name="T47" fmla="*/ 28 h 500"/>
                <a:gd name="T48" fmla="*/ 320 w 501"/>
                <a:gd name="T49" fmla="*/ 126 h 500"/>
                <a:gd name="T50" fmla="*/ 356 w 501"/>
                <a:gd name="T51" fmla="*/ 71 h 500"/>
                <a:gd name="T52" fmla="*/ 371 w 501"/>
                <a:gd name="T53" fmla="*/ 73 h 500"/>
                <a:gd name="T54" fmla="*/ 407 w 501"/>
                <a:gd name="T55" fmla="*/ 118 h 500"/>
                <a:gd name="T56" fmla="*/ 387 w 501"/>
                <a:gd name="T57" fmla="*/ 251 h 500"/>
                <a:gd name="T58" fmla="*/ 393 w 501"/>
                <a:gd name="T59" fmla="*/ 175 h 500"/>
                <a:gd name="T60" fmla="*/ 501 w 501"/>
                <a:gd name="T61" fmla="*/ 318 h 500"/>
                <a:gd name="T62" fmla="*/ 447 w 501"/>
                <a:gd name="T63" fmla="*/ 336 h 500"/>
                <a:gd name="T64" fmla="*/ 412 w 501"/>
                <a:gd name="T65" fmla="*/ 298 h 500"/>
                <a:gd name="T66" fmla="*/ 143 w 501"/>
                <a:gd name="T67" fmla="*/ 292 h 500"/>
                <a:gd name="T68" fmla="*/ 285 w 501"/>
                <a:gd name="T69" fmla="*/ 258 h 500"/>
                <a:gd name="T70" fmla="*/ 335 w 501"/>
                <a:gd name="T71" fmla="*/ 279 h 500"/>
                <a:gd name="T72" fmla="*/ 278 w 501"/>
                <a:gd name="T73" fmla="*/ 247 h 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01" h="500">
                  <a:moveTo>
                    <a:pt x="412" y="298"/>
                  </a:moveTo>
                  <a:cubicBezTo>
                    <a:pt x="458" y="384"/>
                    <a:pt x="458" y="384"/>
                    <a:pt x="458" y="384"/>
                  </a:cubicBezTo>
                  <a:cubicBezTo>
                    <a:pt x="433" y="397"/>
                    <a:pt x="420" y="405"/>
                    <a:pt x="416" y="407"/>
                  </a:cubicBezTo>
                  <a:cubicBezTo>
                    <a:pt x="411" y="410"/>
                    <a:pt x="407" y="411"/>
                    <a:pt x="404" y="411"/>
                  </a:cubicBezTo>
                  <a:cubicBezTo>
                    <a:pt x="401" y="411"/>
                    <a:pt x="398" y="408"/>
                    <a:pt x="396" y="400"/>
                  </a:cubicBezTo>
                  <a:cubicBezTo>
                    <a:pt x="392" y="388"/>
                    <a:pt x="387" y="376"/>
                    <a:pt x="381" y="365"/>
                  </a:cubicBezTo>
                  <a:cubicBezTo>
                    <a:pt x="359" y="324"/>
                    <a:pt x="359" y="324"/>
                    <a:pt x="359" y="324"/>
                  </a:cubicBezTo>
                  <a:cubicBezTo>
                    <a:pt x="322" y="343"/>
                    <a:pt x="322" y="343"/>
                    <a:pt x="322" y="343"/>
                  </a:cubicBezTo>
                  <a:cubicBezTo>
                    <a:pt x="303" y="307"/>
                    <a:pt x="303" y="307"/>
                    <a:pt x="303" y="307"/>
                  </a:cubicBezTo>
                  <a:cubicBezTo>
                    <a:pt x="226" y="348"/>
                    <a:pt x="226" y="348"/>
                    <a:pt x="226" y="348"/>
                  </a:cubicBezTo>
                  <a:cubicBezTo>
                    <a:pt x="246" y="384"/>
                    <a:pt x="246" y="384"/>
                    <a:pt x="246" y="384"/>
                  </a:cubicBezTo>
                  <a:cubicBezTo>
                    <a:pt x="309" y="350"/>
                    <a:pt x="309" y="350"/>
                    <a:pt x="309" y="350"/>
                  </a:cubicBezTo>
                  <a:cubicBezTo>
                    <a:pt x="332" y="394"/>
                    <a:pt x="332" y="394"/>
                    <a:pt x="332" y="394"/>
                  </a:cubicBezTo>
                  <a:cubicBezTo>
                    <a:pt x="271" y="427"/>
                    <a:pt x="271" y="427"/>
                    <a:pt x="271" y="427"/>
                  </a:cubicBezTo>
                  <a:cubicBezTo>
                    <a:pt x="295" y="472"/>
                    <a:pt x="295" y="472"/>
                    <a:pt x="295" y="472"/>
                  </a:cubicBezTo>
                  <a:cubicBezTo>
                    <a:pt x="273" y="483"/>
                    <a:pt x="259" y="491"/>
                    <a:pt x="253" y="494"/>
                  </a:cubicBezTo>
                  <a:cubicBezTo>
                    <a:pt x="246" y="497"/>
                    <a:pt x="242" y="499"/>
                    <a:pt x="239" y="499"/>
                  </a:cubicBezTo>
                  <a:cubicBezTo>
                    <a:pt x="235" y="500"/>
                    <a:pt x="232" y="496"/>
                    <a:pt x="229" y="488"/>
                  </a:cubicBezTo>
                  <a:cubicBezTo>
                    <a:pt x="225" y="479"/>
                    <a:pt x="222" y="472"/>
                    <a:pt x="219" y="465"/>
                  </a:cubicBezTo>
                  <a:cubicBezTo>
                    <a:pt x="214" y="457"/>
                    <a:pt x="214" y="457"/>
                    <a:pt x="214" y="457"/>
                  </a:cubicBezTo>
                  <a:cubicBezTo>
                    <a:pt x="148" y="492"/>
                    <a:pt x="148" y="492"/>
                    <a:pt x="148" y="492"/>
                  </a:cubicBezTo>
                  <a:cubicBezTo>
                    <a:pt x="124" y="449"/>
                    <a:pt x="124" y="449"/>
                    <a:pt x="124" y="449"/>
                  </a:cubicBezTo>
                  <a:cubicBezTo>
                    <a:pt x="191" y="414"/>
                    <a:pt x="191" y="414"/>
                    <a:pt x="191" y="414"/>
                  </a:cubicBezTo>
                  <a:cubicBezTo>
                    <a:pt x="171" y="377"/>
                    <a:pt x="171" y="377"/>
                    <a:pt x="171" y="377"/>
                  </a:cubicBezTo>
                  <a:cubicBezTo>
                    <a:pt x="80" y="426"/>
                    <a:pt x="80" y="426"/>
                    <a:pt x="80" y="426"/>
                  </a:cubicBezTo>
                  <a:cubicBezTo>
                    <a:pt x="56" y="381"/>
                    <a:pt x="56" y="381"/>
                    <a:pt x="56" y="381"/>
                  </a:cubicBezTo>
                  <a:cubicBezTo>
                    <a:pt x="106" y="354"/>
                    <a:pt x="106" y="354"/>
                    <a:pt x="106" y="354"/>
                  </a:cubicBezTo>
                  <a:cubicBezTo>
                    <a:pt x="88" y="321"/>
                    <a:pt x="88" y="321"/>
                    <a:pt x="88" y="321"/>
                  </a:cubicBezTo>
                  <a:cubicBezTo>
                    <a:pt x="45" y="344"/>
                    <a:pt x="45" y="344"/>
                    <a:pt x="45" y="344"/>
                  </a:cubicBezTo>
                  <a:cubicBezTo>
                    <a:pt x="21" y="299"/>
                    <a:pt x="21" y="299"/>
                    <a:pt x="21" y="299"/>
                  </a:cubicBezTo>
                  <a:cubicBezTo>
                    <a:pt x="64" y="276"/>
                    <a:pt x="64" y="276"/>
                    <a:pt x="64" y="276"/>
                  </a:cubicBezTo>
                  <a:cubicBezTo>
                    <a:pt x="8" y="171"/>
                    <a:pt x="8" y="171"/>
                    <a:pt x="8" y="171"/>
                  </a:cubicBezTo>
                  <a:cubicBezTo>
                    <a:pt x="0" y="157"/>
                    <a:pt x="1" y="144"/>
                    <a:pt x="11" y="133"/>
                  </a:cubicBezTo>
                  <a:cubicBezTo>
                    <a:pt x="20" y="123"/>
                    <a:pt x="41" y="109"/>
                    <a:pt x="75" y="93"/>
                  </a:cubicBezTo>
                  <a:cubicBezTo>
                    <a:pt x="93" y="113"/>
                    <a:pt x="108" y="127"/>
                    <a:pt x="118" y="134"/>
                  </a:cubicBezTo>
                  <a:cubicBezTo>
                    <a:pt x="96" y="144"/>
                    <a:pt x="83" y="152"/>
                    <a:pt x="81" y="156"/>
                  </a:cubicBezTo>
                  <a:cubicBezTo>
                    <a:pt x="76" y="160"/>
                    <a:pt x="76" y="166"/>
                    <a:pt x="80" y="174"/>
                  </a:cubicBezTo>
                  <a:cubicBezTo>
                    <a:pt x="119" y="247"/>
                    <a:pt x="119" y="247"/>
                    <a:pt x="119" y="247"/>
                  </a:cubicBezTo>
                  <a:cubicBezTo>
                    <a:pt x="174" y="217"/>
                    <a:pt x="174" y="217"/>
                    <a:pt x="174" y="217"/>
                  </a:cubicBezTo>
                  <a:cubicBezTo>
                    <a:pt x="166" y="211"/>
                    <a:pt x="153" y="202"/>
                    <a:pt x="135" y="189"/>
                  </a:cubicBezTo>
                  <a:cubicBezTo>
                    <a:pt x="124" y="182"/>
                    <a:pt x="118" y="178"/>
                    <a:pt x="118" y="177"/>
                  </a:cubicBezTo>
                  <a:cubicBezTo>
                    <a:pt x="153" y="123"/>
                    <a:pt x="153" y="123"/>
                    <a:pt x="153" y="123"/>
                  </a:cubicBezTo>
                  <a:cubicBezTo>
                    <a:pt x="179" y="141"/>
                    <a:pt x="199" y="155"/>
                    <a:pt x="215" y="166"/>
                  </a:cubicBezTo>
                  <a:cubicBezTo>
                    <a:pt x="190" y="208"/>
                    <a:pt x="190" y="208"/>
                    <a:pt x="190" y="208"/>
                  </a:cubicBezTo>
                  <a:cubicBezTo>
                    <a:pt x="237" y="184"/>
                    <a:pt x="237" y="184"/>
                    <a:pt x="237" y="184"/>
                  </a:cubicBezTo>
                  <a:cubicBezTo>
                    <a:pt x="249" y="205"/>
                    <a:pt x="249" y="205"/>
                    <a:pt x="249" y="205"/>
                  </a:cubicBezTo>
                  <a:cubicBezTo>
                    <a:pt x="277" y="171"/>
                    <a:pt x="277" y="171"/>
                    <a:pt x="277" y="171"/>
                  </a:cubicBezTo>
                  <a:cubicBezTo>
                    <a:pt x="201" y="28"/>
                    <a:pt x="201" y="28"/>
                    <a:pt x="201" y="28"/>
                  </a:cubicBezTo>
                  <a:cubicBezTo>
                    <a:pt x="252" y="0"/>
                    <a:pt x="252" y="0"/>
                    <a:pt x="252" y="0"/>
                  </a:cubicBezTo>
                  <a:cubicBezTo>
                    <a:pt x="320" y="126"/>
                    <a:pt x="320" y="126"/>
                    <a:pt x="320" y="126"/>
                  </a:cubicBezTo>
                  <a:cubicBezTo>
                    <a:pt x="324" y="120"/>
                    <a:pt x="330" y="111"/>
                    <a:pt x="338" y="100"/>
                  </a:cubicBezTo>
                  <a:cubicBezTo>
                    <a:pt x="346" y="87"/>
                    <a:pt x="353" y="77"/>
                    <a:pt x="356" y="71"/>
                  </a:cubicBezTo>
                  <a:cubicBezTo>
                    <a:pt x="358" y="68"/>
                    <a:pt x="360" y="68"/>
                    <a:pt x="364" y="69"/>
                  </a:cubicBezTo>
                  <a:cubicBezTo>
                    <a:pt x="371" y="75"/>
                    <a:pt x="374" y="76"/>
                    <a:pt x="371" y="73"/>
                  </a:cubicBezTo>
                  <a:cubicBezTo>
                    <a:pt x="392" y="91"/>
                    <a:pt x="406" y="104"/>
                    <a:pt x="415" y="112"/>
                  </a:cubicBezTo>
                  <a:cubicBezTo>
                    <a:pt x="407" y="118"/>
                    <a:pt x="407" y="118"/>
                    <a:pt x="407" y="118"/>
                  </a:cubicBezTo>
                  <a:cubicBezTo>
                    <a:pt x="384" y="136"/>
                    <a:pt x="364" y="156"/>
                    <a:pt x="346" y="176"/>
                  </a:cubicBezTo>
                  <a:cubicBezTo>
                    <a:pt x="387" y="251"/>
                    <a:pt x="387" y="251"/>
                    <a:pt x="387" y="251"/>
                  </a:cubicBezTo>
                  <a:cubicBezTo>
                    <a:pt x="412" y="238"/>
                    <a:pt x="412" y="238"/>
                    <a:pt x="412" y="238"/>
                  </a:cubicBezTo>
                  <a:cubicBezTo>
                    <a:pt x="404" y="216"/>
                    <a:pt x="398" y="195"/>
                    <a:pt x="393" y="175"/>
                  </a:cubicBezTo>
                  <a:cubicBezTo>
                    <a:pt x="416" y="173"/>
                    <a:pt x="433" y="170"/>
                    <a:pt x="444" y="167"/>
                  </a:cubicBezTo>
                  <a:cubicBezTo>
                    <a:pt x="455" y="217"/>
                    <a:pt x="474" y="267"/>
                    <a:pt x="501" y="318"/>
                  </a:cubicBezTo>
                  <a:cubicBezTo>
                    <a:pt x="491" y="322"/>
                    <a:pt x="491" y="322"/>
                    <a:pt x="491" y="322"/>
                  </a:cubicBezTo>
                  <a:cubicBezTo>
                    <a:pt x="472" y="327"/>
                    <a:pt x="458" y="332"/>
                    <a:pt x="447" y="336"/>
                  </a:cubicBezTo>
                  <a:cubicBezTo>
                    <a:pt x="441" y="322"/>
                    <a:pt x="435" y="305"/>
                    <a:pt x="430" y="288"/>
                  </a:cubicBezTo>
                  <a:lnTo>
                    <a:pt x="412" y="298"/>
                  </a:lnTo>
                  <a:close/>
                  <a:moveTo>
                    <a:pt x="263" y="228"/>
                  </a:moveTo>
                  <a:cubicBezTo>
                    <a:pt x="143" y="292"/>
                    <a:pt x="143" y="292"/>
                    <a:pt x="143" y="292"/>
                  </a:cubicBezTo>
                  <a:cubicBezTo>
                    <a:pt x="161" y="325"/>
                    <a:pt x="161" y="325"/>
                    <a:pt x="161" y="325"/>
                  </a:cubicBezTo>
                  <a:cubicBezTo>
                    <a:pt x="285" y="258"/>
                    <a:pt x="285" y="258"/>
                    <a:pt x="285" y="258"/>
                  </a:cubicBezTo>
                  <a:cubicBezTo>
                    <a:pt x="305" y="295"/>
                    <a:pt x="305" y="295"/>
                    <a:pt x="305" y="295"/>
                  </a:cubicBezTo>
                  <a:cubicBezTo>
                    <a:pt x="335" y="279"/>
                    <a:pt x="335" y="279"/>
                    <a:pt x="335" y="279"/>
                  </a:cubicBezTo>
                  <a:cubicBezTo>
                    <a:pt x="303" y="219"/>
                    <a:pt x="303" y="219"/>
                    <a:pt x="303" y="219"/>
                  </a:cubicBezTo>
                  <a:cubicBezTo>
                    <a:pt x="278" y="247"/>
                    <a:pt x="278" y="247"/>
                    <a:pt x="278" y="247"/>
                  </a:cubicBezTo>
                  <a:lnTo>
                    <a:pt x="263" y="2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8" name="Freeform 55"/>
            <p:cNvSpPr>
              <a:spLocks noEditPoints="1"/>
            </p:cNvSpPr>
            <p:nvPr/>
          </p:nvSpPr>
          <p:spPr bwMode="auto">
            <a:xfrm>
              <a:off x="4381838" y="5224437"/>
              <a:ext cx="152895" cy="162161"/>
            </a:xfrm>
            <a:custGeom>
              <a:avLst/>
              <a:gdLst>
                <a:gd name="T0" fmla="*/ 246 w 520"/>
                <a:gd name="T1" fmla="*/ 524 h 551"/>
                <a:gd name="T2" fmla="*/ 200 w 520"/>
                <a:gd name="T3" fmla="*/ 546 h 551"/>
                <a:gd name="T4" fmla="*/ 181 w 520"/>
                <a:gd name="T5" fmla="*/ 550 h 551"/>
                <a:gd name="T6" fmla="*/ 177 w 520"/>
                <a:gd name="T7" fmla="*/ 543 h 551"/>
                <a:gd name="T8" fmla="*/ 162 w 520"/>
                <a:gd name="T9" fmla="*/ 500 h 551"/>
                <a:gd name="T10" fmla="*/ 17 w 520"/>
                <a:gd name="T11" fmla="*/ 227 h 551"/>
                <a:gd name="T12" fmla="*/ 8 w 520"/>
                <a:gd name="T13" fmla="*/ 176 h 551"/>
                <a:gd name="T14" fmla="*/ 75 w 520"/>
                <a:gd name="T15" fmla="*/ 132 h 551"/>
                <a:gd name="T16" fmla="*/ 119 w 520"/>
                <a:gd name="T17" fmla="*/ 174 h 551"/>
                <a:gd name="T18" fmla="*/ 84 w 520"/>
                <a:gd name="T19" fmla="*/ 197 h 551"/>
                <a:gd name="T20" fmla="*/ 85 w 520"/>
                <a:gd name="T21" fmla="*/ 223 h 551"/>
                <a:gd name="T22" fmla="*/ 246 w 520"/>
                <a:gd name="T23" fmla="*/ 524 h 551"/>
                <a:gd name="T24" fmla="*/ 298 w 520"/>
                <a:gd name="T25" fmla="*/ 438 h 551"/>
                <a:gd name="T26" fmla="*/ 239 w 520"/>
                <a:gd name="T27" fmla="*/ 463 h 551"/>
                <a:gd name="T28" fmla="*/ 235 w 520"/>
                <a:gd name="T29" fmla="*/ 455 h 551"/>
                <a:gd name="T30" fmla="*/ 222 w 520"/>
                <a:gd name="T31" fmla="*/ 419 h 551"/>
                <a:gd name="T32" fmla="*/ 118 w 520"/>
                <a:gd name="T33" fmla="*/ 224 h 551"/>
                <a:gd name="T34" fmla="*/ 169 w 520"/>
                <a:gd name="T35" fmla="*/ 197 h 551"/>
                <a:gd name="T36" fmla="*/ 298 w 520"/>
                <a:gd name="T37" fmla="*/ 438 h 551"/>
                <a:gd name="T38" fmla="*/ 443 w 520"/>
                <a:gd name="T39" fmla="*/ 221 h 551"/>
                <a:gd name="T40" fmla="*/ 520 w 520"/>
                <a:gd name="T41" fmla="*/ 364 h 551"/>
                <a:gd name="T42" fmla="*/ 344 w 520"/>
                <a:gd name="T43" fmla="*/ 459 h 551"/>
                <a:gd name="T44" fmla="*/ 267 w 520"/>
                <a:gd name="T45" fmla="*/ 315 h 551"/>
                <a:gd name="T46" fmla="*/ 340 w 520"/>
                <a:gd name="T47" fmla="*/ 276 h 551"/>
                <a:gd name="T48" fmla="*/ 322 w 520"/>
                <a:gd name="T49" fmla="*/ 241 h 551"/>
                <a:gd name="T50" fmla="*/ 242 w 520"/>
                <a:gd name="T51" fmla="*/ 284 h 551"/>
                <a:gd name="T52" fmla="*/ 238 w 520"/>
                <a:gd name="T53" fmla="*/ 284 h 551"/>
                <a:gd name="T54" fmla="*/ 213 w 520"/>
                <a:gd name="T55" fmla="*/ 235 h 551"/>
                <a:gd name="T56" fmla="*/ 164 w 520"/>
                <a:gd name="T57" fmla="*/ 135 h 551"/>
                <a:gd name="T58" fmla="*/ 219 w 520"/>
                <a:gd name="T59" fmla="*/ 59 h 551"/>
                <a:gd name="T60" fmla="*/ 230 w 520"/>
                <a:gd name="T61" fmla="*/ 53 h 551"/>
                <a:gd name="T62" fmla="*/ 271 w 520"/>
                <a:gd name="T63" fmla="*/ 91 h 551"/>
                <a:gd name="T64" fmla="*/ 230 w 520"/>
                <a:gd name="T65" fmla="*/ 134 h 551"/>
                <a:gd name="T66" fmla="*/ 243 w 520"/>
                <a:gd name="T67" fmla="*/ 166 h 551"/>
                <a:gd name="T68" fmla="*/ 267 w 520"/>
                <a:gd name="T69" fmla="*/ 211 h 551"/>
                <a:gd name="T70" fmla="*/ 302 w 520"/>
                <a:gd name="T71" fmla="*/ 192 h 551"/>
                <a:gd name="T72" fmla="*/ 310 w 520"/>
                <a:gd name="T73" fmla="*/ 0 h 551"/>
                <a:gd name="T74" fmla="*/ 367 w 520"/>
                <a:gd name="T75" fmla="*/ 7 h 551"/>
                <a:gd name="T76" fmla="*/ 355 w 520"/>
                <a:gd name="T77" fmla="*/ 164 h 551"/>
                <a:gd name="T78" fmla="*/ 421 w 520"/>
                <a:gd name="T79" fmla="*/ 128 h 551"/>
                <a:gd name="T80" fmla="*/ 446 w 520"/>
                <a:gd name="T81" fmla="*/ 175 h 551"/>
                <a:gd name="T82" fmla="*/ 375 w 520"/>
                <a:gd name="T83" fmla="*/ 213 h 551"/>
                <a:gd name="T84" fmla="*/ 394 w 520"/>
                <a:gd name="T85" fmla="*/ 248 h 551"/>
                <a:gd name="T86" fmla="*/ 443 w 520"/>
                <a:gd name="T87" fmla="*/ 221 h 551"/>
                <a:gd name="T88" fmla="*/ 415 w 520"/>
                <a:gd name="T89" fmla="*/ 296 h 551"/>
                <a:gd name="T90" fmla="*/ 349 w 520"/>
                <a:gd name="T91" fmla="*/ 332 h 551"/>
                <a:gd name="T92" fmla="*/ 375 w 520"/>
                <a:gd name="T93" fmla="*/ 382 h 551"/>
                <a:gd name="T94" fmla="*/ 442 w 520"/>
                <a:gd name="T95" fmla="*/ 346 h 551"/>
                <a:gd name="T96" fmla="*/ 415 w 520"/>
                <a:gd name="T97" fmla="*/ 296 h 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20" h="551">
                  <a:moveTo>
                    <a:pt x="246" y="524"/>
                  </a:moveTo>
                  <a:cubicBezTo>
                    <a:pt x="223" y="536"/>
                    <a:pt x="207" y="544"/>
                    <a:pt x="200" y="546"/>
                  </a:cubicBezTo>
                  <a:cubicBezTo>
                    <a:pt x="191" y="550"/>
                    <a:pt x="184" y="551"/>
                    <a:pt x="181" y="550"/>
                  </a:cubicBezTo>
                  <a:cubicBezTo>
                    <a:pt x="179" y="549"/>
                    <a:pt x="178" y="547"/>
                    <a:pt x="177" y="543"/>
                  </a:cubicBezTo>
                  <a:cubicBezTo>
                    <a:pt x="176" y="530"/>
                    <a:pt x="171" y="515"/>
                    <a:pt x="162" y="500"/>
                  </a:cubicBezTo>
                  <a:cubicBezTo>
                    <a:pt x="17" y="227"/>
                    <a:pt x="17" y="227"/>
                    <a:pt x="17" y="227"/>
                  </a:cubicBezTo>
                  <a:cubicBezTo>
                    <a:pt x="3" y="204"/>
                    <a:pt x="0" y="187"/>
                    <a:pt x="8" y="176"/>
                  </a:cubicBezTo>
                  <a:cubicBezTo>
                    <a:pt x="15" y="164"/>
                    <a:pt x="37" y="149"/>
                    <a:pt x="75" y="132"/>
                  </a:cubicBezTo>
                  <a:cubicBezTo>
                    <a:pt x="86" y="147"/>
                    <a:pt x="100" y="161"/>
                    <a:pt x="119" y="174"/>
                  </a:cubicBezTo>
                  <a:cubicBezTo>
                    <a:pt x="98" y="184"/>
                    <a:pt x="87" y="192"/>
                    <a:pt x="84" y="197"/>
                  </a:cubicBezTo>
                  <a:cubicBezTo>
                    <a:pt x="79" y="203"/>
                    <a:pt x="79" y="212"/>
                    <a:pt x="85" y="223"/>
                  </a:cubicBezTo>
                  <a:lnTo>
                    <a:pt x="246" y="524"/>
                  </a:lnTo>
                  <a:close/>
                  <a:moveTo>
                    <a:pt x="298" y="438"/>
                  </a:moveTo>
                  <a:cubicBezTo>
                    <a:pt x="263" y="460"/>
                    <a:pt x="243" y="468"/>
                    <a:pt x="239" y="463"/>
                  </a:cubicBezTo>
                  <a:cubicBezTo>
                    <a:pt x="237" y="463"/>
                    <a:pt x="236" y="460"/>
                    <a:pt x="235" y="455"/>
                  </a:cubicBezTo>
                  <a:cubicBezTo>
                    <a:pt x="232" y="442"/>
                    <a:pt x="228" y="430"/>
                    <a:pt x="222" y="419"/>
                  </a:cubicBezTo>
                  <a:cubicBezTo>
                    <a:pt x="118" y="224"/>
                    <a:pt x="118" y="224"/>
                    <a:pt x="118" y="224"/>
                  </a:cubicBezTo>
                  <a:cubicBezTo>
                    <a:pt x="169" y="197"/>
                    <a:pt x="169" y="197"/>
                    <a:pt x="169" y="197"/>
                  </a:cubicBezTo>
                  <a:lnTo>
                    <a:pt x="298" y="438"/>
                  </a:lnTo>
                  <a:close/>
                  <a:moveTo>
                    <a:pt x="443" y="221"/>
                  </a:moveTo>
                  <a:cubicBezTo>
                    <a:pt x="520" y="364"/>
                    <a:pt x="520" y="364"/>
                    <a:pt x="520" y="364"/>
                  </a:cubicBezTo>
                  <a:cubicBezTo>
                    <a:pt x="344" y="459"/>
                    <a:pt x="344" y="459"/>
                    <a:pt x="344" y="459"/>
                  </a:cubicBezTo>
                  <a:cubicBezTo>
                    <a:pt x="267" y="315"/>
                    <a:pt x="267" y="315"/>
                    <a:pt x="267" y="315"/>
                  </a:cubicBezTo>
                  <a:cubicBezTo>
                    <a:pt x="340" y="276"/>
                    <a:pt x="340" y="276"/>
                    <a:pt x="340" y="276"/>
                  </a:cubicBezTo>
                  <a:cubicBezTo>
                    <a:pt x="322" y="241"/>
                    <a:pt x="322" y="241"/>
                    <a:pt x="322" y="241"/>
                  </a:cubicBezTo>
                  <a:cubicBezTo>
                    <a:pt x="242" y="284"/>
                    <a:pt x="242" y="284"/>
                    <a:pt x="242" y="284"/>
                  </a:cubicBezTo>
                  <a:cubicBezTo>
                    <a:pt x="240" y="285"/>
                    <a:pt x="238" y="285"/>
                    <a:pt x="238" y="284"/>
                  </a:cubicBezTo>
                  <a:cubicBezTo>
                    <a:pt x="232" y="273"/>
                    <a:pt x="224" y="257"/>
                    <a:pt x="213" y="235"/>
                  </a:cubicBezTo>
                  <a:cubicBezTo>
                    <a:pt x="191" y="191"/>
                    <a:pt x="175" y="158"/>
                    <a:pt x="164" y="135"/>
                  </a:cubicBezTo>
                  <a:cubicBezTo>
                    <a:pt x="146" y="109"/>
                    <a:pt x="165" y="84"/>
                    <a:pt x="219" y="59"/>
                  </a:cubicBezTo>
                  <a:cubicBezTo>
                    <a:pt x="224" y="56"/>
                    <a:pt x="227" y="54"/>
                    <a:pt x="230" y="53"/>
                  </a:cubicBezTo>
                  <a:cubicBezTo>
                    <a:pt x="243" y="70"/>
                    <a:pt x="257" y="83"/>
                    <a:pt x="271" y="91"/>
                  </a:cubicBezTo>
                  <a:cubicBezTo>
                    <a:pt x="233" y="105"/>
                    <a:pt x="219" y="120"/>
                    <a:pt x="230" y="134"/>
                  </a:cubicBezTo>
                  <a:cubicBezTo>
                    <a:pt x="234" y="144"/>
                    <a:pt x="238" y="154"/>
                    <a:pt x="243" y="166"/>
                  </a:cubicBezTo>
                  <a:cubicBezTo>
                    <a:pt x="249" y="177"/>
                    <a:pt x="257" y="192"/>
                    <a:pt x="267" y="211"/>
                  </a:cubicBezTo>
                  <a:cubicBezTo>
                    <a:pt x="302" y="192"/>
                    <a:pt x="302" y="192"/>
                    <a:pt x="302" y="192"/>
                  </a:cubicBezTo>
                  <a:cubicBezTo>
                    <a:pt x="279" y="134"/>
                    <a:pt x="282" y="70"/>
                    <a:pt x="310" y="0"/>
                  </a:cubicBezTo>
                  <a:cubicBezTo>
                    <a:pt x="325" y="6"/>
                    <a:pt x="344" y="8"/>
                    <a:pt x="367" y="7"/>
                  </a:cubicBezTo>
                  <a:cubicBezTo>
                    <a:pt x="342" y="64"/>
                    <a:pt x="338" y="116"/>
                    <a:pt x="355" y="164"/>
                  </a:cubicBezTo>
                  <a:cubicBezTo>
                    <a:pt x="421" y="128"/>
                    <a:pt x="421" y="128"/>
                    <a:pt x="421" y="128"/>
                  </a:cubicBezTo>
                  <a:cubicBezTo>
                    <a:pt x="446" y="175"/>
                    <a:pt x="446" y="175"/>
                    <a:pt x="446" y="175"/>
                  </a:cubicBezTo>
                  <a:cubicBezTo>
                    <a:pt x="375" y="213"/>
                    <a:pt x="375" y="213"/>
                    <a:pt x="375" y="213"/>
                  </a:cubicBezTo>
                  <a:cubicBezTo>
                    <a:pt x="394" y="248"/>
                    <a:pt x="394" y="248"/>
                    <a:pt x="394" y="248"/>
                  </a:cubicBezTo>
                  <a:lnTo>
                    <a:pt x="443" y="221"/>
                  </a:lnTo>
                  <a:close/>
                  <a:moveTo>
                    <a:pt x="415" y="296"/>
                  </a:moveTo>
                  <a:cubicBezTo>
                    <a:pt x="349" y="332"/>
                    <a:pt x="349" y="332"/>
                    <a:pt x="349" y="332"/>
                  </a:cubicBezTo>
                  <a:cubicBezTo>
                    <a:pt x="375" y="382"/>
                    <a:pt x="375" y="382"/>
                    <a:pt x="375" y="382"/>
                  </a:cubicBezTo>
                  <a:cubicBezTo>
                    <a:pt x="442" y="346"/>
                    <a:pt x="442" y="346"/>
                    <a:pt x="442" y="346"/>
                  </a:cubicBezTo>
                  <a:lnTo>
                    <a:pt x="415" y="29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9" name="Freeform 56"/>
            <p:cNvSpPr>
              <a:spLocks noEditPoints="1"/>
            </p:cNvSpPr>
            <p:nvPr/>
          </p:nvSpPr>
          <p:spPr bwMode="auto">
            <a:xfrm>
              <a:off x="4315815" y="5075018"/>
              <a:ext cx="129729" cy="142470"/>
            </a:xfrm>
            <a:custGeom>
              <a:avLst/>
              <a:gdLst>
                <a:gd name="T0" fmla="*/ 140 w 439"/>
                <a:gd name="T1" fmla="*/ 401 h 481"/>
                <a:gd name="T2" fmla="*/ 176 w 439"/>
                <a:gd name="T3" fmla="*/ 408 h 481"/>
                <a:gd name="T4" fmla="*/ 253 w 439"/>
                <a:gd name="T5" fmla="*/ 360 h 481"/>
                <a:gd name="T6" fmla="*/ 252 w 439"/>
                <a:gd name="T7" fmla="*/ 346 h 481"/>
                <a:gd name="T8" fmla="*/ 250 w 439"/>
                <a:gd name="T9" fmla="*/ 338 h 481"/>
                <a:gd name="T10" fmla="*/ 65 w 439"/>
                <a:gd name="T11" fmla="*/ 437 h 481"/>
                <a:gd name="T12" fmla="*/ 42 w 439"/>
                <a:gd name="T13" fmla="*/ 394 h 481"/>
                <a:gd name="T14" fmla="*/ 140 w 439"/>
                <a:gd name="T15" fmla="*/ 341 h 481"/>
                <a:gd name="T16" fmla="*/ 0 w 439"/>
                <a:gd name="T17" fmla="*/ 348 h 481"/>
                <a:gd name="T18" fmla="*/ 2 w 439"/>
                <a:gd name="T19" fmla="*/ 276 h 481"/>
                <a:gd name="T20" fmla="*/ 206 w 439"/>
                <a:gd name="T21" fmla="*/ 308 h 481"/>
                <a:gd name="T22" fmla="*/ 252 w 439"/>
                <a:gd name="T23" fmla="*/ 283 h 481"/>
                <a:gd name="T24" fmla="*/ 281 w 439"/>
                <a:gd name="T25" fmla="*/ 189 h 481"/>
                <a:gd name="T26" fmla="*/ 215 w 439"/>
                <a:gd name="T27" fmla="*/ 297 h 481"/>
                <a:gd name="T28" fmla="*/ 170 w 439"/>
                <a:gd name="T29" fmla="*/ 278 h 481"/>
                <a:gd name="T30" fmla="*/ 260 w 439"/>
                <a:gd name="T31" fmla="*/ 134 h 481"/>
                <a:gd name="T32" fmla="*/ 266 w 439"/>
                <a:gd name="T33" fmla="*/ 137 h 481"/>
                <a:gd name="T34" fmla="*/ 300 w 439"/>
                <a:gd name="T35" fmla="*/ 153 h 481"/>
                <a:gd name="T36" fmla="*/ 331 w 439"/>
                <a:gd name="T37" fmla="*/ 98 h 481"/>
                <a:gd name="T38" fmla="*/ 390 w 439"/>
                <a:gd name="T39" fmla="*/ 120 h 481"/>
                <a:gd name="T40" fmla="*/ 319 w 439"/>
                <a:gd name="T41" fmla="*/ 248 h 481"/>
                <a:gd name="T42" fmla="*/ 415 w 439"/>
                <a:gd name="T43" fmla="*/ 196 h 481"/>
                <a:gd name="T44" fmla="*/ 439 w 439"/>
                <a:gd name="T45" fmla="*/ 239 h 481"/>
                <a:gd name="T46" fmla="*/ 312 w 439"/>
                <a:gd name="T47" fmla="*/ 307 h 481"/>
                <a:gd name="T48" fmla="*/ 314 w 439"/>
                <a:gd name="T49" fmla="*/ 323 h 481"/>
                <a:gd name="T50" fmla="*/ 344 w 439"/>
                <a:gd name="T51" fmla="*/ 307 h 481"/>
                <a:gd name="T52" fmla="*/ 364 w 439"/>
                <a:gd name="T53" fmla="*/ 296 h 481"/>
                <a:gd name="T54" fmla="*/ 383 w 439"/>
                <a:gd name="T55" fmla="*/ 284 h 481"/>
                <a:gd name="T56" fmla="*/ 399 w 439"/>
                <a:gd name="T57" fmla="*/ 305 h 481"/>
                <a:gd name="T58" fmla="*/ 414 w 439"/>
                <a:gd name="T59" fmla="*/ 325 h 481"/>
                <a:gd name="T60" fmla="*/ 379 w 439"/>
                <a:gd name="T61" fmla="*/ 355 h 481"/>
                <a:gd name="T62" fmla="*/ 371 w 439"/>
                <a:gd name="T63" fmla="*/ 374 h 481"/>
                <a:gd name="T64" fmla="*/ 370 w 439"/>
                <a:gd name="T65" fmla="*/ 379 h 481"/>
                <a:gd name="T66" fmla="*/ 366 w 439"/>
                <a:gd name="T67" fmla="*/ 443 h 481"/>
                <a:gd name="T68" fmla="*/ 319 w 439"/>
                <a:gd name="T69" fmla="*/ 455 h 481"/>
                <a:gd name="T70" fmla="*/ 290 w 439"/>
                <a:gd name="T71" fmla="*/ 462 h 481"/>
                <a:gd name="T72" fmla="*/ 292 w 439"/>
                <a:gd name="T73" fmla="*/ 453 h 481"/>
                <a:gd name="T74" fmla="*/ 314 w 439"/>
                <a:gd name="T75" fmla="*/ 379 h 481"/>
                <a:gd name="T76" fmla="*/ 270 w 439"/>
                <a:gd name="T77" fmla="*/ 404 h 481"/>
                <a:gd name="T78" fmla="*/ 235 w 439"/>
                <a:gd name="T79" fmla="*/ 423 h 481"/>
                <a:gd name="T80" fmla="*/ 247 w 439"/>
                <a:gd name="T81" fmla="*/ 425 h 481"/>
                <a:gd name="T82" fmla="*/ 273 w 439"/>
                <a:gd name="T83" fmla="*/ 430 h 481"/>
                <a:gd name="T84" fmla="*/ 251 w 439"/>
                <a:gd name="T85" fmla="*/ 481 h 481"/>
                <a:gd name="T86" fmla="*/ 121 w 439"/>
                <a:gd name="T87" fmla="*/ 454 h 481"/>
                <a:gd name="T88" fmla="*/ 140 w 439"/>
                <a:gd name="T89" fmla="*/ 401 h 481"/>
                <a:gd name="T90" fmla="*/ 20 w 439"/>
                <a:gd name="T91" fmla="*/ 241 h 481"/>
                <a:gd name="T92" fmla="*/ 110 w 439"/>
                <a:gd name="T93" fmla="*/ 101 h 481"/>
                <a:gd name="T94" fmla="*/ 238 w 439"/>
                <a:gd name="T95" fmla="*/ 0 h 481"/>
                <a:gd name="T96" fmla="*/ 276 w 439"/>
                <a:gd name="T97" fmla="*/ 27 h 481"/>
                <a:gd name="T98" fmla="*/ 285 w 439"/>
                <a:gd name="T99" fmla="*/ 33 h 481"/>
                <a:gd name="T100" fmla="*/ 270 w 439"/>
                <a:gd name="T101" fmla="*/ 43 h 481"/>
                <a:gd name="T102" fmla="*/ 163 w 439"/>
                <a:gd name="T103" fmla="*/ 119 h 481"/>
                <a:gd name="T104" fmla="*/ 84 w 439"/>
                <a:gd name="T105" fmla="*/ 256 h 481"/>
                <a:gd name="T106" fmla="*/ 45 w 439"/>
                <a:gd name="T107" fmla="*/ 247 h 481"/>
                <a:gd name="T108" fmla="*/ 21 w 439"/>
                <a:gd name="T109" fmla="*/ 242 h 481"/>
                <a:gd name="T110" fmla="*/ 20 w 439"/>
                <a:gd name="T111" fmla="*/ 241 h 481"/>
                <a:gd name="T112" fmla="*/ 101 w 439"/>
                <a:gd name="T113" fmla="*/ 253 h 481"/>
                <a:gd name="T114" fmla="*/ 251 w 439"/>
                <a:gd name="T115" fmla="*/ 66 h 481"/>
                <a:gd name="T116" fmla="*/ 261 w 439"/>
                <a:gd name="T117" fmla="*/ 71 h 481"/>
                <a:gd name="T118" fmla="*/ 302 w 439"/>
                <a:gd name="T119" fmla="*/ 92 h 481"/>
                <a:gd name="T120" fmla="*/ 158 w 439"/>
                <a:gd name="T121" fmla="*/ 267 h 481"/>
                <a:gd name="T122" fmla="*/ 101 w 439"/>
                <a:gd name="T123" fmla="*/ 253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39" h="481">
                  <a:moveTo>
                    <a:pt x="140" y="401"/>
                  </a:moveTo>
                  <a:cubicBezTo>
                    <a:pt x="149" y="404"/>
                    <a:pt x="160" y="406"/>
                    <a:pt x="176" y="408"/>
                  </a:cubicBezTo>
                  <a:cubicBezTo>
                    <a:pt x="202" y="392"/>
                    <a:pt x="227" y="376"/>
                    <a:pt x="253" y="360"/>
                  </a:cubicBezTo>
                  <a:cubicBezTo>
                    <a:pt x="252" y="356"/>
                    <a:pt x="252" y="351"/>
                    <a:pt x="252" y="346"/>
                  </a:cubicBezTo>
                  <a:cubicBezTo>
                    <a:pt x="251" y="342"/>
                    <a:pt x="250" y="339"/>
                    <a:pt x="250" y="338"/>
                  </a:cubicBezTo>
                  <a:cubicBezTo>
                    <a:pt x="65" y="437"/>
                    <a:pt x="65" y="437"/>
                    <a:pt x="65" y="437"/>
                  </a:cubicBezTo>
                  <a:cubicBezTo>
                    <a:pt x="42" y="394"/>
                    <a:pt x="42" y="394"/>
                    <a:pt x="42" y="394"/>
                  </a:cubicBezTo>
                  <a:cubicBezTo>
                    <a:pt x="140" y="341"/>
                    <a:pt x="140" y="341"/>
                    <a:pt x="140" y="341"/>
                  </a:cubicBezTo>
                  <a:cubicBezTo>
                    <a:pt x="100" y="327"/>
                    <a:pt x="53" y="329"/>
                    <a:pt x="0" y="348"/>
                  </a:cubicBezTo>
                  <a:cubicBezTo>
                    <a:pt x="3" y="324"/>
                    <a:pt x="4" y="301"/>
                    <a:pt x="2" y="276"/>
                  </a:cubicBezTo>
                  <a:cubicBezTo>
                    <a:pt x="86" y="265"/>
                    <a:pt x="154" y="276"/>
                    <a:pt x="206" y="308"/>
                  </a:cubicBezTo>
                  <a:cubicBezTo>
                    <a:pt x="252" y="283"/>
                    <a:pt x="252" y="283"/>
                    <a:pt x="252" y="283"/>
                  </a:cubicBezTo>
                  <a:cubicBezTo>
                    <a:pt x="261" y="240"/>
                    <a:pt x="270" y="209"/>
                    <a:pt x="281" y="189"/>
                  </a:cubicBezTo>
                  <a:cubicBezTo>
                    <a:pt x="255" y="225"/>
                    <a:pt x="233" y="262"/>
                    <a:pt x="215" y="297"/>
                  </a:cubicBezTo>
                  <a:cubicBezTo>
                    <a:pt x="202" y="292"/>
                    <a:pt x="188" y="286"/>
                    <a:pt x="170" y="278"/>
                  </a:cubicBezTo>
                  <a:cubicBezTo>
                    <a:pt x="197" y="225"/>
                    <a:pt x="227" y="177"/>
                    <a:pt x="260" y="134"/>
                  </a:cubicBezTo>
                  <a:cubicBezTo>
                    <a:pt x="266" y="136"/>
                    <a:pt x="268" y="137"/>
                    <a:pt x="266" y="137"/>
                  </a:cubicBezTo>
                  <a:cubicBezTo>
                    <a:pt x="278" y="143"/>
                    <a:pt x="290" y="149"/>
                    <a:pt x="300" y="153"/>
                  </a:cubicBezTo>
                  <a:cubicBezTo>
                    <a:pt x="309" y="134"/>
                    <a:pt x="319" y="116"/>
                    <a:pt x="331" y="98"/>
                  </a:cubicBezTo>
                  <a:cubicBezTo>
                    <a:pt x="349" y="107"/>
                    <a:pt x="368" y="114"/>
                    <a:pt x="390" y="120"/>
                  </a:cubicBezTo>
                  <a:cubicBezTo>
                    <a:pt x="352" y="163"/>
                    <a:pt x="328" y="206"/>
                    <a:pt x="319" y="248"/>
                  </a:cubicBezTo>
                  <a:cubicBezTo>
                    <a:pt x="415" y="196"/>
                    <a:pt x="415" y="196"/>
                    <a:pt x="415" y="196"/>
                  </a:cubicBezTo>
                  <a:cubicBezTo>
                    <a:pt x="439" y="239"/>
                    <a:pt x="439" y="239"/>
                    <a:pt x="439" y="239"/>
                  </a:cubicBezTo>
                  <a:cubicBezTo>
                    <a:pt x="312" y="307"/>
                    <a:pt x="312" y="307"/>
                    <a:pt x="312" y="307"/>
                  </a:cubicBezTo>
                  <a:cubicBezTo>
                    <a:pt x="314" y="323"/>
                    <a:pt x="314" y="323"/>
                    <a:pt x="314" y="323"/>
                  </a:cubicBezTo>
                  <a:cubicBezTo>
                    <a:pt x="344" y="307"/>
                    <a:pt x="344" y="307"/>
                    <a:pt x="344" y="307"/>
                  </a:cubicBezTo>
                  <a:cubicBezTo>
                    <a:pt x="349" y="304"/>
                    <a:pt x="355" y="301"/>
                    <a:pt x="364" y="296"/>
                  </a:cubicBezTo>
                  <a:cubicBezTo>
                    <a:pt x="373" y="290"/>
                    <a:pt x="379" y="286"/>
                    <a:pt x="383" y="284"/>
                  </a:cubicBezTo>
                  <a:cubicBezTo>
                    <a:pt x="386" y="289"/>
                    <a:pt x="392" y="297"/>
                    <a:pt x="399" y="305"/>
                  </a:cubicBezTo>
                  <a:cubicBezTo>
                    <a:pt x="406" y="313"/>
                    <a:pt x="411" y="320"/>
                    <a:pt x="414" y="325"/>
                  </a:cubicBezTo>
                  <a:cubicBezTo>
                    <a:pt x="397" y="334"/>
                    <a:pt x="385" y="344"/>
                    <a:pt x="379" y="355"/>
                  </a:cubicBezTo>
                  <a:cubicBezTo>
                    <a:pt x="376" y="359"/>
                    <a:pt x="374" y="365"/>
                    <a:pt x="371" y="374"/>
                  </a:cubicBezTo>
                  <a:cubicBezTo>
                    <a:pt x="371" y="375"/>
                    <a:pt x="370" y="377"/>
                    <a:pt x="370" y="379"/>
                  </a:cubicBezTo>
                  <a:cubicBezTo>
                    <a:pt x="364" y="399"/>
                    <a:pt x="362" y="421"/>
                    <a:pt x="366" y="443"/>
                  </a:cubicBezTo>
                  <a:cubicBezTo>
                    <a:pt x="356" y="446"/>
                    <a:pt x="340" y="450"/>
                    <a:pt x="319" y="455"/>
                  </a:cubicBezTo>
                  <a:cubicBezTo>
                    <a:pt x="299" y="460"/>
                    <a:pt x="289" y="463"/>
                    <a:pt x="290" y="462"/>
                  </a:cubicBezTo>
                  <a:cubicBezTo>
                    <a:pt x="292" y="453"/>
                    <a:pt x="292" y="453"/>
                    <a:pt x="292" y="453"/>
                  </a:cubicBezTo>
                  <a:cubicBezTo>
                    <a:pt x="300" y="431"/>
                    <a:pt x="308" y="406"/>
                    <a:pt x="314" y="379"/>
                  </a:cubicBezTo>
                  <a:cubicBezTo>
                    <a:pt x="302" y="385"/>
                    <a:pt x="287" y="394"/>
                    <a:pt x="270" y="404"/>
                  </a:cubicBezTo>
                  <a:cubicBezTo>
                    <a:pt x="255" y="413"/>
                    <a:pt x="243" y="419"/>
                    <a:pt x="235" y="423"/>
                  </a:cubicBezTo>
                  <a:cubicBezTo>
                    <a:pt x="238" y="423"/>
                    <a:pt x="242" y="424"/>
                    <a:pt x="247" y="425"/>
                  </a:cubicBezTo>
                  <a:cubicBezTo>
                    <a:pt x="251" y="427"/>
                    <a:pt x="260" y="429"/>
                    <a:pt x="273" y="430"/>
                  </a:cubicBezTo>
                  <a:cubicBezTo>
                    <a:pt x="265" y="447"/>
                    <a:pt x="258" y="464"/>
                    <a:pt x="251" y="481"/>
                  </a:cubicBezTo>
                  <a:cubicBezTo>
                    <a:pt x="202" y="473"/>
                    <a:pt x="159" y="464"/>
                    <a:pt x="121" y="454"/>
                  </a:cubicBezTo>
                  <a:lnTo>
                    <a:pt x="140" y="401"/>
                  </a:lnTo>
                  <a:close/>
                  <a:moveTo>
                    <a:pt x="20" y="241"/>
                  </a:moveTo>
                  <a:cubicBezTo>
                    <a:pt x="45" y="184"/>
                    <a:pt x="75" y="138"/>
                    <a:pt x="110" y="101"/>
                  </a:cubicBezTo>
                  <a:cubicBezTo>
                    <a:pt x="142" y="67"/>
                    <a:pt x="184" y="33"/>
                    <a:pt x="238" y="0"/>
                  </a:cubicBezTo>
                  <a:cubicBezTo>
                    <a:pt x="245" y="8"/>
                    <a:pt x="257" y="17"/>
                    <a:pt x="276" y="27"/>
                  </a:cubicBezTo>
                  <a:cubicBezTo>
                    <a:pt x="280" y="29"/>
                    <a:pt x="283" y="31"/>
                    <a:pt x="285" y="33"/>
                  </a:cubicBezTo>
                  <a:cubicBezTo>
                    <a:pt x="282" y="34"/>
                    <a:pt x="277" y="38"/>
                    <a:pt x="270" y="43"/>
                  </a:cubicBezTo>
                  <a:cubicBezTo>
                    <a:pt x="219" y="71"/>
                    <a:pt x="183" y="97"/>
                    <a:pt x="163" y="119"/>
                  </a:cubicBezTo>
                  <a:cubicBezTo>
                    <a:pt x="125" y="157"/>
                    <a:pt x="99" y="202"/>
                    <a:pt x="84" y="256"/>
                  </a:cubicBezTo>
                  <a:cubicBezTo>
                    <a:pt x="75" y="253"/>
                    <a:pt x="62" y="250"/>
                    <a:pt x="45" y="247"/>
                  </a:cubicBezTo>
                  <a:cubicBezTo>
                    <a:pt x="34" y="245"/>
                    <a:pt x="26" y="244"/>
                    <a:pt x="21" y="242"/>
                  </a:cubicBezTo>
                  <a:lnTo>
                    <a:pt x="20" y="241"/>
                  </a:lnTo>
                  <a:close/>
                  <a:moveTo>
                    <a:pt x="101" y="253"/>
                  </a:moveTo>
                  <a:cubicBezTo>
                    <a:pt x="125" y="187"/>
                    <a:pt x="175" y="125"/>
                    <a:pt x="251" y="66"/>
                  </a:cubicBezTo>
                  <a:cubicBezTo>
                    <a:pt x="254" y="67"/>
                    <a:pt x="257" y="69"/>
                    <a:pt x="261" y="71"/>
                  </a:cubicBezTo>
                  <a:cubicBezTo>
                    <a:pt x="270" y="78"/>
                    <a:pt x="284" y="85"/>
                    <a:pt x="302" y="92"/>
                  </a:cubicBezTo>
                  <a:cubicBezTo>
                    <a:pt x="220" y="146"/>
                    <a:pt x="172" y="204"/>
                    <a:pt x="158" y="267"/>
                  </a:cubicBezTo>
                  <a:cubicBezTo>
                    <a:pt x="139" y="263"/>
                    <a:pt x="120" y="258"/>
                    <a:pt x="101" y="25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0" name="Freeform 57"/>
            <p:cNvSpPr>
              <a:spLocks noEditPoints="1"/>
            </p:cNvSpPr>
            <p:nvPr/>
          </p:nvSpPr>
          <p:spPr bwMode="auto">
            <a:xfrm>
              <a:off x="4230101" y="4947606"/>
              <a:ext cx="126254" cy="123937"/>
            </a:xfrm>
            <a:custGeom>
              <a:avLst/>
              <a:gdLst>
                <a:gd name="T0" fmla="*/ 336 w 430"/>
                <a:gd name="T1" fmla="*/ 126 h 422"/>
                <a:gd name="T2" fmla="*/ 430 w 430"/>
                <a:gd name="T3" fmla="*/ 328 h 422"/>
                <a:gd name="T4" fmla="*/ 406 w 430"/>
                <a:gd name="T5" fmla="*/ 341 h 422"/>
                <a:gd name="T6" fmla="*/ 377 w 430"/>
                <a:gd name="T7" fmla="*/ 354 h 422"/>
                <a:gd name="T8" fmla="*/ 366 w 430"/>
                <a:gd name="T9" fmla="*/ 354 h 422"/>
                <a:gd name="T10" fmla="*/ 351 w 430"/>
                <a:gd name="T11" fmla="*/ 306 h 422"/>
                <a:gd name="T12" fmla="*/ 135 w 430"/>
                <a:gd name="T13" fmla="*/ 422 h 422"/>
                <a:gd name="T14" fmla="*/ 108 w 430"/>
                <a:gd name="T15" fmla="*/ 372 h 422"/>
                <a:gd name="T16" fmla="*/ 330 w 430"/>
                <a:gd name="T17" fmla="*/ 253 h 422"/>
                <a:gd name="T18" fmla="*/ 307 w 430"/>
                <a:gd name="T19" fmla="*/ 208 h 422"/>
                <a:gd name="T20" fmla="*/ 94 w 430"/>
                <a:gd name="T21" fmla="*/ 321 h 422"/>
                <a:gd name="T22" fmla="*/ 63 w 430"/>
                <a:gd name="T23" fmla="*/ 255 h 422"/>
                <a:gd name="T24" fmla="*/ 15 w 430"/>
                <a:gd name="T25" fmla="*/ 154 h 422"/>
                <a:gd name="T26" fmla="*/ 8 w 430"/>
                <a:gd name="T27" fmla="*/ 89 h 422"/>
                <a:gd name="T28" fmla="*/ 79 w 430"/>
                <a:gd name="T29" fmla="*/ 26 h 422"/>
                <a:gd name="T30" fmla="*/ 91 w 430"/>
                <a:gd name="T31" fmla="*/ 36 h 422"/>
                <a:gd name="T32" fmla="*/ 132 w 430"/>
                <a:gd name="T33" fmla="*/ 72 h 422"/>
                <a:gd name="T34" fmla="*/ 81 w 430"/>
                <a:gd name="T35" fmla="*/ 104 h 422"/>
                <a:gd name="T36" fmla="*/ 85 w 430"/>
                <a:gd name="T37" fmla="*/ 140 h 422"/>
                <a:gd name="T38" fmla="*/ 128 w 430"/>
                <a:gd name="T39" fmla="*/ 237 h 422"/>
                <a:gd name="T40" fmla="*/ 336 w 430"/>
                <a:gd name="T41" fmla="*/ 126 h 422"/>
                <a:gd name="T42" fmla="*/ 389 w 430"/>
                <a:gd name="T43" fmla="*/ 48 h 422"/>
                <a:gd name="T44" fmla="*/ 141 w 430"/>
                <a:gd name="T45" fmla="*/ 181 h 422"/>
                <a:gd name="T46" fmla="*/ 115 w 430"/>
                <a:gd name="T47" fmla="*/ 133 h 422"/>
                <a:gd name="T48" fmla="*/ 363 w 430"/>
                <a:gd name="T49" fmla="*/ 0 h 422"/>
                <a:gd name="T50" fmla="*/ 389 w 430"/>
                <a:gd name="T51" fmla="*/ 48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30" h="422">
                  <a:moveTo>
                    <a:pt x="336" y="126"/>
                  </a:moveTo>
                  <a:cubicBezTo>
                    <a:pt x="366" y="192"/>
                    <a:pt x="397" y="260"/>
                    <a:pt x="430" y="328"/>
                  </a:cubicBezTo>
                  <a:cubicBezTo>
                    <a:pt x="425" y="331"/>
                    <a:pt x="417" y="335"/>
                    <a:pt x="406" y="341"/>
                  </a:cubicBezTo>
                  <a:cubicBezTo>
                    <a:pt x="392" y="347"/>
                    <a:pt x="383" y="351"/>
                    <a:pt x="377" y="354"/>
                  </a:cubicBezTo>
                  <a:cubicBezTo>
                    <a:pt x="370" y="357"/>
                    <a:pt x="366" y="356"/>
                    <a:pt x="366" y="354"/>
                  </a:cubicBezTo>
                  <a:cubicBezTo>
                    <a:pt x="363" y="338"/>
                    <a:pt x="359" y="322"/>
                    <a:pt x="351" y="306"/>
                  </a:cubicBezTo>
                  <a:cubicBezTo>
                    <a:pt x="135" y="422"/>
                    <a:pt x="135" y="422"/>
                    <a:pt x="135" y="422"/>
                  </a:cubicBezTo>
                  <a:cubicBezTo>
                    <a:pt x="108" y="372"/>
                    <a:pt x="108" y="372"/>
                    <a:pt x="108" y="372"/>
                  </a:cubicBezTo>
                  <a:cubicBezTo>
                    <a:pt x="330" y="253"/>
                    <a:pt x="330" y="253"/>
                    <a:pt x="330" y="253"/>
                  </a:cubicBezTo>
                  <a:cubicBezTo>
                    <a:pt x="307" y="208"/>
                    <a:pt x="307" y="208"/>
                    <a:pt x="307" y="208"/>
                  </a:cubicBezTo>
                  <a:cubicBezTo>
                    <a:pt x="94" y="321"/>
                    <a:pt x="94" y="321"/>
                    <a:pt x="94" y="321"/>
                  </a:cubicBezTo>
                  <a:cubicBezTo>
                    <a:pt x="88" y="306"/>
                    <a:pt x="77" y="284"/>
                    <a:pt x="63" y="255"/>
                  </a:cubicBezTo>
                  <a:cubicBezTo>
                    <a:pt x="40" y="210"/>
                    <a:pt x="24" y="176"/>
                    <a:pt x="15" y="154"/>
                  </a:cubicBezTo>
                  <a:cubicBezTo>
                    <a:pt x="2" y="127"/>
                    <a:pt x="0" y="105"/>
                    <a:pt x="8" y="89"/>
                  </a:cubicBezTo>
                  <a:cubicBezTo>
                    <a:pt x="14" y="75"/>
                    <a:pt x="37" y="54"/>
                    <a:pt x="79" y="26"/>
                  </a:cubicBezTo>
                  <a:cubicBezTo>
                    <a:pt x="91" y="36"/>
                    <a:pt x="91" y="36"/>
                    <a:pt x="91" y="36"/>
                  </a:cubicBezTo>
                  <a:cubicBezTo>
                    <a:pt x="110" y="55"/>
                    <a:pt x="124" y="67"/>
                    <a:pt x="132" y="72"/>
                  </a:cubicBezTo>
                  <a:cubicBezTo>
                    <a:pt x="102" y="87"/>
                    <a:pt x="84" y="98"/>
                    <a:pt x="81" y="104"/>
                  </a:cubicBezTo>
                  <a:cubicBezTo>
                    <a:pt x="76" y="111"/>
                    <a:pt x="77" y="123"/>
                    <a:pt x="85" y="140"/>
                  </a:cubicBezTo>
                  <a:cubicBezTo>
                    <a:pt x="98" y="172"/>
                    <a:pt x="112" y="204"/>
                    <a:pt x="128" y="237"/>
                  </a:cubicBezTo>
                  <a:lnTo>
                    <a:pt x="336" y="126"/>
                  </a:lnTo>
                  <a:close/>
                  <a:moveTo>
                    <a:pt x="389" y="48"/>
                  </a:moveTo>
                  <a:cubicBezTo>
                    <a:pt x="141" y="181"/>
                    <a:pt x="141" y="181"/>
                    <a:pt x="141" y="181"/>
                  </a:cubicBezTo>
                  <a:cubicBezTo>
                    <a:pt x="115" y="133"/>
                    <a:pt x="115" y="133"/>
                    <a:pt x="115" y="133"/>
                  </a:cubicBezTo>
                  <a:cubicBezTo>
                    <a:pt x="363" y="0"/>
                    <a:pt x="363" y="0"/>
                    <a:pt x="363" y="0"/>
                  </a:cubicBezTo>
                  <a:lnTo>
                    <a:pt x="389" y="4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1" name="Freeform 58"/>
            <p:cNvSpPr>
              <a:spLocks noEditPoints="1"/>
            </p:cNvSpPr>
            <p:nvPr/>
          </p:nvSpPr>
          <p:spPr bwMode="auto">
            <a:xfrm>
              <a:off x="4138596" y="4772704"/>
              <a:ext cx="149420" cy="150578"/>
            </a:xfrm>
            <a:custGeom>
              <a:avLst/>
              <a:gdLst>
                <a:gd name="T0" fmla="*/ 165 w 507"/>
                <a:gd name="T1" fmla="*/ 510 h 512"/>
                <a:gd name="T2" fmla="*/ 159 w 507"/>
                <a:gd name="T3" fmla="*/ 509 h 512"/>
                <a:gd name="T4" fmla="*/ 144 w 507"/>
                <a:gd name="T5" fmla="*/ 365 h 512"/>
                <a:gd name="T6" fmla="*/ 219 w 507"/>
                <a:gd name="T7" fmla="*/ 254 h 512"/>
                <a:gd name="T8" fmla="*/ 217 w 507"/>
                <a:gd name="T9" fmla="*/ 251 h 512"/>
                <a:gd name="T10" fmla="*/ 61 w 507"/>
                <a:gd name="T11" fmla="*/ 335 h 512"/>
                <a:gd name="T12" fmla="*/ 38 w 507"/>
                <a:gd name="T13" fmla="*/ 291 h 512"/>
                <a:gd name="T14" fmla="*/ 189 w 507"/>
                <a:gd name="T15" fmla="*/ 210 h 512"/>
                <a:gd name="T16" fmla="*/ 0 w 507"/>
                <a:gd name="T17" fmla="*/ 237 h 512"/>
                <a:gd name="T18" fmla="*/ 1 w 507"/>
                <a:gd name="T19" fmla="*/ 230 h 512"/>
                <a:gd name="T20" fmla="*/ 1 w 507"/>
                <a:gd name="T21" fmla="*/ 162 h 512"/>
                <a:gd name="T22" fmla="*/ 201 w 507"/>
                <a:gd name="T23" fmla="*/ 157 h 512"/>
                <a:gd name="T24" fmla="*/ 306 w 507"/>
                <a:gd name="T25" fmla="*/ 0 h 512"/>
                <a:gd name="T26" fmla="*/ 369 w 507"/>
                <a:gd name="T27" fmla="*/ 26 h 512"/>
                <a:gd name="T28" fmla="*/ 259 w 507"/>
                <a:gd name="T29" fmla="*/ 173 h 512"/>
                <a:gd name="T30" fmla="*/ 399 w 507"/>
                <a:gd name="T31" fmla="*/ 98 h 512"/>
                <a:gd name="T32" fmla="*/ 422 w 507"/>
                <a:gd name="T33" fmla="*/ 142 h 512"/>
                <a:gd name="T34" fmla="*/ 279 w 507"/>
                <a:gd name="T35" fmla="*/ 218 h 512"/>
                <a:gd name="T36" fmla="*/ 289 w 507"/>
                <a:gd name="T37" fmla="*/ 236 h 512"/>
                <a:gd name="T38" fmla="*/ 251 w 507"/>
                <a:gd name="T39" fmla="*/ 257 h 512"/>
                <a:gd name="T40" fmla="*/ 286 w 507"/>
                <a:gd name="T41" fmla="*/ 268 h 512"/>
                <a:gd name="T42" fmla="*/ 234 w 507"/>
                <a:gd name="T43" fmla="*/ 317 h 512"/>
                <a:gd name="T44" fmla="*/ 276 w 507"/>
                <a:gd name="T45" fmla="*/ 333 h 512"/>
                <a:gd name="T46" fmla="*/ 255 w 507"/>
                <a:gd name="T47" fmla="*/ 385 h 512"/>
                <a:gd name="T48" fmla="*/ 212 w 507"/>
                <a:gd name="T49" fmla="*/ 369 h 512"/>
                <a:gd name="T50" fmla="*/ 205 w 507"/>
                <a:gd name="T51" fmla="*/ 367 h 512"/>
                <a:gd name="T52" fmla="*/ 205 w 507"/>
                <a:gd name="T53" fmla="*/ 435 h 512"/>
                <a:gd name="T54" fmla="*/ 276 w 507"/>
                <a:gd name="T55" fmla="*/ 397 h 512"/>
                <a:gd name="T56" fmla="*/ 294 w 507"/>
                <a:gd name="T57" fmla="*/ 317 h 512"/>
                <a:gd name="T58" fmla="*/ 331 w 507"/>
                <a:gd name="T59" fmla="*/ 319 h 512"/>
                <a:gd name="T60" fmla="*/ 289 w 507"/>
                <a:gd name="T61" fmla="*/ 241 h 512"/>
                <a:gd name="T62" fmla="*/ 342 w 507"/>
                <a:gd name="T63" fmla="*/ 212 h 512"/>
                <a:gd name="T64" fmla="*/ 367 w 507"/>
                <a:gd name="T65" fmla="*/ 259 h 512"/>
                <a:gd name="T66" fmla="*/ 400 w 507"/>
                <a:gd name="T67" fmla="*/ 183 h 512"/>
                <a:gd name="T68" fmla="*/ 405 w 507"/>
                <a:gd name="T69" fmla="*/ 178 h 512"/>
                <a:gd name="T70" fmla="*/ 464 w 507"/>
                <a:gd name="T71" fmla="*/ 211 h 512"/>
                <a:gd name="T72" fmla="*/ 393 w 507"/>
                <a:gd name="T73" fmla="*/ 311 h 512"/>
                <a:gd name="T74" fmla="*/ 449 w 507"/>
                <a:gd name="T75" fmla="*/ 416 h 512"/>
                <a:gd name="T76" fmla="*/ 401 w 507"/>
                <a:gd name="T77" fmla="*/ 442 h 512"/>
                <a:gd name="T78" fmla="*/ 391 w 507"/>
                <a:gd name="T79" fmla="*/ 443 h 512"/>
                <a:gd name="T80" fmla="*/ 387 w 507"/>
                <a:gd name="T81" fmla="*/ 436 h 512"/>
                <a:gd name="T82" fmla="*/ 378 w 507"/>
                <a:gd name="T83" fmla="*/ 407 h 512"/>
                <a:gd name="T84" fmla="*/ 341 w 507"/>
                <a:gd name="T85" fmla="*/ 339 h 512"/>
                <a:gd name="T86" fmla="*/ 333 w 507"/>
                <a:gd name="T87" fmla="*/ 474 h 512"/>
                <a:gd name="T88" fmla="*/ 333 w 507"/>
                <a:gd name="T89" fmla="*/ 478 h 512"/>
                <a:gd name="T90" fmla="*/ 332 w 507"/>
                <a:gd name="T91" fmla="*/ 489 h 512"/>
                <a:gd name="T92" fmla="*/ 267 w 507"/>
                <a:gd name="T93" fmla="*/ 505 h 512"/>
                <a:gd name="T94" fmla="*/ 262 w 507"/>
                <a:gd name="T95" fmla="*/ 499 h 512"/>
                <a:gd name="T96" fmla="*/ 269 w 507"/>
                <a:gd name="T97" fmla="*/ 467 h 512"/>
                <a:gd name="T98" fmla="*/ 272 w 507"/>
                <a:gd name="T99" fmla="*/ 453 h 512"/>
                <a:gd name="T100" fmla="*/ 165 w 507"/>
                <a:gd name="T101" fmla="*/ 510 h 512"/>
                <a:gd name="T102" fmla="*/ 464 w 507"/>
                <a:gd name="T103" fmla="*/ 372 h 512"/>
                <a:gd name="T104" fmla="*/ 413 w 507"/>
                <a:gd name="T105" fmla="*/ 320 h 512"/>
                <a:gd name="T106" fmla="*/ 450 w 507"/>
                <a:gd name="T107" fmla="*/ 278 h 512"/>
                <a:gd name="T108" fmla="*/ 495 w 507"/>
                <a:gd name="T109" fmla="*/ 318 h 512"/>
                <a:gd name="T110" fmla="*/ 507 w 507"/>
                <a:gd name="T111" fmla="*/ 328 h 512"/>
                <a:gd name="T112" fmla="*/ 464 w 507"/>
                <a:gd name="T113" fmla="*/ 372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07" h="512">
                  <a:moveTo>
                    <a:pt x="165" y="510"/>
                  </a:moveTo>
                  <a:cubicBezTo>
                    <a:pt x="162" y="512"/>
                    <a:pt x="160" y="511"/>
                    <a:pt x="159" y="509"/>
                  </a:cubicBezTo>
                  <a:cubicBezTo>
                    <a:pt x="135" y="452"/>
                    <a:pt x="130" y="404"/>
                    <a:pt x="144" y="365"/>
                  </a:cubicBezTo>
                  <a:cubicBezTo>
                    <a:pt x="154" y="330"/>
                    <a:pt x="179" y="293"/>
                    <a:pt x="219" y="254"/>
                  </a:cubicBezTo>
                  <a:cubicBezTo>
                    <a:pt x="217" y="251"/>
                    <a:pt x="217" y="251"/>
                    <a:pt x="217" y="251"/>
                  </a:cubicBezTo>
                  <a:cubicBezTo>
                    <a:pt x="61" y="335"/>
                    <a:pt x="61" y="335"/>
                    <a:pt x="61" y="335"/>
                  </a:cubicBezTo>
                  <a:cubicBezTo>
                    <a:pt x="38" y="291"/>
                    <a:pt x="38" y="291"/>
                    <a:pt x="38" y="291"/>
                  </a:cubicBezTo>
                  <a:cubicBezTo>
                    <a:pt x="189" y="210"/>
                    <a:pt x="189" y="210"/>
                    <a:pt x="189" y="210"/>
                  </a:cubicBezTo>
                  <a:cubicBezTo>
                    <a:pt x="139" y="186"/>
                    <a:pt x="76" y="195"/>
                    <a:pt x="0" y="237"/>
                  </a:cubicBezTo>
                  <a:cubicBezTo>
                    <a:pt x="1" y="230"/>
                    <a:pt x="1" y="230"/>
                    <a:pt x="1" y="230"/>
                  </a:cubicBezTo>
                  <a:cubicBezTo>
                    <a:pt x="4" y="206"/>
                    <a:pt x="3" y="183"/>
                    <a:pt x="1" y="162"/>
                  </a:cubicBezTo>
                  <a:cubicBezTo>
                    <a:pt x="79" y="135"/>
                    <a:pt x="146" y="134"/>
                    <a:pt x="201" y="157"/>
                  </a:cubicBezTo>
                  <a:cubicBezTo>
                    <a:pt x="203" y="103"/>
                    <a:pt x="238" y="51"/>
                    <a:pt x="306" y="0"/>
                  </a:cubicBezTo>
                  <a:cubicBezTo>
                    <a:pt x="322" y="15"/>
                    <a:pt x="343" y="23"/>
                    <a:pt x="369" y="26"/>
                  </a:cubicBezTo>
                  <a:cubicBezTo>
                    <a:pt x="293" y="77"/>
                    <a:pt x="257" y="126"/>
                    <a:pt x="259" y="173"/>
                  </a:cubicBezTo>
                  <a:cubicBezTo>
                    <a:pt x="399" y="98"/>
                    <a:pt x="399" y="98"/>
                    <a:pt x="399" y="98"/>
                  </a:cubicBezTo>
                  <a:cubicBezTo>
                    <a:pt x="422" y="142"/>
                    <a:pt x="422" y="142"/>
                    <a:pt x="422" y="142"/>
                  </a:cubicBezTo>
                  <a:cubicBezTo>
                    <a:pt x="279" y="218"/>
                    <a:pt x="279" y="218"/>
                    <a:pt x="279" y="218"/>
                  </a:cubicBezTo>
                  <a:cubicBezTo>
                    <a:pt x="289" y="236"/>
                    <a:pt x="289" y="236"/>
                    <a:pt x="289" y="236"/>
                  </a:cubicBezTo>
                  <a:cubicBezTo>
                    <a:pt x="251" y="257"/>
                    <a:pt x="251" y="257"/>
                    <a:pt x="251" y="257"/>
                  </a:cubicBezTo>
                  <a:cubicBezTo>
                    <a:pt x="261" y="263"/>
                    <a:pt x="273" y="266"/>
                    <a:pt x="286" y="268"/>
                  </a:cubicBezTo>
                  <a:cubicBezTo>
                    <a:pt x="267" y="282"/>
                    <a:pt x="249" y="299"/>
                    <a:pt x="234" y="317"/>
                  </a:cubicBezTo>
                  <a:cubicBezTo>
                    <a:pt x="237" y="323"/>
                    <a:pt x="251" y="328"/>
                    <a:pt x="276" y="333"/>
                  </a:cubicBezTo>
                  <a:cubicBezTo>
                    <a:pt x="255" y="385"/>
                    <a:pt x="255" y="385"/>
                    <a:pt x="255" y="385"/>
                  </a:cubicBezTo>
                  <a:cubicBezTo>
                    <a:pt x="246" y="382"/>
                    <a:pt x="232" y="377"/>
                    <a:pt x="212" y="369"/>
                  </a:cubicBezTo>
                  <a:cubicBezTo>
                    <a:pt x="225" y="375"/>
                    <a:pt x="223" y="374"/>
                    <a:pt x="205" y="367"/>
                  </a:cubicBezTo>
                  <a:cubicBezTo>
                    <a:pt x="197" y="390"/>
                    <a:pt x="197" y="413"/>
                    <a:pt x="205" y="435"/>
                  </a:cubicBezTo>
                  <a:cubicBezTo>
                    <a:pt x="276" y="397"/>
                    <a:pt x="276" y="397"/>
                    <a:pt x="276" y="397"/>
                  </a:cubicBezTo>
                  <a:cubicBezTo>
                    <a:pt x="279" y="370"/>
                    <a:pt x="285" y="343"/>
                    <a:pt x="294" y="317"/>
                  </a:cubicBezTo>
                  <a:cubicBezTo>
                    <a:pt x="308" y="318"/>
                    <a:pt x="321" y="318"/>
                    <a:pt x="331" y="319"/>
                  </a:cubicBezTo>
                  <a:cubicBezTo>
                    <a:pt x="289" y="241"/>
                    <a:pt x="289" y="241"/>
                    <a:pt x="289" y="241"/>
                  </a:cubicBezTo>
                  <a:cubicBezTo>
                    <a:pt x="342" y="212"/>
                    <a:pt x="342" y="212"/>
                    <a:pt x="342" y="212"/>
                  </a:cubicBezTo>
                  <a:cubicBezTo>
                    <a:pt x="367" y="259"/>
                    <a:pt x="367" y="259"/>
                    <a:pt x="367" y="259"/>
                  </a:cubicBezTo>
                  <a:cubicBezTo>
                    <a:pt x="384" y="220"/>
                    <a:pt x="394" y="195"/>
                    <a:pt x="400" y="183"/>
                  </a:cubicBezTo>
                  <a:cubicBezTo>
                    <a:pt x="400" y="179"/>
                    <a:pt x="402" y="177"/>
                    <a:pt x="405" y="178"/>
                  </a:cubicBezTo>
                  <a:cubicBezTo>
                    <a:pt x="417" y="185"/>
                    <a:pt x="437" y="196"/>
                    <a:pt x="464" y="211"/>
                  </a:cubicBezTo>
                  <a:cubicBezTo>
                    <a:pt x="434" y="240"/>
                    <a:pt x="410" y="273"/>
                    <a:pt x="393" y="311"/>
                  </a:cubicBezTo>
                  <a:cubicBezTo>
                    <a:pt x="449" y="416"/>
                    <a:pt x="449" y="416"/>
                    <a:pt x="449" y="416"/>
                  </a:cubicBezTo>
                  <a:cubicBezTo>
                    <a:pt x="420" y="431"/>
                    <a:pt x="404" y="440"/>
                    <a:pt x="401" y="442"/>
                  </a:cubicBezTo>
                  <a:cubicBezTo>
                    <a:pt x="395" y="445"/>
                    <a:pt x="392" y="445"/>
                    <a:pt x="391" y="443"/>
                  </a:cubicBezTo>
                  <a:cubicBezTo>
                    <a:pt x="389" y="442"/>
                    <a:pt x="388" y="440"/>
                    <a:pt x="387" y="436"/>
                  </a:cubicBezTo>
                  <a:cubicBezTo>
                    <a:pt x="386" y="426"/>
                    <a:pt x="383" y="416"/>
                    <a:pt x="378" y="407"/>
                  </a:cubicBezTo>
                  <a:cubicBezTo>
                    <a:pt x="341" y="339"/>
                    <a:pt x="341" y="339"/>
                    <a:pt x="341" y="339"/>
                  </a:cubicBezTo>
                  <a:cubicBezTo>
                    <a:pt x="328" y="378"/>
                    <a:pt x="326" y="423"/>
                    <a:pt x="333" y="474"/>
                  </a:cubicBezTo>
                  <a:cubicBezTo>
                    <a:pt x="333" y="475"/>
                    <a:pt x="333" y="477"/>
                    <a:pt x="333" y="478"/>
                  </a:cubicBezTo>
                  <a:cubicBezTo>
                    <a:pt x="334" y="484"/>
                    <a:pt x="334" y="488"/>
                    <a:pt x="332" y="489"/>
                  </a:cubicBezTo>
                  <a:cubicBezTo>
                    <a:pt x="316" y="495"/>
                    <a:pt x="295" y="500"/>
                    <a:pt x="267" y="505"/>
                  </a:cubicBezTo>
                  <a:cubicBezTo>
                    <a:pt x="264" y="503"/>
                    <a:pt x="262" y="502"/>
                    <a:pt x="262" y="499"/>
                  </a:cubicBezTo>
                  <a:cubicBezTo>
                    <a:pt x="264" y="492"/>
                    <a:pt x="267" y="481"/>
                    <a:pt x="269" y="467"/>
                  </a:cubicBezTo>
                  <a:cubicBezTo>
                    <a:pt x="270" y="461"/>
                    <a:pt x="271" y="456"/>
                    <a:pt x="272" y="453"/>
                  </a:cubicBezTo>
                  <a:lnTo>
                    <a:pt x="165" y="510"/>
                  </a:lnTo>
                  <a:close/>
                  <a:moveTo>
                    <a:pt x="464" y="372"/>
                  </a:moveTo>
                  <a:cubicBezTo>
                    <a:pt x="413" y="320"/>
                    <a:pt x="413" y="320"/>
                    <a:pt x="413" y="320"/>
                  </a:cubicBezTo>
                  <a:cubicBezTo>
                    <a:pt x="450" y="278"/>
                    <a:pt x="450" y="278"/>
                    <a:pt x="450" y="278"/>
                  </a:cubicBezTo>
                  <a:cubicBezTo>
                    <a:pt x="464" y="293"/>
                    <a:pt x="479" y="306"/>
                    <a:pt x="495" y="318"/>
                  </a:cubicBezTo>
                  <a:cubicBezTo>
                    <a:pt x="502" y="323"/>
                    <a:pt x="506" y="326"/>
                    <a:pt x="507" y="328"/>
                  </a:cubicBezTo>
                  <a:lnTo>
                    <a:pt x="464" y="37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2" name="Freeform 59"/>
            <p:cNvSpPr>
              <a:spLocks noEditPoints="1"/>
            </p:cNvSpPr>
            <p:nvPr/>
          </p:nvSpPr>
          <p:spPr bwMode="auto">
            <a:xfrm>
              <a:off x="4786082" y="5154940"/>
              <a:ext cx="156370" cy="148261"/>
            </a:xfrm>
            <a:custGeom>
              <a:avLst/>
              <a:gdLst>
                <a:gd name="T0" fmla="*/ 505 w 529"/>
                <a:gd name="T1" fmla="*/ 312 h 502"/>
                <a:gd name="T2" fmla="*/ 461 w 529"/>
                <a:gd name="T3" fmla="*/ 353 h 502"/>
                <a:gd name="T4" fmla="*/ 427 w 529"/>
                <a:gd name="T5" fmla="*/ 315 h 502"/>
                <a:gd name="T6" fmla="*/ 364 w 529"/>
                <a:gd name="T7" fmla="*/ 310 h 502"/>
                <a:gd name="T8" fmla="*/ 273 w 529"/>
                <a:gd name="T9" fmla="*/ 341 h 502"/>
                <a:gd name="T10" fmla="*/ 353 w 529"/>
                <a:gd name="T11" fmla="*/ 321 h 502"/>
                <a:gd name="T12" fmla="*/ 337 w 529"/>
                <a:gd name="T13" fmla="*/ 405 h 502"/>
                <a:gd name="T14" fmla="*/ 339 w 529"/>
                <a:gd name="T15" fmla="*/ 474 h 502"/>
                <a:gd name="T16" fmla="*/ 314 w 529"/>
                <a:gd name="T17" fmla="*/ 475 h 502"/>
                <a:gd name="T18" fmla="*/ 291 w 529"/>
                <a:gd name="T19" fmla="*/ 450 h 502"/>
                <a:gd name="T20" fmla="*/ 203 w 529"/>
                <a:gd name="T21" fmla="*/ 467 h 502"/>
                <a:gd name="T22" fmla="*/ 228 w 529"/>
                <a:gd name="T23" fmla="*/ 385 h 502"/>
                <a:gd name="T24" fmla="*/ 118 w 529"/>
                <a:gd name="T25" fmla="*/ 421 h 502"/>
                <a:gd name="T26" fmla="*/ 133 w 529"/>
                <a:gd name="T27" fmla="*/ 354 h 502"/>
                <a:gd name="T28" fmla="*/ 62 w 529"/>
                <a:gd name="T29" fmla="*/ 352 h 502"/>
                <a:gd name="T30" fmla="*/ 14 w 529"/>
                <a:gd name="T31" fmla="*/ 232 h 502"/>
                <a:gd name="T32" fmla="*/ 57 w 529"/>
                <a:gd name="T33" fmla="*/ 138 h 502"/>
                <a:gd name="T34" fmla="*/ 80 w 529"/>
                <a:gd name="T35" fmla="*/ 197 h 502"/>
                <a:gd name="T36" fmla="*/ 142 w 529"/>
                <a:gd name="T37" fmla="*/ 274 h 502"/>
                <a:gd name="T38" fmla="*/ 141 w 529"/>
                <a:gd name="T39" fmla="*/ 214 h 502"/>
                <a:gd name="T40" fmla="*/ 141 w 529"/>
                <a:gd name="T41" fmla="*/ 146 h 502"/>
                <a:gd name="T42" fmla="*/ 200 w 529"/>
                <a:gd name="T43" fmla="*/ 218 h 502"/>
                <a:gd name="T44" fmla="*/ 255 w 529"/>
                <a:gd name="T45" fmla="*/ 198 h 502"/>
                <a:gd name="T46" fmla="*/ 159 w 529"/>
                <a:gd name="T47" fmla="*/ 41 h 502"/>
                <a:gd name="T48" fmla="*/ 302 w 529"/>
                <a:gd name="T49" fmla="*/ 103 h 502"/>
                <a:gd name="T50" fmla="*/ 321 w 529"/>
                <a:gd name="T51" fmla="*/ 39 h 502"/>
                <a:gd name="T52" fmla="*/ 336 w 529"/>
                <a:gd name="T53" fmla="*/ 38 h 502"/>
                <a:gd name="T54" fmla="*/ 383 w 529"/>
                <a:gd name="T55" fmla="*/ 71 h 502"/>
                <a:gd name="T56" fmla="*/ 400 w 529"/>
                <a:gd name="T57" fmla="*/ 204 h 502"/>
                <a:gd name="T58" fmla="*/ 385 w 529"/>
                <a:gd name="T59" fmla="*/ 129 h 502"/>
                <a:gd name="T60" fmla="*/ 529 w 529"/>
                <a:gd name="T61" fmla="*/ 237 h 502"/>
                <a:gd name="T62" fmla="*/ 482 w 529"/>
                <a:gd name="T63" fmla="*/ 270 h 502"/>
                <a:gd name="T64" fmla="*/ 437 w 529"/>
                <a:gd name="T65" fmla="*/ 242 h 502"/>
                <a:gd name="T66" fmla="*/ 177 w 529"/>
                <a:gd name="T67" fmla="*/ 311 h 502"/>
                <a:gd name="T68" fmla="*/ 305 w 529"/>
                <a:gd name="T69" fmla="*/ 239 h 502"/>
                <a:gd name="T70" fmla="*/ 358 w 529"/>
                <a:gd name="T71" fmla="*/ 245 h 502"/>
                <a:gd name="T72" fmla="*/ 295 w 529"/>
                <a:gd name="T73" fmla="*/ 231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29" h="502">
                  <a:moveTo>
                    <a:pt x="437" y="242"/>
                  </a:moveTo>
                  <a:cubicBezTo>
                    <a:pt x="505" y="312"/>
                    <a:pt x="505" y="312"/>
                    <a:pt x="505" y="312"/>
                  </a:cubicBezTo>
                  <a:cubicBezTo>
                    <a:pt x="486" y="332"/>
                    <a:pt x="474" y="343"/>
                    <a:pt x="472" y="345"/>
                  </a:cubicBezTo>
                  <a:cubicBezTo>
                    <a:pt x="467" y="350"/>
                    <a:pt x="464" y="352"/>
                    <a:pt x="461" y="353"/>
                  </a:cubicBezTo>
                  <a:cubicBezTo>
                    <a:pt x="458" y="354"/>
                    <a:pt x="455" y="351"/>
                    <a:pt x="450" y="345"/>
                  </a:cubicBezTo>
                  <a:cubicBezTo>
                    <a:pt x="443" y="334"/>
                    <a:pt x="436" y="324"/>
                    <a:pt x="427" y="315"/>
                  </a:cubicBezTo>
                  <a:cubicBezTo>
                    <a:pt x="394" y="282"/>
                    <a:pt x="394" y="282"/>
                    <a:pt x="394" y="282"/>
                  </a:cubicBezTo>
                  <a:cubicBezTo>
                    <a:pt x="364" y="310"/>
                    <a:pt x="364" y="310"/>
                    <a:pt x="364" y="310"/>
                  </a:cubicBezTo>
                  <a:cubicBezTo>
                    <a:pt x="335" y="281"/>
                    <a:pt x="335" y="281"/>
                    <a:pt x="335" y="281"/>
                  </a:cubicBezTo>
                  <a:cubicBezTo>
                    <a:pt x="273" y="341"/>
                    <a:pt x="273" y="341"/>
                    <a:pt x="273" y="341"/>
                  </a:cubicBezTo>
                  <a:cubicBezTo>
                    <a:pt x="302" y="371"/>
                    <a:pt x="302" y="371"/>
                    <a:pt x="302" y="371"/>
                  </a:cubicBezTo>
                  <a:cubicBezTo>
                    <a:pt x="353" y="321"/>
                    <a:pt x="353" y="321"/>
                    <a:pt x="353" y="321"/>
                  </a:cubicBezTo>
                  <a:cubicBezTo>
                    <a:pt x="387" y="356"/>
                    <a:pt x="387" y="356"/>
                    <a:pt x="387" y="356"/>
                  </a:cubicBezTo>
                  <a:cubicBezTo>
                    <a:pt x="337" y="405"/>
                    <a:pt x="337" y="405"/>
                    <a:pt x="337" y="405"/>
                  </a:cubicBezTo>
                  <a:cubicBezTo>
                    <a:pt x="373" y="441"/>
                    <a:pt x="373" y="441"/>
                    <a:pt x="373" y="441"/>
                  </a:cubicBezTo>
                  <a:cubicBezTo>
                    <a:pt x="355" y="459"/>
                    <a:pt x="344" y="470"/>
                    <a:pt x="339" y="474"/>
                  </a:cubicBezTo>
                  <a:cubicBezTo>
                    <a:pt x="334" y="480"/>
                    <a:pt x="330" y="483"/>
                    <a:pt x="327" y="484"/>
                  </a:cubicBezTo>
                  <a:cubicBezTo>
                    <a:pt x="323" y="485"/>
                    <a:pt x="319" y="482"/>
                    <a:pt x="314" y="475"/>
                  </a:cubicBezTo>
                  <a:cubicBezTo>
                    <a:pt x="309" y="468"/>
                    <a:pt x="303" y="462"/>
                    <a:pt x="298" y="456"/>
                  </a:cubicBezTo>
                  <a:cubicBezTo>
                    <a:pt x="291" y="450"/>
                    <a:pt x="291" y="450"/>
                    <a:pt x="291" y="450"/>
                  </a:cubicBezTo>
                  <a:cubicBezTo>
                    <a:pt x="237" y="502"/>
                    <a:pt x="237" y="502"/>
                    <a:pt x="237" y="502"/>
                  </a:cubicBezTo>
                  <a:cubicBezTo>
                    <a:pt x="203" y="467"/>
                    <a:pt x="203" y="467"/>
                    <a:pt x="203" y="467"/>
                  </a:cubicBezTo>
                  <a:cubicBezTo>
                    <a:pt x="257" y="414"/>
                    <a:pt x="257" y="414"/>
                    <a:pt x="257" y="414"/>
                  </a:cubicBezTo>
                  <a:cubicBezTo>
                    <a:pt x="228" y="385"/>
                    <a:pt x="228" y="385"/>
                    <a:pt x="228" y="385"/>
                  </a:cubicBezTo>
                  <a:cubicBezTo>
                    <a:pt x="154" y="457"/>
                    <a:pt x="154" y="457"/>
                    <a:pt x="154" y="457"/>
                  </a:cubicBezTo>
                  <a:cubicBezTo>
                    <a:pt x="118" y="421"/>
                    <a:pt x="118" y="421"/>
                    <a:pt x="118" y="421"/>
                  </a:cubicBezTo>
                  <a:cubicBezTo>
                    <a:pt x="159" y="381"/>
                    <a:pt x="159" y="381"/>
                    <a:pt x="159" y="381"/>
                  </a:cubicBezTo>
                  <a:cubicBezTo>
                    <a:pt x="133" y="354"/>
                    <a:pt x="133" y="354"/>
                    <a:pt x="133" y="354"/>
                  </a:cubicBezTo>
                  <a:cubicBezTo>
                    <a:pt x="98" y="388"/>
                    <a:pt x="98" y="388"/>
                    <a:pt x="98" y="388"/>
                  </a:cubicBezTo>
                  <a:cubicBezTo>
                    <a:pt x="62" y="352"/>
                    <a:pt x="62" y="352"/>
                    <a:pt x="62" y="352"/>
                  </a:cubicBezTo>
                  <a:cubicBezTo>
                    <a:pt x="97" y="318"/>
                    <a:pt x="97" y="318"/>
                    <a:pt x="97" y="318"/>
                  </a:cubicBezTo>
                  <a:cubicBezTo>
                    <a:pt x="14" y="232"/>
                    <a:pt x="14" y="232"/>
                    <a:pt x="14" y="232"/>
                  </a:cubicBezTo>
                  <a:cubicBezTo>
                    <a:pt x="3" y="221"/>
                    <a:pt x="0" y="208"/>
                    <a:pt x="7" y="195"/>
                  </a:cubicBezTo>
                  <a:cubicBezTo>
                    <a:pt x="12" y="183"/>
                    <a:pt x="29" y="164"/>
                    <a:pt x="57" y="138"/>
                  </a:cubicBezTo>
                  <a:cubicBezTo>
                    <a:pt x="80" y="153"/>
                    <a:pt x="98" y="162"/>
                    <a:pt x="110" y="166"/>
                  </a:cubicBezTo>
                  <a:cubicBezTo>
                    <a:pt x="91" y="182"/>
                    <a:pt x="81" y="193"/>
                    <a:pt x="80" y="197"/>
                  </a:cubicBezTo>
                  <a:cubicBezTo>
                    <a:pt x="76" y="203"/>
                    <a:pt x="78" y="208"/>
                    <a:pt x="84" y="215"/>
                  </a:cubicBezTo>
                  <a:cubicBezTo>
                    <a:pt x="142" y="274"/>
                    <a:pt x="142" y="274"/>
                    <a:pt x="142" y="274"/>
                  </a:cubicBezTo>
                  <a:cubicBezTo>
                    <a:pt x="186" y="231"/>
                    <a:pt x="186" y="231"/>
                    <a:pt x="186" y="231"/>
                  </a:cubicBezTo>
                  <a:cubicBezTo>
                    <a:pt x="178" y="227"/>
                    <a:pt x="162" y="222"/>
                    <a:pt x="141" y="214"/>
                  </a:cubicBezTo>
                  <a:cubicBezTo>
                    <a:pt x="129" y="210"/>
                    <a:pt x="122" y="208"/>
                    <a:pt x="121" y="207"/>
                  </a:cubicBezTo>
                  <a:cubicBezTo>
                    <a:pt x="141" y="146"/>
                    <a:pt x="141" y="146"/>
                    <a:pt x="141" y="146"/>
                  </a:cubicBezTo>
                  <a:cubicBezTo>
                    <a:pt x="170" y="156"/>
                    <a:pt x="193" y="164"/>
                    <a:pt x="211" y="170"/>
                  </a:cubicBezTo>
                  <a:cubicBezTo>
                    <a:pt x="200" y="218"/>
                    <a:pt x="200" y="218"/>
                    <a:pt x="200" y="218"/>
                  </a:cubicBezTo>
                  <a:cubicBezTo>
                    <a:pt x="238" y="181"/>
                    <a:pt x="238" y="181"/>
                    <a:pt x="238" y="181"/>
                  </a:cubicBezTo>
                  <a:cubicBezTo>
                    <a:pt x="255" y="198"/>
                    <a:pt x="255" y="198"/>
                    <a:pt x="255" y="198"/>
                  </a:cubicBezTo>
                  <a:cubicBezTo>
                    <a:pt x="273" y="157"/>
                    <a:pt x="273" y="157"/>
                    <a:pt x="273" y="157"/>
                  </a:cubicBezTo>
                  <a:cubicBezTo>
                    <a:pt x="159" y="41"/>
                    <a:pt x="159" y="41"/>
                    <a:pt x="159" y="41"/>
                  </a:cubicBezTo>
                  <a:cubicBezTo>
                    <a:pt x="201" y="0"/>
                    <a:pt x="201" y="0"/>
                    <a:pt x="201" y="0"/>
                  </a:cubicBezTo>
                  <a:cubicBezTo>
                    <a:pt x="302" y="103"/>
                    <a:pt x="302" y="103"/>
                    <a:pt x="302" y="103"/>
                  </a:cubicBezTo>
                  <a:cubicBezTo>
                    <a:pt x="303" y="96"/>
                    <a:pt x="307" y="86"/>
                    <a:pt x="311" y="72"/>
                  </a:cubicBezTo>
                  <a:cubicBezTo>
                    <a:pt x="316" y="57"/>
                    <a:pt x="319" y="46"/>
                    <a:pt x="321" y="39"/>
                  </a:cubicBezTo>
                  <a:cubicBezTo>
                    <a:pt x="322" y="36"/>
                    <a:pt x="324" y="35"/>
                    <a:pt x="328" y="35"/>
                  </a:cubicBezTo>
                  <a:cubicBezTo>
                    <a:pt x="337" y="39"/>
                    <a:pt x="339" y="40"/>
                    <a:pt x="336" y="38"/>
                  </a:cubicBezTo>
                  <a:cubicBezTo>
                    <a:pt x="361" y="49"/>
                    <a:pt x="378" y="57"/>
                    <a:pt x="389" y="63"/>
                  </a:cubicBezTo>
                  <a:cubicBezTo>
                    <a:pt x="383" y="71"/>
                    <a:pt x="383" y="71"/>
                    <a:pt x="383" y="71"/>
                  </a:cubicBezTo>
                  <a:cubicBezTo>
                    <a:pt x="366" y="94"/>
                    <a:pt x="352" y="119"/>
                    <a:pt x="341" y="143"/>
                  </a:cubicBezTo>
                  <a:cubicBezTo>
                    <a:pt x="400" y="204"/>
                    <a:pt x="400" y="204"/>
                    <a:pt x="400" y="204"/>
                  </a:cubicBezTo>
                  <a:cubicBezTo>
                    <a:pt x="420" y="185"/>
                    <a:pt x="420" y="185"/>
                    <a:pt x="420" y="185"/>
                  </a:cubicBezTo>
                  <a:cubicBezTo>
                    <a:pt x="407" y="166"/>
                    <a:pt x="396" y="147"/>
                    <a:pt x="385" y="129"/>
                  </a:cubicBezTo>
                  <a:cubicBezTo>
                    <a:pt x="407" y="121"/>
                    <a:pt x="422" y="113"/>
                    <a:pt x="432" y="107"/>
                  </a:cubicBezTo>
                  <a:cubicBezTo>
                    <a:pt x="456" y="152"/>
                    <a:pt x="489" y="195"/>
                    <a:pt x="529" y="237"/>
                  </a:cubicBezTo>
                  <a:cubicBezTo>
                    <a:pt x="520" y="243"/>
                    <a:pt x="520" y="243"/>
                    <a:pt x="520" y="243"/>
                  </a:cubicBezTo>
                  <a:cubicBezTo>
                    <a:pt x="504" y="254"/>
                    <a:pt x="491" y="262"/>
                    <a:pt x="482" y="270"/>
                  </a:cubicBezTo>
                  <a:cubicBezTo>
                    <a:pt x="472" y="257"/>
                    <a:pt x="462" y="243"/>
                    <a:pt x="452" y="228"/>
                  </a:cubicBezTo>
                  <a:lnTo>
                    <a:pt x="437" y="242"/>
                  </a:lnTo>
                  <a:close/>
                  <a:moveTo>
                    <a:pt x="275" y="216"/>
                  </a:moveTo>
                  <a:cubicBezTo>
                    <a:pt x="177" y="311"/>
                    <a:pt x="177" y="311"/>
                    <a:pt x="177" y="311"/>
                  </a:cubicBezTo>
                  <a:cubicBezTo>
                    <a:pt x="204" y="338"/>
                    <a:pt x="204" y="338"/>
                    <a:pt x="204" y="338"/>
                  </a:cubicBezTo>
                  <a:cubicBezTo>
                    <a:pt x="305" y="239"/>
                    <a:pt x="305" y="239"/>
                    <a:pt x="305" y="239"/>
                  </a:cubicBezTo>
                  <a:cubicBezTo>
                    <a:pt x="334" y="269"/>
                    <a:pt x="334" y="269"/>
                    <a:pt x="334" y="269"/>
                  </a:cubicBezTo>
                  <a:cubicBezTo>
                    <a:pt x="358" y="245"/>
                    <a:pt x="358" y="245"/>
                    <a:pt x="358" y="245"/>
                  </a:cubicBezTo>
                  <a:cubicBezTo>
                    <a:pt x="311" y="196"/>
                    <a:pt x="311" y="196"/>
                    <a:pt x="311" y="196"/>
                  </a:cubicBezTo>
                  <a:cubicBezTo>
                    <a:pt x="295" y="231"/>
                    <a:pt x="295" y="231"/>
                    <a:pt x="295" y="231"/>
                  </a:cubicBezTo>
                  <a:lnTo>
                    <a:pt x="275" y="21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3" name="Freeform 60"/>
            <p:cNvSpPr>
              <a:spLocks noEditPoints="1"/>
            </p:cNvSpPr>
            <p:nvPr/>
          </p:nvSpPr>
          <p:spPr bwMode="auto">
            <a:xfrm>
              <a:off x="4662145" y="5021736"/>
              <a:ext cx="161003" cy="169110"/>
            </a:xfrm>
            <a:custGeom>
              <a:avLst/>
              <a:gdLst>
                <a:gd name="T0" fmla="*/ 329 w 548"/>
                <a:gd name="T1" fmla="*/ 530 h 574"/>
                <a:gd name="T2" fmla="*/ 291 w 548"/>
                <a:gd name="T3" fmla="*/ 565 h 574"/>
                <a:gd name="T4" fmla="*/ 274 w 548"/>
                <a:gd name="T5" fmla="*/ 574 h 574"/>
                <a:gd name="T6" fmla="*/ 268 w 548"/>
                <a:gd name="T7" fmla="*/ 568 h 574"/>
                <a:gd name="T8" fmla="*/ 242 w 548"/>
                <a:gd name="T9" fmla="*/ 530 h 574"/>
                <a:gd name="T10" fmla="*/ 26 w 548"/>
                <a:gd name="T11" fmla="*/ 309 h 574"/>
                <a:gd name="T12" fmla="*/ 4 w 548"/>
                <a:gd name="T13" fmla="*/ 262 h 574"/>
                <a:gd name="T14" fmla="*/ 56 w 548"/>
                <a:gd name="T15" fmla="*/ 201 h 574"/>
                <a:gd name="T16" fmla="*/ 110 w 548"/>
                <a:gd name="T17" fmla="*/ 230 h 574"/>
                <a:gd name="T18" fmla="*/ 83 w 548"/>
                <a:gd name="T19" fmla="*/ 262 h 574"/>
                <a:gd name="T20" fmla="*/ 91 w 548"/>
                <a:gd name="T21" fmla="*/ 286 h 574"/>
                <a:gd name="T22" fmla="*/ 329 w 548"/>
                <a:gd name="T23" fmla="*/ 530 h 574"/>
                <a:gd name="T24" fmla="*/ 355 w 548"/>
                <a:gd name="T25" fmla="*/ 433 h 574"/>
                <a:gd name="T26" fmla="*/ 306 w 548"/>
                <a:gd name="T27" fmla="*/ 474 h 574"/>
                <a:gd name="T28" fmla="*/ 299 w 548"/>
                <a:gd name="T29" fmla="*/ 467 h 574"/>
                <a:gd name="T30" fmla="*/ 277 w 548"/>
                <a:gd name="T31" fmla="*/ 436 h 574"/>
                <a:gd name="T32" fmla="*/ 123 w 548"/>
                <a:gd name="T33" fmla="*/ 278 h 574"/>
                <a:gd name="T34" fmla="*/ 165 w 548"/>
                <a:gd name="T35" fmla="*/ 237 h 574"/>
                <a:gd name="T36" fmla="*/ 355 w 548"/>
                <a:gd name="T37" fmla="*/ 433 h 574"/>
                <a:gd name="T38" fmla="*/ 435 w 548"/>
                <a:gd name="T39" fmla="*/ 185 h 574"/>
                <a:gd name="T40" fmla="*/ 548 w 548"/>
                <a:gd name="T41" fmla="*/ 301 h 574"/>
                <a:gd name="T42" fmla="*/ 405 w 548"/>
                <a:gd name="T43" fmla="*/ 441 h 574"/>
                <a:gd name="T44" fmla="*/ 292 w 548"/>
                <a:gd name="T45" fmla="*/ 324 h 574"/>
                <a:gd name="T46" fmla="*/ 351 w 548"/>
                <a:gd name="T47" fmla="*/ 266 h 574"/>
                <a:gd name="T48" fmla="*/ 323 w 548"/>
                <a:gd name="T49" fmla="*/ 238 h 574"/>
                <a:gd name="T50" fmla="*/ 259 w 548"/>
                <a:gd name="T51" fmla="*/ 301 h 574"/>
                <a:gd name="T52" fmla="*/ 255 w 548"/>
                <a:gd name="T53" fmla="*/ 302 h 574"/>
                <a:gd name="T54" fmla="*/ 218 w 548"/>
                <a:gd name="T55" fmla="*/ 262 h 574"/>
                <a:gd name="T56" fmla="*/ 143 w 548"/>
                <a:gd name="T57" fmla="*/ 180 h 574"/>
                <a:gd name="T58" fmla="*/ 175 w 548"/>
                <a:gd name="T59" fmla="*/ 91 h 574"/>
                <a:gd name="T60" fmla="*/ 183 w 548"/>
                <a:gd name="T61" fmla="*/ 83 h 574"/>
                <a:gd name="T62" fmla="*/ 233 w 548"/>
                <a:gd name="T63" fmla="*/ 107 h 574"/>
                <a:gd name="T64" fmla="*/ 206 w 548"/>
                <a:gd name="T65" fmla="*/ 160 h 574"/>
                <a:gd name="T66" fmla="*/ 227 w 548"/>
                <a:gd name="T67" fmla="*/ 187 h 574"/>
                <a:gd name="T68" fmla="*/ 262 w 548"/>
                <a:gd name="T69" fmla="*/ 224 h 574"/>
                <a:gd name="T70" fmla="*/ 291 w 548"/>
                <a:gd name="T71" fmla="*/ 196 h 574"/>
                <a:gd name="T72" fmla="*/ 245 w 548"/>
                <a:gd name="T73" fmla="*/ 9 h 574"/>
                <a:gd name="T74" fmla="*/ 303 w 548"/>
                <a:gd name="T75" fmla="*/ 0 h 574"/>
                <a:gd name="T76" fmla="*/ 334 w 548"/>
                <a:gd name="T77" fmla="*/ 154 h 574"/>
                <a:gd name="T78" fmla="*/ 388 w 548"/>
                <a:gd name="T79" fmla="*/ 102 h 574"/>
                <a:gd name="T80" fmla="*/ 425 w 548"/>
                <a:gd name="T81" fmla="*/ 139 h 574"/>
                <a:gd name="T82" fmla="*/ 367 w 548"/>
                <a:gd name="T83" fmla="*/ 196 h 574"/>
                <a:gd name="T84" fmla="*/ 394 w 548"/>
                <a:gd name="T85" fmla="*/ 224 h 574"/>
                <a:gd name="T86" fmla="*/ 435 w 548"/>
                <a:gd name="T87" fmla="*/ 185 h 574"/>
                <a:gd name="T88" fmla="*/ 429 w 548"/>
                <a:gd name="T89" fmla="*/ 265 h 574"/>
                <a:gd name="T90" fmla="*/ 375 w 548"/>
                <a:gd name="T91" fmla="*/ 317 h 574"/>
                <a:gd name="T92" fmla="*/ 414 w 548"/>
                <a:gd name="T93" fmla="*/ 358 h 574"/>
                <a:gd name="T94" fmla="*/ 468 w 548"/>
                <a:gd name="T95" fmla="*/ 305 h 574"/>
                <a:gd name="T96" fmla="*/ 429 w 548"/>
                <a:gd name="T97" fmla="*/ 265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48" h="574">
                  <a:moveTo>
                    <a:pt x="329" y="530"/>
                  </a:moveTo>
                  <a:cubicBezTo>
                    <a:pt x="310" y="549"/>
                    <a:pt x="297" y="560"/>
                    <a:pt x="291" y="565"/>
                  </a:cubicBezTo>
                  <a:cubicBezTo>
                    <a:pt x="283" y="571"/>
                    <a:pt x="277" y="574"/>
                    <a:pt x="274" y="574"/>
                  </a:cubicBezTo>
                  <a:cubicBezTo>
                    <a:pt x="272" y="573"/>
                    <a:pt x="270" y="572"/>
                    <a:pt x="268" y="568"/>
                  </a:cubicBezTo>
                  <a:cubicBezTo>
                    <a:pt x="263" y="556"/>
                    <a:pt x="254" y="543"/>
                    <a:pt x="242" y="530"/>
                  </a:cubicBezTo>
                  <a:cubicBezTo>
                    <a:pt x="26" y="309"/>
                    <a:pt x="26" y="309"/>
                    <a:pt x="26" y="309"/>
                  </a:cubicBezTo>
                  <a:cubicBezTo>
                    <a:pt x="7" y="291"/>
                    <a:pt x="0" y="275"/>
                    <a:pt x="4" y="262"/>
                  </a:cubicBezTo>
                  <a:cubicBezTo>
                    <a:pt x="7" y="248"/>
                    <a:pt x="24" y="228"/>
                    <a:pt x="56" y="201"/>
                  </a:cubicBezTo>
                  <a:cubicBezTo>
                    <a:pt x="71" y="213"/>
                    <a:pt x="89" y="222"/>
                    <a:pt x="110" y="230"/>
                  </a:cubicBezTo>
                  <a:cubicBezTo>
                    <a:pt x="93" y="245"/>
                    <a:pt x="84" y="255"/>
                    <a:pt x="83" y="262"/>
                  </a:cubicBezTo>
                  <a:cubicBezTo>
                    <a:pt x="79" y="268"/>
                    <a:pt x="82" y="277"/>
                    <a:pt x="91" y="286"/>
                  </a:cubicBezTo>
                  <a:lnTo>
                    <a:pt x="329" y="530"/>
                  </a:lnTo>
                  <a:close/>
                  <a:moveTo>
                    <a:pt x="355" y="433"/>
                  </a:moveTo>
                  <a:cubicBezTo>
                    <a:pt x="328" y="464"/>
                    <a:pt x="311" y="478"/>
                    <a:pt x="306" y="474"/>
                  </a:cubicBezTo>
                  <a:cubicBezTo>
                    <a:pt x="304" y="474"/>
                    <a:pt x="302" y="472"/>
                    <a:pt x="299" y="467"/>
                  </a:cubicBezTo>
                  <a:cubicBezTo>
                    <a:pt x="293" y="456"/>
                    <a:pt x="286" y="445"/>
                    <a:pt x="277" y="436"/>
                  </a:cubicBezTo>
                  <a:cubicBezTo>
                    <a:pt x="123" y="278"/>
                    <a:pt x="123" y="278"/>
                    <a:pt x="123" y="278"/>
                  </a:cubicBezTo>
                  <a:cubicBezTo>
                    <a:pt x="165" y="237"/>
                    <a:pt x="165" y="237"/>
                    <a:pt x="165" y="237"/>
                  </a:cubicBezTo>
                  <a:lnTo>
                    <a:pt x="355" y="433"/>
                  </a:lnTo>
                  <a:close/>
                  <a:moveTo>
                    <a:pt x="435" y="185"/>
                  </a:moveTo>
                  <a:cubicBezTo>
                    <a:pt x="548" y="301"/>
                    <a:pt x="548" y="301"/>
                    <a:pt x="548" y="301"/>
                  </a:cubicBezTo>
                  <a:cubicBezTo>
                    <a:pt x="405" y="441"/>
                    <a:pt x="405" y="441"/>
                    <a:pt x="405" y="441"/>
                  </a:cubicBezTo>
                  <a:cubicBezTo>
                    <a:pt x="292" y="324"/>
                    <a:pt x="292" y="324"/>
                    <a:pt x="292" y="324"/>
                  </a:cubicBezTo>
                  <a:cubicBezTo>
                    <a:pt x="351" y="266"/>
                    <a:pt x="351" y="266"/>
                    <a:pt x="351" y="266"/>
                  </a:cubicBezTo>
                  <a:cubicBezTo>
                    <a:pt x="323" y="238"/>
                    <a:pt x="323" y="238"/>
                    <a:pt x="323" y="238"/>
                  </a:cubicBezTo>
                  <a:cubicBezTo>
                    <a:pt x="259" y="301"/>
                    <a:pt x="259" y="301"/>
                    <a:pt x="259" y="301"/>
                  </a:cubicBezTo>
                  <a:cubicBezTo>
                    <a:pt x="257" y="303"/>
                    <a:pt x="255" y="303"/>
                    <a:pt x="255" y="302"/>
                  </a:cubicBezTo>
                  <a:cubicBezTo>
                    <a:pt x="246" y="293"/>
                    <a:pt x="234" y="280"/>
                    <a:pt x="218" y="262"/>
                  </a:cubicBezTo>
                  <a:cubicBezTo>
                    <a:pt x="184" y="226"/>
                    <a:pt x="160" y="198"/>
                    <a:pt x="143" y="180"/>
                  </a:cubicBezTo>
                  <a:cubicBezTo>
                    <a:pt x="118" y="160"/>
                    <a:pt x="129" y="130"/>
                    <a:pt x="175" y="91"/>
                  </a:cubicBezTo>
                  <a:cubicBezTo>
                    <a:pt x="178" y="87"/>
                    <a:pt x="181" y="84"/>
                    <a:pt x="183" y="83"/>
                  </a:cubicBezTo>
                  <a:cubicBezTo>
                    <a:pt x="200" y="95"/>
                    <a:pt x="217" y="104"/>
                    <a:pt x="233" y="107"/>
                  </a:cubicBezTo>
                  <a:cubicBezTo>
                    <a:pt x="201" y="132"/>
                    <a:pt x="192" y="149"/>
                    <a:pt x="206" y="160"/>
                  </a:cubicBezTo>
                  <a:cubicBezTo>
                    <a:pt x="212" y="169"/>
                    <a:pt x="219" y="177"/>
                    <a:pt x="227" y="187"/>
                  </a:cubicBezTo>
                  <a:cubicBezTo>
                    <a:pt x="235" y="196"/>
                    <a:pt x="247" y="209"/>
                    <a:pt x="262" y="224"/>
                  </a:cubicBezTo>
                  <a:cubicBezTo>
                    <a:pt x="291" y="196"/>
                    <a:pt x="291" y="196"/>
                    <a:pt x="291" y="196"/>
                  </a:cubicBezTo>
                  <a:cubicBezTo>
                    <a:pt x="253" y="147"/>
                    <a:pt x="238" y="84"/>
                    <a:pt x="245" y="9"/>
                  </a:cubicBezTo>
                  <a:cubicBezTo>
                    <a:pt x="261" y="11"/>
                    <a:pt x="280" y="8"/>
                    <a:pt x="303" y="0"/>
                  </a:cubicBezTo>
                  <a:cubicBezTo>
                    <a:pt x="294" y="61"/>
                    <a:pt x="304" y="113"/>
                    <a:pt x="334" y="154"/>
                  </a:cubicBezTo>
                  <a:cubicBezTo>
                    <a:pt x="388" y="102"/>
                    <a:pt x="388" y="102"/>
                    <a:pt x="388" y="102"/>
                  </a:cubicBezTo>
                  <a:cubicBezTo>
                    <a:pt x="425" y="139"/>
                    <a:pt x="425" y="139"/>
                    <a:pt x="425" y="139"/>
                  </a:cubicBezTo>
                  <a:cubicBezTo>
                    <a:pt x="367" y="196"/>
                    <a:pt x="367" y="196"/>
                    <a:pt x="367" y="196"/>
                  </a:cubicBezTo>
                  <a:cubicBezTo>
                    <a:pt x="394" y="224"/>
                    <a:pt x="394" y="224"/>
                    <a:pt x="394" y="224"/>
                  </a:cubicBezTo>
                  <a:lnTo>
                    <a:pt x="435" y="185"/>
                  </a:lnTo>
                  <a:close/>
                  <a:moveTo>
                    <a:pt x="429" y="265"/>
                  </a:moveTo>
                  <a:cubicBezTo>
                    <a:pt x="375" y="317"/>
                    <a:pt x="375" y="317"/>
                    <a:pt x="375" y="317"/>
                  </a:cubicBezTo>
                  <a:cubicBezTo>
                    <a:pt x="414" y="358"/>
                    <a:pt x="414" y="358"/>
                    <a:pt x="414" y="358"/>
                  </a:cubicBezTo>
                  <a:cubicBezTo>
                    <a:pt x="468" y="305"/>
                    <a:pt x="468" y="305"/>
                    <a:pt x="468" y="305"/>
                  </a:cubicBezTo>
                  <a:lnTo>
                    <a:pt x="429" y="26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4" name="Freeform 61"/>
            <p:cNvSpPr>
              <a:spLocks noEditPoints="1"/>
            </p:cNvSpPr>
            <p:nvPr/>
          </p:nvSpPr>
          <p:spPr bwMode="auto">
            <a:xfrm>
              <a:off x="4564848" y="4905907"/>
              <a:ext cx="120463" cy="137837"/>
            </a:xfrm>
            <a:custGeom>
              <a:avLst/>
              <a:gdLst>
                <a:gd name="T0" fmla="*/ 167 w 409"/>
                <a:gd name="T1" fmla="*/ 413 h 469"/>
                <a:gd name="T2" fmla="*/ 203 w 409"/>
                <a:gd name="T3" fmla="*/ 409 h 469"/>
                <a:gd name="T4" fmla="*/ 264 w 409"/>
                <a:gd name="T5" fmla="*/ 342 h 469"/>
                <a:gd name="T6" fmla="*/ 259 w 409"/>
                <a:gd name="T7" fmla="*/ 329 h 469"/>
                <a:gd name="T8" fmla="*/ 255 w 409"/>
                <a:gd name="T9" fmla="*/ 322 h 469"/>
                <a:gd name="T10" fmla="*/ 105 w 409"/>
                <a:gd name="T11" fmla="*/ 468 h 469"/>
                <a:gd name="T12" fmla="*/ 70 w 409"/>
                <a:gd name="T13" fmla="*/ 433 h 469"/>
                <a:gd name="T14" fmla="*/ 150 w 409"/>
                <a:gd name="T15" fmla="*/ 355 h 469"/>
                <a:gd name="T16" fmla="*/ 18 w 409"/>
                <a:gd name="T17" fmla="*/ 400 h 469"/>
                <a:gd name="T18" fmla="*/ 0 w 409"/>
                <a:gd name="T19" fmla="*/ 330 h 469"/>
                <a:gd name="T20" fmla="*/ 204 w 409"/>
                <a:gd name="T21" fmla="*/ 305 h 469"/>
                <a:gd name="T22" fmla="*/ 242 w 409"/>
                <a:gd name="T23" fmla="*/ 268 h 469"/>
                <a:gd name="T24" fmla="*/ 244 w 409"/>
                <a:gd name="T25" fmla="*/ 170 h 469"/>
                <a:gd name="T26" fmla="*/ 210 w 409"/>
                <a:gd name="T27" fmla="*/ 292 h 469"/>
                <a:gd name="T28" fmla="*/ 162 w 409"/>
                <a:gd name="T29" fmla="*/ 286 h 469"/>
                <a:gd name="T30" fmla="*/ 208 w 409"/>
                <a:gd name="T31" fmla="*/ 122 h 469"/>
                <a:gd name="T32" fmla="*/ 215 w 409"/>
                <a:gd name="T33" fmla="*/ 124 h 469"/>
                <a:gd name="T34" fmla="*/ 252 w 409"/>
                <a:gd name="T35" fmla="*/ 130 h 469"/>
                <a:gd name="T36" fmla="*/ 266 w 409"/>
                <a:gd name="T37" fmla="*/ 69 h 469"/>
                <a:gd name="T38" fmla="*/ 329 w 409"/>
                <a:gd name="T39" fmla="*/ 73 h 469"/>
                <a:gd name="T40" fmla="*/ 296 w 409"/>
                <a:gd name="T41" fmla="*/ 216 h 469"/>
                <a:gd name="T42" fmla="*/ 375 w 409"/>
                <a:gd name="T43" fmla="*/ 139 h 469"/>
                <a:gd name="T44" fmla="*/ 409 w 409"/>
                <a:gd name="T45" fmla="*/ 174 h 469"/>
                <a:gd name="T46" fmla="*/ 306 w 409"/>
                <a:gd name="T47" fmla="*/ 275 h 469"/>
                <a:gd name="T48" fmla="*/ 313 w 409"/>
                <a:gd name="T49" fmla="*/ 289 h 469"/>
                <a:gd name="T50" fmla="*/ 337 w 409"/>
                <a:gd name="T51" fmla="*/ 266 h 469"/>
                <a:gd name="T52" fmla="*/ 353 w 409"/>
                <a:gd name="T53" fmla="*/ 250 h 469"/>
                <a:gd name="T54" fmla="*/ 368 w 409"/>
                <a:gd name="T55" fmla="*/ 233 h 469"/>
                <a:gd name="T56" fmla="*/ 389 w 409"/>
                <a:gd name="T57" fmla="*/ 249 h 469"/>
                <a:gd name="T58" fmla="*/ 409 w 409"/>
                <a:gd name="T59" fmla="*/ 264 h 469"/>
                <a:gd name="T60" fmla="*/ 383 w 409"/>
                <a:gd name="T61" fmla="*/ 302 h 469"/>
                <a:gd name="T62" fmla="*/ 382 w 409"/>
                <a:gd name="T63" fmla="*/ 322 h 469"/>
                <a:gd name="T64" fmla="*/ 382 w 409"/>
                <a:gd name="T65" fmla="*/ 328 h 469"/>
                <a:gd name="T66" fmla="*/ 395 w 409"/>
                <a:gd name="T67" fmla="*/ 390 h 469"/>
                <a:gd name="T68" fmla="*/ 354 w 409"/>
                <a:gd name="T69" fmla="*/ 415 h 469"/>
                <a:gd name="T70" fmla="*/ 328 w 409"/>
                <a:gd name="T71" fmla="*/ 430 h 469"/>
                <a:gd name="T72" fmla="*/ 327 w 409"/>
                <a:gd name="T73" fmla="*/ 420 h 469"/>
                <a:gd name="T74" fmla="*/ 328 w 409"/>
                <a:gd name="T75" fmla="*/ 343 h 469"/>
                <a:gd name="T76" fmla="*/ 293 w 409"/>
                <a:gd name="T77" fmla="*/ 380 h 469"/>
                <a:gd name="T78" fmla="*/ 264 w 409"/>
                <a:gd name="T79" fmla="*/ 407 h 469"/>
                <a:gd name="T80" fmla="*/ 276 w 409"/>
                <a:gd name="T81" fmla="*/ 406 h 469"/>
                <a:gd name="T82" fmla="*/ 303 w 409"/>
                <a:gd name="T83" fmla="*/ 404 h 469"/>
                <a:gd name="T84" fmla="*/ 296 w 409"/>
                <a:gd name="T85" fmla="*/ 458 h 469"/>
                <a:gd name="T86" fmla="*/ 164 w 409"/>
                <a:gd name="T87" fmla="*/ 469 h 469"/>
                <a:gd name="T88" fmla="*/ 167 w 409"/>
                <a:gd name="T89" fmla="*/ 413 h 469"/>
                <a:gd name="T90" fmla="*/ 7 w 409"/>
                <a:gd name="T91" fmla="*/ 292 h 469"/>
                <a:gd name="T92" fmla="*/ 55 w 409"/>
                <a:gd name="T93" fmla="*/ 132 h 469"/>
                <a:gd name="T94" fmla="*/ 150 w 409"/>
                <a:gd name="T95" fmla="*/ 0 h 469"/>
                <a:gd name="T96" fmla="*/ 194 w 409"/>
                <a:gd name="T97" fmla="*/ 15 h 469"/>
                <a:gd name="T98" fmla="*/ 204 w 409"/>
                <a:gd name="T99" fmla="*/ 18 h 469"/>
                <a:gd name="T100" fmla="*/ 192 w 409"/>
                <a:gd name="T101" fmla="*/ 33 h 469"/>
                <a:gd name="T102" fmla="*/ 111 w 409"/>
                <a:gd name="T103" fmla="*/ 136 h 469"/>
                <a:gd name="T104" fmla="*/ 72 w 409"/>
                <a:gd name="T105" fmla="*/ 289 h 469"/>
                <a:gd name="T106" fmla="*/ 32 w 409"/>
                <a:gd name="T107" fmla="*/ 291 h 469"/>
                <a:gd name="T108" fmla="*/ 8 w 409"/>
                <a:gd name="T109" fmla="*/ 293 h 469"/>
                <a:gd name="T110" fmla="*/ 7 w 409"/>
                <a:gd name="T111" fmla="*/ 292 h 469"/>
                <a:gd name="T112" fmla="*/ 89 w 409"/>
                <a:gd name="T113" fmla="*/ 281 h 469"/>
                <a:gd name="T114" fmla="*/ 181 w 409"/>
                <a:gd name="T115" fmla="*/ 59 h 469"/>
                <a:gd name="T116" fmla="*/ 192 w 409"/>
                <a:gd name="T117" fmla="*/ 62 h 469"/>
                <a:gd name="T118" fmla="*/ 237 w 409"/>
                <a:gd name="T119" fmla="*/ 71 h 469"/>
                <a:gd name="T120" fmla="*/ 147 w 409"/>
                <a:gd name="T121" fmla="*/ 279 h 469"/>
                <a:gd name="T122" fmla="*/ 89 w 409"/>
                <a:gd name="T123" fmla="*/ 281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09" h="469">
                  <a:moveTo>
                    <a:pt x="167" y="413"/>
                  </a:moveTo>
                  <a:cubicBezTo>
                    <a:pt x="176" y="413"/>
                    <a:pt x="188" y="412"/>
                    <a:pt x="203" y="409"/>
                  </a:cubicBezTo>
                  <a:cubicBezTo>
                    <a:pt x="224" y="387"/>
                    <a:pt x="244" y="365"/>
                    <a:pt x="264" y="342"/>
                  </a:cubicBezTo>
                  <a:cubicBezTo>
                    <a:pt x="262" y="338"/>
                    <a:pt x="260" y="334"/>
                    <a:pt x="259" y="329"/>
                  </a:cubicBezTo>
                  <a:cubicBezTo>
                    <a:pt x="257" y="325"/>
                    <a:pt x="256" y="323"/>
                    <a:pt x="255" y="322"/>
                  </a:cubicBezTo>
                  <a:cubicBezTo>
                    <a:pt x="105" y="468"/>
                    <a:pt x="105" y="468"/>
                    <a:pt x="105" y="468"/>
                  </a:cubicBezTo>
                  <a:cubicBezTo>
                    <a:pt x="70" y="433"/>
                    <a:pt x="70" y="433"/>
                    <a:pt x="70" y="433"/>
                  </a:cubicBezTo>
                  <a:cubicBezTo>
                    <a:pt x="150" y="355"/>
                    <a:pt x="150" y="355"/>
                    <a:pt x="150" y="355"/>
                  </a:cubicBezTo>
                  <a:cubicBezTo>
                    <a:pt x="108" y="353"/>
                    <a:pt x="63" y="368"/>
                    <a:pt x="18" y="400"/>
                  </a:cubicBezTo>
                  <a:cubicBezTo>
                    <a:pt x="14" y="377"/>
                    <a:pt x="8" y="354"/>
                    <a:pt x="0" y="330"/>
                  </a:cubicBezTo>
                  <a:cubicBezTo>
                    <a:pt x="78" y="297"/>
                    <a:pt x="146" y="288"/>
                    <a:pt x="204" y="305"/>
                  </a:cubicBezTo>
                  <a:cubicBezTo>
                    <a:pt x="242" y="268"/>
                    <a:pt x="242" y="268"/>
                    <a:pt x="242" y="268"/>
                  </a:cubicBezTo>
                  <a:cubicBezTo>
                    <a:pt x="238" y="225"/>
                    <a:pt x="239" y="192"/>
                    <a:pt x="244" y="170"/>
                  </a:cubicBezTo>
                  <a:cubicBezTo>
                    <a:pt x="229" y="212"/>
                    <a:pt x="217" y="253"/>
                    <a:pt x="210" y="292"/>
                  </a:cubicBezTo>
                  <a:cubicBezTo>
                    <a:pt x="196" y="291"/>
                    <a:pt x="181" y="289"/>
                    <a:pt x="162" y="286"/>
                  </a:cubicBezTo>
                  <a:cubicBezTo>
                    <a:pt x="172" y="228"/>
                    <a:pt x="188" y="174"/>
                    <a:pt x="208" y="122"/>
                  </a:cubicBezTo>
                  <a:cubicBezTo>
                    <a:pt x="214" y="123"/>
                    <a:pt x="217" y="124"/>
                    <a:pt x="215" y="124"/>
                  </a:cubicBezTo>
                  <a:cubicBezTo>
                    <a:pt x="228" y="127"/>
                    <a:pt x="241" y="129"/>
                    <a:pt x="252" y="130"/>
                  </a:cubicBezTo>
                  <a:cubicBezTo>
                    <a:pt x="255" y="109"/>
                    <a:pt x="260" y="89"/>
                    <a:pt x="266" y="69"/>
                  </a:cubicBezTo>
                  <a:cubicBezTo>
                    <a:pt x="286" y="72"/>
                    <a:pt x="307" y="74"/>
                    <a:pt x="329" y="73"/>
                  </a:cubicBezTo>
                  <a:cubicBezTo>
                    <a:pt x="304" y="125"/>
                    <a:pt x="293" y="173"/>
                    <a:pt x="296" y="216"/>
                  </a:cubicBezTo>
                  <a:cubicBezTo>
                    <a:pt x="375" y="139"/>
                    <a:pt x="375" y="139"/>
                    <a:pt x="375" y="139"/>
                  </a:cubicBezTo>
                  <a:cubicBezTo>
                    <a:pt x="409" y="174"/>
                    <a:pt x="409" y="174"/>
                    <a:pt x="409" y="174"/>
                  </a:cubicBezTo>
                  <a:cubicBezTo>
                    <a:pt x="306" y="275"/>
                    <a:pt x="306" y="275"/>
                    <a:pt x="306" y="275"/>
                  </a:cubicBezTo>
                  <a:cubicBezTo>
                    <a:pt x="313" y="289"/>
                    <a:pt x="313" y="289"/>
                    <a:pt x="313" y="289"/>
                  </a:cubicBezTo>
                  <a:cubicBezTo>
                    <a:pt x="337" y="266"/>
                    <a:pt x="337" y="266"/>
                    <a:pt x="337" y="266"/>
                  </a:cubicBezTo>
                  <a:cubicBezTo>
                    <a:pt x="341" y="262"/>
                    <a:pt x="346" y="257"/>
                    <a:pt x="353" y="250"/>
                  </a:cubicBezTo>
                  <a:cubicBezTo>
                    <a:pt x="359" y="242"/>
                    <a:pt x="364" y="236"/>
                    <a:pt x="368" y="233"/>
                  </a:cubicBezTo>
                  <a:cubicBezTo>
                    <a:pt x="372" y="237"/>
                    <a:pt x="380" y="243"/>
                    <a:pt x="389" y="249"/>
                  </a:cubicBezTo>
                  <a:cubicBezTo>
                    <a:pt x="398" y="254"/>
                    <a:pt x="405" y="259"/>
                    <a:pt x="409" y="264"/>
                  </a:cubicBezTo>
                  <a:cubicBezTo>
                    <a:pt x="395" y="277"/>
                    <a:pt x="387" y="290"/>
                    <a:pt x="383" y="302"/>
                  </a:cubicBezTo>
                  <a:cubicBezTo>
                    <a:pt x="382" y="307"/>
                    <a:pt x="382" y="313"/>
                    <a:pt x="382" y="322"/>
                  </a:cubicBezTo>
                  <a:cubicBezTo>
                    <a:pt x="382" y="328"/>
                    <a:pt x="382" y="328"/>
                    <a:pt x="382" y="328"/>
                  </a:cubicBezTo>
                  <a:cubicBezTo>
                    <a:pt x="381" y="349"/>
                    <a:pt x="386" y="370"/>
                    <a:pt x="395" y="390"/>
                  </a:cubicBezTo>
                  <a:cubicBezTo>
                    <a:pt x="386" y="396"/>
                    <a:pt x="372" y="404"/>
                    <a:pt x="354" y="415"/>
                  </a:cubicBezTo>
                  <a:cubicBezTo>
                    <a:pt x="336" y="426"/>
                    <a:pt x="327" y="430"/>
                    <a:pt x="328" y="430"/>
                  </a:cubicBezTo>
                  <a:cubicBezTo>
                    <a:pt x="327" y="420"/>
                    <a:pt x="327" y="420"/>
                    <a:pt x="327" y="420"/>
                  </a:cubicBezTo>
                  <a:cubicBezTo>
                    <a:pt x="329" y="397"/>
                    <a:pt x="329" y="371"/>
                    <a:pt x="328" y="343"/>
                  </a:cubicBezTo>
                  <a:cubicBezTo>
                    <a:pt x="318" y="352"/>
                    <a:pt x="306" y="365"/>
                    <a:pt x="293" y="380"/>
                  </a:cubicBezTo>
                  <a:cubicBezTo>
                    <a:pt x="280" y="392"/>
                    <a:pt x="271" y="401"/>
                    <a:pt x="264" y="407"/>
                  </a:cubicBezTo>
                  <a:cubicBezTo>
                    <a:pt x="267" y="406"/>
                    <a:pt x="271" y="406"/>
                    <a:pt x="276" y="406"/>
                  </a:cubicBezTo>
                  <a:cubicBezTo>
                    <a:pt x="281" y="407"/>
                    <a:pt x="290" y="406"/>
                    <a:pt x="303" y="404"/>
                  </a:cubicBezTo>
                  <a:cubicBezTo>
                    <a:pt x="300" y="423"/>
                    <a:pt x="298" y="441"/>
                    <a:pt x="296" y="458"/>
                  </a:cubicBezTo>
                  <a:cubicBezTo>
                    <a:pt x="247" y="464"/>
                    <a:pt x="203" y="467"/>
                    <a:pt x="164" y="469"/>
                  </a:cubicBezTo>
                  <a:lnTo>
                    <a:pt x="167" y="413"/>
                  </a:lnTo>
                  <a:close/>
                  <a:moveTo>
                    <a:pt x="7" y="292"/>
                  </a:moveTo>
                  <a:cubicBezTo>
                    <a:pt x="16" y="231"/>
                    <a:pt x="32" y="177"/>
                    <a:pt x="55" y="132"/>
                  </a:cubicBezTo>
                  <a:cubicBezTo>
                    <a:pt x="76" y="91"/>
                    <a:pt x="107" y="47"/>
                    <a:pt x="150" y="0"/>
                  </a:cubicBezTo>
                  <a:cubicBezTo>
                    <a:pt x="159" y="6"/>
                    <a:pt x="173" y="11"/>
                    <a:pt x="194" y="15"/>
                  </a:cubicBezTo>
                  <a:cubicBezTo>
                    <a:pt x="198" y="16"/>
                    <a:pt x="201" y="17"/>
                    <a:pt x="204" y="18"/>
                  </a:cubicBezTo>
                  <a:cubicBezTo>
                    <a:pt x="201" y="21"/>
                    <a:pt x="197" y="26"/>
                    <a:pt x="192" y="33"/>
                  </a:cubicBezTo>
                  <a:cubicBezTo>
                    <a:pt x="151" y="74"/>
                    <a:pt x="124" y="108"/>
                    <a:pt x="111" y="136"/>
                  </a:cubicBezTo>
                  <a:cubicBezTo>
                    <a:pt x="85" y="182"/>
                    <a:pt x="72" y="233"/>
                    <a:pt x="72" y="289"/>
                  </a:cubicBezTo>
                  <a:cubicBezTo>
                    <a:pt x="63" y="289"/>
                    <a:pt x="50" y="289"/>
                    <a:pt x="32" y="291"/>
                  </a:cubicBezTo>
                  <a:cubicBezTo>
                    <a:pt x="22" y="292"/>
                    <a:pt x="14" y="293"/>
                    <a:pt x="8" y="293"/>
                  </a:cubicBezTo>
                  <a:lnTo>
                    <a:pt x="7" y="292"/>
                  </a:lnTo>
                  <a:close/>
                  <a:moveTo>
                    <a:pt x="89" y="281"/>
                  </a:moveTo>
                  <a:cubicBezTo>
                    <a:pt x="93" y="212"/>
                    <a:pt x="124" y="138"/>
                    <a:pt x="181" y="59"/>
                  </a:cubicBezTo>
                  <a:cubicBezTo>
                    <a:pt x="184" y="60"/>
                    <a:pt x="187" y="61"/>
                    <a:pt x="192" y="62"/>
                  </a:cubicBezTo>
                  <a:cubicBezTo>
                    <a:pt x="202" y="66"/>
                    <a:pt x="217" y="69"/>
                    <a:pt x="237" y="71"/>
                  </a:cubicBezTo>
                  <a:cubicBezTo>
                    <a:pt x="173" y="146"/>
                    <a:pt x="143" y="215"/>
                    <a:pt x="147" y="279"/>
                  </a:cubicBezTo>
                  <a:cubicBezTo>
                    <a:pt x="128" y="281"/>
                    <a:pt x="108" y="281"/>
                    <a:pt x="89" y="28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5" name="Freeform 62"/>
            <p:cNvSpPr>
              <a:spLocks noEditPoints="1"/>
            </p:cNvSpPr>
            <p:nvPr/>
          </p:nvSpPr>
          <p:spPr bwMode="auto">
            <a:xfrm>
              <a:off x="4432802" y="4795870"/>
              <a:ext cx="140153" cy="137837"/>
            </a:xfrm>
            <a:custGeom>
              <a:avLst/>
              <a:gdLst>
                <a:gd name="T0" fmla="*/ 329 w 475"/>
                <a:gd name="T1" fmla="*/ 128 h 468"/>
                <a:gd name="T2" fmla="*/ 475 w 475"/>
                <a:gd name="T3" fmla="*/ 297 h 468"/>
                <a:gd name="T4" fmla="*/ 456 w 475"/>
                <a:gd name="T5" fmla="*/ 316 h 468"/>
                <a:gd name="T6" fmla="*/ 432 w 475"/>
                <a:gd name="T7" fmla="*/ 337 h 468"/>
                <a:gd name="T8" fmla="*/ 421 w 475"/>
                <a:gd name="T9" fmla="*/ 339 h 468"/>
                <a:gd name="T10" fmla="*/ 393 w 475"/>
                <a:gd name="T11" fmla="*/ 297 h 468"/>
                <a:gd name="T12" fmla="*/ 218 w 475"/>
                <a:gd name="T13" fmla="*/ 468 h 468"/>
                <a:gd name="T14" fmla="*/ 178 w 475"/>
                <a:gd name="T15" fmla="*/ 428 h 468"/>
                <a:gd name="T16" fmla="*/ 358 w 475"/>
                <a:gd name="T17" fmla="*/ 253 h 468"/>
                <a:gd name="T18" fmla="*/ 324 w 475"/>
                <a:gd name="T19" fmla="*/ 215 h 468"/>
                <a:gd name="T20" fmla="*/ 151 w 475"/>
                <a:gd name="T21" fmla="*/ 383 h 468"/>
                <a:gd name="T22" fmla="*/ 102 w 475"/>
                <a:gd name="T23" fmla="*/ 328 h 468"/>
                <a:gd name="T24" fmla="*/ 29 w 475"/>
                <a:gd name="T25" fmla="*/ 244 h 468"/>
                <a:gd name="T26" fmla="*/ 4 w 475"/>
                <a:gd name="T27" fmla="*/ 184 h 468"/>
                <a:gd name="T28" fmla="*/ 55 w 475"/>
                <a:gd name="T29" fmla="*/ 103 h 468"/>
                <a:gd name="T30" fmla="*/ 69 w 475"/>
                <a:gd name="T31" fmla="*/ 110 h 468"/>
                <a:gd name="T32" fmla="*/ 118 w 475"/>
                <a:gd name="T33" fmla="*/ 134 h 468"/>
                <a:gd name="T34" fmla="*/ 78 w 475"/>
                <a:gd name="T35" fmla="*/ 178 h 468"/>
                <a:gd name="T36" fmla="*/ 92 w 475"/>
                <a:gd name="T37" fmla="*/ 212 h 468"/>
                <a:gd name="T38" fmla="*/ 160 w 475"/>
                <a:gd name="T39" fmla="*/ 293 h 468"/>
                <a:gd name="T40" fmla="*/ 329 w 475"/>
                <a:gd name="T41" fmla="*/ 128 h 468"/>
                <a:gd name="T42" fmla="*/ 358 w 475"/>
                <a:gd name="T43" fmla="*/ 39 h 468"/>
                <a:gd name="T44" fmla="*/ 157 w 475"/>
                <a:gd name="T45" fmla="*/ 235 h 468"/>
                <a:gd name="T46" fmla="*/ 119 w 475"/>
                <a:gd name="T47" fmla="*/ 196 h 468"/>
                <a:gd name="T48" fmla="*/ 320 w 475"/>
                <a:gd name="T49" fmla="*/ 0 h 468"/>
                <a:gd name="T50" fmla="*/ 358 w 475"/>
                <a:gd name="T51" fmla="*/ 39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75" h="468">
                  <a:moveTo>
                    <a:pt x="329" y="128"/>
                  </a:moveTo>
                  <a:cubicBezTo>
                    <a:pt x="376" y="184"/>
                    <a:pt x="425" y="240"/>
                    <a:pt x="475" y="297"/>
                  </a:cubicBezTo>
                  <a:cubicBezTo>
                    <a:pt x="471" y="301"/>
                    <a:pt x="465" y="307"/>
                    <a:pt x="456" y="316"/>
                  </a:cubicBezTo>
                  <a:cubicBezTo>
                    <a:pt x="444" y="325"/>
                    <a:pt x="436" y="332"/>
                    <a:pt x="432" y="337"/>
                  </a:cubicBezTo>
                  <a:cubicBezTo>
                    <a:pt x="425" y="341"/>
                    <a:pt x="422" y="342"/>
                    <a:pt x="421" y="339"/>
                  </a:cubicBezTo>
                  <a:cubicBezTo>
                    <a:pt x="414" y="325"/>
                    <a:pt x="405" y="311"/>
                    <a:pt x="393" y="297"/>
                  </a:cubicBezTo>
                  <a:cubicBezTo>
                    <a:pt x="218" y="468"/>
                    <a:pt x="218" y="468"/>
                    <a:pt x="218" y="468"/>
                  </a:cubicBezTo>
                  <a:cubicBezTo>
                    <a:pt x="178" y="428"/>
                    <a:pt x="178" y="428"/>
                    <a:pt x="178" y="428"/>
                  </a:cubicBezTo>
                  <a:cubicBezTo>
                    <a:pt x="358" y="253"/>
                    <a:pt x="358" y="253"/>
                    <a:pt x="358" y="253"/>
                  </a:cubicBezTo>
                  <a:cubicBezTo>
                    <a:pt x="324" y="215"/>
                    <a:pt x="324" y="215"/>
                    <a:pt x="324" y="215"/>
                  </a:cubicBezTo>
                  <a:cubicBezTo>
                    <a:pt x="151" y="383"/>
                    <a:pt x="151" y="383"/>
                    <a:pt x="151" y="383"/>
                  </a:cubicBezTo>
                  <a:cubicBezTo>
                    <a:pt x="140" y="371"/>
                    <a:pt x="124" y="353"/>
                    <a:pt x="102" y="328"/>
                  </a:cubicBezTo>
                  <a:cubicBezTo>
                    <a:pt x="68" y="291"/>
                    <a:pt x="44" y="263"/>
                    <a:pt x="29" y="244"/>
                  </a:cubicBezTo>
                  <a:cubicBezTo>
                    <a:pt x="9" y="222"/>
                    <a:pt x="0" y="202"/>
                    <a:pt x="4" y="184"/>
                  </a:cubicBezTo>
                  <a:cubicBezTo>
                    <a:pt x="5" y="169"/>
                    <a:pt x="22" y="142"/>
                    <a:pt x="55" y="103"/>
                  </a:cubicBezTo>
                  <a:cubicBezTo>
                    <a:pt x="69" y="110"/>
                    <a:pt x="69" y="110"/>
                    <a:pt x="69" y="110"/>
                  </a:cubicBezTo>
                  <a:cubicBezTo>
                    <a:pt x="92" y="123"/>
                    <a:pt x="108" y="131"/>
                    <a:pt x="118" y="134"/>
                  </a:cubicBezTo>
                  <a:cubicBezTo>
                    <a:pt x="93" y="156"/>
                    <a:pt x="80" y="171"/>
                    <a:pt x="78" y="178"/>
                  </a:cubicBezTo>
                  <a:cubicBezTo>
                    <a:pt x="75" y="186"/>
                    <a:pt x="80" y="198"/>
                    <a:pt x="92" y="212"/>
                  </a:cubicBezTo>
                  <a:cubicBezTo>
                    <a:pt x="113" y="239"/>
                    <a:pt x="136" y="266"/>
                    <a:pt x="160" y="293"/>
                  </a:cubicBezTo>
                  <a:lnTo>
                    <a:pt x="329" y="128"/>
                  </a:lnTo>
                  <a:close/>
                  <a:moveTo>
                    <a:pt x="358" y="39"/>
                  </a:moveTo>
                  <a:cubicBezTo>
                    <a:pt x="157" y="235"/>
                    <a:pt x="157" y="235"/>
                    <a:pt x="157" y="235"/>
                  </a:cubicBezTo>
                  <a:cubicBezTo>
                    <a:pt x="119" y="196"/>
                    <a:pt x="119" y="196"/>
                    <a:pt x="119" y="196"/>
                  </a:cubicBezTo>
                  <a:cubicBezTo>
                    <a:pt x="320" y="0"/>
                    <a:pt x="320" y="0"/>
                    <a:pt x="320" y="0"/>
                  </a:cubicBezTo>
                  <a:lnTo>
                    <a:pt x="358" y="3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6" name="Freeform 63"/>
            <p:cNvSpPr>
              <a:spLocks noEditPoints="1"/>
            </p:cNvSpPr>
            <p:nvPr/>
          </p:nvSpPr>
          <p:spPr bwMode="auto">
            <a:xfrm>
              <a:off x="4301915" y="4658033"/>
              <a:ext cx="156370" cy="156369"/>
            </a:xfrm>
            <a:custGeom>
              <a:avLst/>
              <a:gdLst>
                <a:gd name="T0" fmla="*/ 255 w 532"/>
                <a:gd name="T1" fmla="*/ 528 h 531"/>
                <a:gd name="T2" fmla="*/ 248 w 532"/>
                <a:gd name="T3" fmla="*/ 530 h 531"/>
                <a:gd name="T4" fmla="*/ 194 w 532"/>
                <a:gd name="T5" fmla="*/ 395 h 531"/>
                <a:gd name="T6" fmla="*/ 236 w 532"/>
                <a:gd name="T7" fmla="*/ 268 h 531"/>
                <a:gd name="T8" fmla="*/ 233 w 532"/>
                <a:gd name="T9" fmla="*/ 265 h 531"/>
                <a:gd name="T10" fmla="*/ 106 w 532"/>
                <a:gd name="T11" fmla="*/ 389 h 531"/>
                <a:gd name="T12" fmla="*/ 72 w 532"/>
                <a:gd name="T13" fmla="*/ 354 h 531"/>
                <a:gd name="T14" fmla="*/ 195 w 532"/>
                <a:gd name="T15" fmla="*/ 234 h 531"/>
                <a:gd name="T16" fmla="*/ 20 w 532"/>
                <a:gd name="T17" fmla="*/ 312 h 531"/>
                <a:gd name="T18" fmla="*/ 19 w 532"/>
                <a:gd name="T19" fmla="*/ 305 h 531"/>
                <a:gd name="T20" fmla="*/ 0 w 532"/>
                <a:gd name="T21" fmla="*/ 239 h 531"/>
                <a:gd name="T22" fmla="*/ 191 w 532"/>
                <a:gd name="T23" fmla="*/ 179 h 531"/>
                <a:gd name="T24" fmla="*/ 248 w 532"/>
                <a:gd name="T25" fmla="*/ 0 h 531"/>
                <a:gd name="T26" fmla="*/ 316 w 532"/>
                <a:gd name="T27" fmla="*/ 8 h 531"/>
                <a:gd name="T28" fmla="*/ 251 w 532"/>
                <a:gd name="T29" fmla="*/ 179 h 531"/>
                <a:gd name="T30" fmla="*/ 365 w 532"/>
                <a:gd name="T31" fmla="*/ 68 h 531"/>
                <a:gd name="T32" fmla="*/ 399 w 532"/>
                <a:gd name="T33" fmla="*/ 103 h 531"/>
                <a:gd name="T34" fmla="*/ 283 w 532"/>
                <a:gd name="T35" fmla="*/ 217 h 531"/>
                <a:gd name="T36" fmla="*/ 297 w 532"/>
                <a:gd name="T37" fmla="*/ 231 h 531"/>
                <a:gd name="T38" fmla="*/ 266 w 532"/>
                <a:gd name="T39" fmla="*/ 262 h 531"/>
                <a:gd name="T40" fmla="*/ 304 w 532"/>
                <a:gd name="T41" fmla="*/ 262 h 531"/>
                <a:gd name="T42" fmla="*/ 267 w 532"/>
                <a:gd name="T43" fmla="*/ 324 h 531"/>
                <a:gd name="T44" fmla="*/ 312 w 532"/>
                <a:gd name="T45" fmla="*/ 328 h 531"/>
                <a:gd name="T46" fmla="*/ 306 w 532"/>
                <a:gd name="T47" fmla="*/ 384 h 531"/>
                <a:gd name="T48" fmla="*/ 261 w 532"/>
                <a:gd name="T49" fmla="*/ 380 h 531"/>
                <a:gd name="T50" fmla="*/ 253 w 532"/>
                <a:gd name="T51" fmla="*/ 380 h 531"/>
                <a:gd name="T52" fmla="*/ 272 w 532"/>
                <a:gd name="T53" fmla="*/ 446 h 531"/>
                <a:gd name="T54" fmla="*/ 330 w 532"/>
                <a:gd name="T55" fmla="*/ 389 h 531"/>
                <a:gd name="T56" fmla="*/ 324 w 532"/>
                <a:gd name="T57" fmla="*/ 308 h 531"/>
                <a:gd name="T58" fmla="*/ 361 w 532"/>
                <a:gd name="T59" fmla="*/ 299 h 531"/>
                <a:gd name="T60" fmla="*/ 299 w 532"/>
                <a:gd name="T61" fmla="*/ 235 h 531"/>
                <a:gd name="T62" fmla="*/ 342 w 532"/>
                <a:gd name="T63" fmla="*/ 193 h 531"/>
                <a:gd name="T64" fmla="*/ 379 w 532"/>
                <a:gd name="T65" fmla="*/ 231 h 531"/>
                <a:gd name="T66" fmla="*/ 389 w 532"/>
                <a:gd name="T67" fmla="*/ 150 h 531"/>
                <a:gd name="T68" fmla="*/ 393 w 532"/>
                <a:gd name="T69" fmla="*/ 143 h 531"/>
                <a:gd name="T70" fmla="*/ 459 w 532"/>
                <a:gd name="T71" fmla="*/ 159 h 531"/>
                <a:gd name="T72" fmla="*/ 418 w 532"/>
                <a:gd name="T73" fmla="*/ 274 h 531"/>
                <a:gd name="T74" fmla="*/ 501 w 532"/>
                <a:gd name="T75" fmla="*/ 360 h 531"/>
                <a:gd name="T76" fmla="*/ 462 w 532"/>
                <a:gd name="T77" fmla="*/ 398 h 531"/>
                <a:gd name="T78" fmla="*/ 453 w 532"/>
                <a:gd name="T79" fmla="*/ 402 h 531"/>
                <a:gd name="T80" fmla="*/ 447 w 532"/>
                <a:gd name="T81" fmla="*/ 396 h 531"/>
                <a:gd name="T82" fmla="*/ 430 w 532"/>
                <a:gd name="T83" fmla="*/ 371 h 531"/>
                <a:gd name="T84" fmla="*/ 376 w 532"/>
                <a:gd name="T85" fmla="*/ 315 h 531"/>
                <a:gd name="T86" fmla="*/ 405 w 532"/>
                <a:gd name="T87" fmla="*/ 448 h 531"/>
                <a:gd name="T88" fmla="*/ 407 w 532"/>
                <a:gd name="T89" fmla="*/ 452 h 531"/>
                <a:gd name="T90" fmla="*/ 409 w 532"/>
                <a:gd name="T91" fmla="*/ 462 h 531"/>
                <a:gd name="T92" fmla="*/ 351 w 532"/>
                <a:gd name="T93" fmla="*/ 495 h 531"/>
                <a:gd name="T94" fmla="*/ 345 w 532"/>
                <a:gd name="T95" fmla="*/ 491 h 531"/>
                <a:gd name="T96" fmla="*/ 342 w 532"/>
                <a:gd name="T97" fmla="*/ 459 h 531"/>
                <a:gd name="T98" fmla="*/ 341 w 532"/>
                <a:gd name="T99" fmla="*/ 444 h 531"/>
                <a:gd name="T100" fmla="*/ 255 w 532"/>
                <a:gd name="T101" fmla="*/ 528 h 531"/>
                <a:gd name="T102" fmla="*/ 503 w 532"/>
                <a:gd name="T103" fmla="*/ 313 h 531"/>
                <a:gd name="T104" fmla="*/ 440 w 532"/>
                <a:gd name="T105" fmla="*/ 277 h 531"/>
                <a:gd name="T106" fmla="*/ 464 w 532"/>
                <a:gd name="T107" fmla="*/ 227 h 531"/>
                <a:gd name="T108" fmla="*/ 519 w 532"/>
                <a:gd name="T109" fmla="*/ 253 h 531"/>
                <a:gd name="T110" fmla="*/ 532 w 532"/>
                <a:gd name="T111" fmla="*/ 259 h 531"/>
                <a:gd name="T112" fmla="*/ 503 w 532"/>
                <a:gd name="T113" fmla="*/ 313 h 5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32" h="531">
                  <a:moveTo>
                    <a:pt x="255" y="528"/>
                  </a:moveTo>
                  <a:cubicBezTo>
                    <a:pt x="252" y="531"/>
                    <a:pt x="250" y="531"/>
                    <a:pt x="248" y="530"/>
                  </a:cubicBezTo>
                  <a:cubicBezTo>
                    <a:pt x="210" y="481"/>
                    <a:pt x="191" y="436"/>
                    <a:pt x="194" y="395"/>
                  </a:cubicBezTo>
                  <a:cubicBezTo>
                    <a:pt x="193" y="359"/>
                    <a:pt x="207" y="317"/>
                    <a:pt x="236" y="268"/>
                  </a:cubicBezTo>
                  <a:cubicBezTo>
                    <a:pt x="233" y="265"/>
                    <a:pt x="233" y="265"/>
                    <a:pt x="233" y="265"/>
                  </a:cubicBezTo>
                  <a:cubicBezTo>
                    <a:pt x="106" y="389"/>
                    <a:pt x="106" y="389"/>
                    <a:pt x="106" y="389"/>
                  </a:cubicBezTo>
                  <a:cubicBezTo>
                    <a:pt x="72" y="354"/>
                    <a:pt x="72" y="354"/>
                    <a:pt x="72" y="354"/>
                  </a:cubicBezTo>
                  <a:cubicBezTo>
                    <a:pt x="195" y="234"/>
                    <a:pt x="195" y="234"/>
                    <a:pt x="195" y="234"/>
                  </a:cubicBezTo>
                  <a:cubicBezTo>
                    <a:pt x="140" y="224"/>
                    <a:pt x="81" y="250"/>
                    <a:pt x="20" y="312"/>
                  </a:cubicBezTo>
                  <a:cubicBezTo>
                    <a:pt x="19" y="305"/>
                    <a:pt x="19" y="305"/>
                    <a:pt x="19" y="305"/>
                  </a:cubicBezTo>
                  <a:cubicBezTo>
                    <a:pt x="15" y="281"/>
                    <a:pt x="8" y="259"/>
                    <a:pt x="0" y="239"/>
                  </a:cubicBezTo>
                  <a:cubicBezTo>
                    <a:pt x="68" y="192"/>
                    <a:pt x="132" y="172"/>
                    <a:pt x="191" y="179"/>
                  </a:cubicBezTo>
                  <a:cubicBezTo>
                    <a:pt x="178" y="128"/>
                    <a:pt x="197" y="68"/>
                    <a:pt x="248" y="0"/>
                  </a:cubicBezTo>
                  <a:cubicBezTo>
                    <a:pt x="268" y="9"/>
                    <a:pt x="291" y="12"/>
                    <a:pt x="316" y="8"/>
                  </a:cubicBezTo>
                  <a:cubicBezTo>
                    <a:pt x="258" y="77"/>
                    <a:pt x="236" y="134"/>
                    <a:pt x="251" y="179"/>
                  </a:cubicBezTo>
                  <a:cubicBezTo>
                    <a:pt x="365" y="68"/>
                    <a:pt x="365" y="68"/>
                    <a:pt x="365" y="68"/>
                  </a:cubicBezTo>
                  <a:cubicBezTo>
                    <a:pt x="399" y="103"/>
                    <a:pt x="399" y="103"/>
                    <a:pt x="399" y="103"/>
                  </a:cubicBezTo>
                  <a:cubicBezTo>
                    <a:pt x="283" y="217"/>
                    <a:pt x="283" y="217"/>
                    <a:pt x="283" y="217"/>
                  </a:cubicBezTo>
                  <a:cubicBezTo>
                    <a:pt x="297" y="231"/>
                    <a:pt x="297" y="231"/>
                    <a:pt x="297" y="231"/>
                  </a:cubicBezTo>
                  <a:cubicBezTo>
                    <a:pt x="266" y="262"/>
                    <a:pt x="266" y="262"/>
                    <a:pt x="266" y="262"/>
                  </a:cubicBezTo>
                  <a:cubicBezTo>
                    <a:pt x="278" y="264"/>
                    <a:pt x="290" y="265"/>
                    <a:pt x="304" y="262"/>
                  </a:cubicBezTo>
                  <a:cubicBezTo>
                    <a:pt x="289" y="282"/>
                    <a:pt x="277" y="302"/>
                    <a:pt x="267" y="324"/>
                  </a:cubicBezTo>
                  <a:cubicBezTo>
                    <a:pt x="271" y="329"/>
                    <a:pt x="286" y="330"/>
                    <a:pt x="312" y="328"/>
                  </a:cubicBezTo>
                  <a:cubicBezTo>
                    <a:pt x="306" y="384"/>
                    <a:pt x="306" y="384"/>
                    <a:pt x="306" y="384"/>
                  </a:cubicBezTo>
                  <a:cubicBezTo>
                    <a:pt x="297" y="383"/>
                    <a:pt x="282" y="382"/>
                    <a:pt x="261" y="380"/>
                  </a:cubicBezTo>
                  <a:cubicBezTo>
                    <a:pt x="275" y="382"/>
                    <a:pt x="272" y="382"/>
                    <a:pt x="253" y="380"/>
                  </a:cubicBezTo>
                  <a:cubicBezTo>
                    <a:pt x="251" y="404"/>
                    <a:pt x="258" y="426"/>
                    <a:pt x="272" y="446"/>
                  </a:cubicBezTo>
                  <a:cubicBezTo>
                    <a:pt x="330" y="389"/>
                    <a:pt x="330" y="389"/>
                    <a:pt x="330" y="389"/>
                  </a:cubicBezTo>
                  <a:cubicBezTo>
                    <a:pt x="325" y="363"/>
                    <a:pt x="323" y="335"/>
                    <a:pt x="324" y="308"/>
                  </a:cubicBezTo>
                  <a:cubicBezTo>
                    <a:pt x="339" y="305"/>
                    <a:pt x="351" y="302"/>
                    <a:pt x="361" y="299"/>
                  </a:cubicBezTo>
                  <a:cubicBezTo>
                    <a:pt x="299" y="235"/>
                    <a:pt x="299" y="235"/>
                    <a:pt x="299" y="235"/>
                  </a:cubicBezTo>
                  <a:cubicBezTo>
                    <a:pt x="342" y="193"/>
                    <a:pt x="342" y="193"/>
                    <a:pt x="342" y="193"/>
                  </a:cubicBezTo>
                  <a:cubicBezTo>
                    <a:pt x="379" y="231"/>
                    <a:pt x="379" y="231"/>
                    <a:pt x="379" y="231"/>
                  </a:cubicBezTo>
                  <a:cubicBezTo>
                    <a:pt x="384" y="190"/>
                    <a:pt x="387" y="162"/>
                    <a:pt x="389" y="150"/>
                  </a:cubicBezTo>
                  <a:cubicBezTo>
                    <a:pt x="388" y="146"/>
                    <a:pt x="390" y="143"/>
                    <a:pt x="393" y="143"/>
                  </a:cubicBezTo>
                  <a:cubicBezTo>
                    <a:pt x="407" y="146"/>
                    <a:pt x="428" y="151"/>
                    <a:pt x="459" y="159"/>
                  </a:cubicBezTo>
                  <a:cubicBezTo>
                    <a:pt x="438" y="195"/>
                    <a:pt x="424" y="234"/>
                    <a:pt x="418" y="274"/>
                  </a:cubicBezTo>
                  <a:cubicBezTo>
                    <a:pt x="501" y="360"/>
                    <a:pt x="501" y="360"/>
                    <a:pt x="501" y="360"/>
                  </a:cubicBezTo>
                  <a:cubicBezTo>
                    <a:pt x="478" y="382"/>
                    <a:pt x="465" y="395"/>
                    <a:pt x="462" y="398"/>
                  </a:cubicBezTo>
                  <a:cubicBezTo>
                    <a:pt x="458" y="402"/>
                    <a:pt x="454" y="403"/>
                    <a:pt x="453" y="402"/>
                  </a:cubicBezTo>
                  <a:cubicBezTo>
                    <a:pt x="451" y="402"/>
                    <a:pt x="449" y="400"/>
                    <a:pt x="447" y="396"/>
                  </a:cubicBezTo>
                  <a:cubicBezTo>
                    <a:pt x="443" y="386"/>
                    <a:pt x="437" y="378"/>
                    <a:pt x="430" y="371"/>
                  </a:cubicBezTo>
                  <a:cubicBezTo>
                    <a:pt x="376" y="315"/>
                    <a:pt x="376" y="315"/>
                    <a:pt x="376" y="315"/>
                  </a:cubicBezTo>
                  <a:cubicBezTo>
                    <a:pt x="375" y="357"/>
                    <a:pt x="385" y="401"/>
                    <a:pt x="405" y="448"/>
                  </a:cubicBezTo>
                  <a:cubicBezTo>
                    <a:pt x="406" y="449"/>
                    <a:pt x="406" y="450"/>
                    <a:pt x="407" y="452"/>
                  </a:cubicBezTo>
                  <a:cubicBezTo>
                    <a:pt x="410" y="457"/>
                    <a:pt x="411" y="461"/>
                    <a:pt x="409" y="462"/>
                  </a:cubicBezTo>
                  <a:cubicBezTo>
                    <a:pt x="396" y="472"/>
                    <a:pt x="376" y="483"/>
                    <a:pt x="351" y="495"/>
                  </a:cubicBezTo>
                  <a:cubicBezTo>
                    <a:pt x="348" y="495"/>
                    <a:pt x="346" y="494"/>
                    <a:pt x="345" y="491"/>
                  </a:cubicBezTo>
                  <a:cubicBezTo>
                    <a:pt x="345" y="484"/>
                    <a:pt x="344" y="473"/>
                    <a:pt x="342" y="459"/>
                  </a:cubicBezTo>
                  <a:cubicBezTo>
                    <a:pt x="342" y="453"/>
                    <a:pt x="341" y="448"/>
                    <a:pt x="341" y="444"/>
                  </a:cubicBezTo>
                  <a:lnTo>
                    <a:pt x="255" y="528"/>
                  </a:lnTo>
                  <a:close/>
                  <a:moveTo>
                    <a:pt x="503" y="313"/>
                  </a:moveTo>
                  <a:cubicBezTo>
                    <a:pt x="440" y="277"/>
                    <a:pt x="440" y="277"/>
                    <a:pt x="440" y="277"/>
                  </a:cubicBezTo>
                  <a:cubicBezTo>
                    <a:pt x="464" y="227"/>
                    <a:pt x="464" y="227"/>
                    <a:pt x="464" y="227"/>
                  </a:cubicBezTo>
                  <a:cubicBezTo>
                    <a:pt x="481" y="237"/>
                    <a:pt x="499" y="246"/>
                    <a:pt x="519" y="253"/>
                  </a:cubicBezTo>
                  <a:cubicBezTo>
                    <a:pt x="527" y="256"/>
                    <a:pt x="531" y="258"/>
                    <a:pt x="532" y="259"/>
                  </a:cubicBezTo>
                  <a:lnTo>
                    <a:pt x="503" y="3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7" name="Freeform 64"/>
            <p:cNvSpPr>
              <a:spLocks noEditPoints="1"/>
            </p:cNvSpPr>
            <p:nvPr/>
          </p:nvSpPr>
          <p:spPr bwMode="auto">
            <a:xfrm>
              <a:off x="5188010" y="4393943"/>
              <a:ext cx="138995" cy="135520"/>
            </a:xfrm>
            <a:custGeom>
              <a:avLst/>
              <a:gdLst>
                <a:gd name="T0" fmla="*/ 473 w 473"/>
                <a:gd name="T1" fmla="*/ 131 h 457"/>
                <a:gd name="T2" fmla="*/ 461 w 473"/>
                <a:gd name="T3" fmla="*/ 190 h 457"/>
                <a:gd name="T4" fmla="*/ 411 w 473"/>
                <a:gd name="T5" fmla="*/ 180 h 457"/>
                <a:gd name="T6" fmla="*/ 358 w 473"/>
                <a:gd name="T7" fmla="*/ 214 h 457"/>
                <a:gd name="T8" fmla="*/ 304 w 473"/>
                <a:gd name="T9" fmla="*/ 293 h 457"/>
                <a:gd name="T10" fmla="*/ 356 w 473"/>
                <a:gd name="T11" fmla="*/ 229 h 457"/>
                <a:gd name="T12" fmla="*/ 393 w 473"/>
                <a:gd name="T13" fmla="*/ 305 h 457"/>
                <a:gd name="T14" fmla="*/ 436 w 473"/>
                <a:gd name="T15" fmla="*/ 360 h 457"/>
                <a:gd name="T16" fmla="*/ 416 w 473"/>
                <a:gd name="T17" fmla="*/ 376 h 457"/>
                <a:gd name="T18" fmla="*/ 383 w 473"/>
                <a:gd name="T19" fmla="*/ 369 h 457"/>
                <a:gd name="T20" fmla="*/ 323 w 473"/>
                <a:gd name="T21" fmla="*/ 436 h 457"/>
                <a:gd name="T22" fmla="*/ 294 w 473"/>
                <a:gd name="T23" fmla="*/ 354 h 457"/>
                <a:gd name="T24" fmla="*/ 227 w 473"/>
                <a:gd name="T25" fmla="*/ 449 h 457"/>
                <a:gd name="T26" fmla="*/ 199 w 473"/>
                <a:gd name="T27" fmla="*/ 387 h 457"/>
                <a:gd name="T28" fmla="*/ 141 w 473"/>
                <a:gd name="T29" fmla="*/ 427 h 457"/>
                <a:gd name="T30" fmla="*/ 31 w 473"/>
                <a:gd name="T31" fmla="*/ 360 h 457"/>
                <a:gd name="T32" fmla="*/ 9 w 473"/>
                <a:gd name="T33" fmla="*/ 259 h 457"/>
                <a:gd name="T34" fmla="*/ 63 w 473"/>
                <a:gd name="T35" fmla="*/ 293 h 457"/>
                <a:gd name="T36" fmla="*/ 158 w 473"/>
                <a:gd name="T37" fmla="*/ 318 h 457"/>
                <a:gd name="T38" fmla="*/ 122 w 473"/>
                <a:gd name="T39" fmla="*/ 270 h 457"/>
                <a:gd name="T40" fmla="*/ 81 w 473"/>
                <a:gd name="T41" fmla="*/ 215 h 457"/>
                <a:gd name="T42" fmla="*/ 171 w 473"/>
                <a:gd name="T43" fmla="*/ 237 h 457"/>
                <a:gd name="T44" fmla="*/ 204 w 473"/>
                <a:gd name="T45" fmla="*/ 189 h 457"/>
                <a:gd name="T46" fmla="*/ 33 w 473"/>
                <a:gd name="T47" fmla="*/ 120 h 457"/>
                <a:gd name="T48" fmla="*/ 184 w 473"/>
                <a:gd name="T49" fmla="*/ 85 h 457"/>
                <a:gd name="T50" fmla="*/ 162 w 473"/>
                <a:gd name="T51" fmla="*/ 22 h 457"/>
                <a:gd name="T52" fmla="*/ 173 w 473"/>
                <a:gd name="T53" fmla="*/ 12 h 457"/>
                <a:gd name="T54" fmla="*/ 230 w 473"/>
                <a:gd name="T55" fmla="*/ 10 h 457"/>
                <a:gd name="T56" fmla="*/ 324 w 473"/>
                <a:gd name="T57" fmla="*/ 107 h 457"/>
                <a:gd name="T58" fmla="*/ 267 w 473"/>
                <a:gd name="T59" fmla="*/ 56 h 457"/>
                <a:gd name="T60" fmla="*/ 447 w 473"/>
                <a:gd name="T61" fmla="*/ 56 h 457"/>
                <a:gd name="T62" fmla="*/ 428 w 473"/>
                <a:gd name="T63" fmla="*/ 110 h 457"/>
                <a:gd name="T64" fmla="*/ 376 w 473"/>
                <a:gd name="T65" fmla="*/ 115 h 457"/>
                <a:gd name="T66" fmla="*/ 208 w 473"/>
                <a:gd name="T67" fmla="*/ 326 h 457"/>
                <a:gd name="T68" fmla="*/ 268 w 473"/>
                <a:gd name="T69" fmla="*/ 192 h 457"/>
                <a:gd name="T70" fmla="*/ 314 w 473"/>
                <a:gd name="T71" fmla="*/ 165 h 457"/>
                <a:gd name="T72" fmla="*/ 255 w 473"/>
                <a:gd name="T73" fmla="*/ 192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73" h="457">
                  <a:moveTo>
                    <a:pt x="376" y="115"/>
                  </a:moveTo>
                  <a:cubicBezTo>
                    <a:pt x="473" y="131"/>
                    <a:pt x="473" y="131"/>
                    <a:pt x="473" y="131"/>
                  </a:cubicBezTo>
                  <a:cubicBezTo>
                    <a:pt x="468" y="158"/>
                    <a:pt x="466" y="174"/>
                    <a:pt x="465" y="177"/>
                  </a:cubicBezTo>
                  <a:cubicBezTo>
                    <a:pt x="464" y="184"/>
                    <a:pt x="463" y="188"/>
                    <a:pt x="461" y="190"/>
                  </a:cubicBezTo>
                  <a:cubicBezTo>
                    <a:pt x="460" y="192"/>
                    <a:pt x="455" y="192"/>
                    <a:pt x="448" y="190"/>
                  </a:cubicBezTo>
                  <a:cubicBezTo>
                    <a:pt x="436" y="185"/>
                    <a:pt x="424" y="182"/>
                    <a:pt x="411" y="180"/>
                  </a:cubicBezTo>
                  <a:cubicBezTo>
                    <a:pt x="365" y="173"/>
                    <a:pt x="365" y="173"/>
                    <a:pt x="365" y="173"/>
                  </a:cubicBezTo>
                  <a:cubicBezTo>
                    <a:pt x="358" y="214"/>
                    <a:pt x="358" y="214"/>
                    <a:pt x="358" y="214"/>
                  </a:cubicBezTo>
                  <a:cubicBezTo>
                    <a:pt x="317" y="207"/>
                    <a:pt x="317" y="207"/>
                    <a:pt x="317" y="207"/>
                  </a:cubicBezTo>
                  <a:cubicBezTo>
                    <a:pt x="304" y="293"/>
                    <a:pt x="304" y="293"/>
                    <a:pt x="304" y="293"/>
                  </a:cubicBezTo>
                  <a:cubicBezTo>
                    <a:pt x="345" y="300"/>
                    <a:pt x="345" y="300"/>
                    <a:pt x="345" y="300"/>
                  </a:cubicBezTo>
                  <a:cubicBezTo>
                    <a:pt x="356" y="229"/>
                    <a:pt x="356" y="229"/>
                    <a:pt x="356" y="229"/>
                  </a:cubicBezTo>
                  <a:cubicBezTo>
                    <a:pt x="404" y="237"/>
                    <a:pt x="404" y="237"/>
                    <a:pt x="404" y="237"/>
                  </a:cubicBezTo>
                  <a:cubicBezTo>
                    <a:pt x="393" y="305"/>
                    <a:pt x="393" y="305"/>
                    <a:pt x="393" y="305"/>
                  </a:cubicBezTo>
                  <a:cubicBezTo>
                    <a:pt x="444" y="314"/>
                    <a:pt x="444" y="314"/>
                    <a:pt x="444" y="314"/>
                  </a:cubicBezTo>
                  <a:cubicBezTo>
                    <a:pt x="440" y="338"/>
                    <a:pt x="437" y="354"/>
                    <a:pt x="436" y="360"/>
                  </a:cubicBezTo>
                  <a:cubicBezTo>
                    <a:pt x="435" y="368"/>
                    <a:pt x="434" y="372"/>
                    <a:pt x="432" y="375"/>
                  </a:cubicBezTo>
                  <a:cubicBezTo>
                    <a:pt x="430" y="378"/>
                    <a:pt x="425" y="379"/>
                    <a:pt x="416" y="376"/>
                  </a:cubicBezTo>
                  <a:cubicBezTo>
                    <a:pt x="408" y="373"/>
                    <a:pt x="400" y="371"/>
                    <a:pt x="393" y="370"/>
                  </a:cubicBezTo>
                  <a:cubicBezTo>
                    <a:pt x="383" y="369"/>
                    <a:pt x="383" y="369"/>
                    <a:pt x="383" y="369"/>
                  </a:cubicBezTo>
                  <a:cubicBezTo>
                    <a:pt x="371" y="443"/>
                    <a:pt x="371" y="443"/>
                    <a:pt x="371" y="443"/>
                  </a:cubicBezTo>
                  <a:cubicBezTo>
                    <a:pt x="323" y="436"/>
                    <a:pt x="323" y="436"/>
                    <a:pt x="323" y="436"/>
                  </a:cubicBezTo>
                  <a:cubicBezTo>
                    <a:pt x="335" y="361"/>
                    <a:pt x="335" y="361"/>
                    <a:pt x="335" y="361"/>
                  </a:cubicBezTo>
                  <a:cubicBezTo>
                    <a:pt x="294" y="354"/>
                    <a:pt x="294" y="354"/>
                    <a:pt x="294" y="354"/>
                  </a:cubicBezTo>
                  <a:cubicBezTo>
                    <a:pt x="277" y="457"/>
                    <a:pt x="277" y="457"/>
                    <a:pt x="277" y="457"/>
                  </a:cubicBezTo>
                  <a:cubicBezTo>
                    <a:pt x="227" y="449"/>
                    <a:pt x="227" y="449"/>
                    <a:pt x="227" y="449"/>
                  </a:cubicBezTo>
                  <a:cubicBezTo>
                    <a:pt x="236" y="393"/>
                    <a:pt x="236" y="393"/>
                    <a:pt x="236" y="393"/>
                  </a:cubicBezTo>
                  <a:cubicBezTo>
                    <a:pt x="199" y="387"/>
                    <a:pt x="199" y="387"/>
                    <a:pt x="199" y="387"/>
                  </a:cubicBezTo>
                  <a:cubicBezTo>
                    <a:pt x="191" y="435"/>
                    <a:pt x="191" y="435"/>
                    <a:pt x="191" y="435"/>
                  </a:cubicBezTo>
                  <a:cubicBezTo>
                    <a:pt x="141" y="427"/>
                    <a:pt x="141" y="427"/>
                    <a:pt x="141" y="427"/>
                  </a:cubicBezTo>
                  <a:cubicBezTo>
                    <a:pt x="148" y="379"/>
                    <a:pt x="148" y="379"/>
                    <a:pt x="148" y="379"/>
                  </a:cubicBezTo>
                  <a:cubicBezTo>
                    <a:pt x="31" y="360"/>
                    <a:pt x="31" y="360"/>
                    <a:pt x="31" y="360"/>
                  </a:cubicBezTo>
                  <a:cubicBezTo>
                    <a:pt x="15" y="358"/>
                    <a:pt x="6" y="349"/>
                    <a:pt x="3" y="335"/>
                  </a:cubicBezTo>
                  <a:cubicBezTo>
                    <a:pt x="0" y="321"/>
                    <a:pt x="2" y="296"/>
                    <a:pt x="9" y="259"/>
                  </a:cubicBezTo>
                  <a:cubicBezTo>
                    <a:pt x="36" y="257"/>
                    <a:pt x="56" y="254"/>
                    <a:pt x="68" y="250"/>
                  </a:cubicBezTo>
                  <a:cubicBezTo>
                    <a:pt x="63" y="274"/>
                    <a:pt x="61" y="289"/>
                    <a:pt x="63" y="293"/>
                  </a:cubicBezTo>
                  <a:cubicBezTo>
                    <a:pt x="63" y="299"/>
                    <a:pt x="67" y="303"/>
                    <a:pt x="76" y="304"/>
                  </a:cubicBezTo>
                  <a:cubicBezTo>
                    <a:pt x="158" y="318"/>
                    <a:pt x="158" y="318"/>
                    <a:pt x="158" y="318"/>
                  </a:cubicBezTo>
                  <a:cubicBezTo>
                    <a:pt x="168" y="256"/>
                    <a:pt x="168" y="256"/>
                    <a:pt x="168" y="256"/>
                  </a:cubicBezTo>
                  <a:cubicBezTo>
                    <a:pt x="159" y="258"/>
                    <a:pt x="143" y="263"/>
                    <a:pt x="122" y="270"/>
                  </a:cubicBezTo>
                  <a:cubicBezTo>
                    <a:pt x="110" y="274"/>
                    <a:pt x="103" y="276"/>
                    <a:pt x="102" y="276"/>
                  </a:cubicBezTo>
                  <a:cubicBezTo>
                    <a:pt x="81" y="215"/>
                    <a:pt x="81" y="215"/>
                    <a:pt x="81" y="215"/>
                  </a:cubicBezTo>
                  <a:cubicBezTo>
                    <a:pt x="111" y="206"/>
                    <a:pt x="134" y="198"/>
                    <a:pt x="152" y="192"/>
                  </a:cubicBezTo>
                  <a:cubicBezTo>
                    <a:pt x="171" y="237"/>
                    <a:pt x="171" y="237"/>
                    <a:pt x="171" y="237"/>
                  </a:cubicBezTo>
                  <a:cubicBezTo>
                    <a:pt x="179" y="185"/>
                    <a:pt x="179" y="185"/>
                    <a:pt x="179" y="185"/>
                  </a:cubicBezTo>
                  <a:cubicBezTo>
                    <a:pt x="204" y="189"/>
                    <a:pt x="204" y="189"/>
                    <a:pt x="204" y="189"/>
                  </a:cubicBezTo>
                  <a:cubicBezTo>
                    <a:pt x="193" y="145"/>
                    <a:pt x="193" y="145"/>
                    <a:pt x="193" y="145"/>
                  </a:cubicBezTo>
                  <a:cubicBezTo>
                    <a:pt x="33" y="120"/>
                    <a:pt x="33" y="120"/>
                    <a:pt x="33" y="120"/>
                  </a:cubicBezTo>
                  <a:cubicBezTo>
                    <a:pt x="42" y="62"/>
                    <a:pt x="42" y="62"/>
                    <a:pt x="42" y="62"/>
                  </a:cubicBezTo>
                  <a:cubicBezTo>
                    <a:pt x="184" y="85"/>
                    <a:pt x="184" y="85"/>
                    <a:pt x="184" y="85"/>
                  </a:cubicBezTo>
                  <a:cubicBezTo>
                    <a:pt x="181" y="78"/>
                    <a:pt x="178" y="68"/>
                    <a:pt x="174" y="54"/>
                  </a:cubicBezTo>
                  <a:cubicBezTo>
                    <a:pt x="168" y="40"/>
                    <a:pt x="164" y="29"/>
                    <a:pt x="162" y="22"/>
                  </a:cubicBezTo>
                  <a:cubicBezTo>
                    <a:pt x="161" y="19"/>
                    <a:pt x="162" y="17"/>
                    <a:pt x="165" y="15"/>
                  </a:cubicBezTo>
                  <a:cubicBezTo>
                    <a:pt x="174" y="12"/>
                    <a:pt x="177" y="12"/>
                    <a:pt x="173" y="12"/>
                  </a:cubicBezTo>
                  <a:cubicBezTo>
                    <a:pt x="199" y="6"/>
                    <a:pt x="218" y="2"/>
                    <a:pt x="230" y="0"/>
                  </a:cubicBezTo>
                  <a:cubicBezTo>
                    <a:pt x="230" y="10"/>
                    <a:pt x="230" y="10"/>
                    <a:pt x="230" y="10"/>
                  </a:cubicBezTo>
                  <a:cubicBezTo>
                    <a:pt x="231" y="39"/>
                    <a:pt x="234" y="67"/>
                    <a:pt x="240" y="94"/>
                  </a:cubicBezTo>
                  <a:cubicBezTo>
                    <a:pt x="324" y="107"/>
                    <a:pt x="324" y="107"/>
                    <a:pt x="324" y="107"/>
                  </a:cubicBezTo>
                  <a:cubicBezTo>
                    <a:pt x="328" y="79"/>
                    <a:pt x="328" y="79"/>
                    <a:pt x="328" y="79"/>
                  </a:cubicBezTo>
                  <a:cubicBezTo>
                    <a:pt x="306" y="72"/>
                    <a:pt x="286" y="64"/>
                    <a:pt x="267" y="56"/>
                  </a:cubicBezTo>
                  <a:cubicBezTo>
                    <a:pt x="279" y="36"/>
                    <a:pt x="287" y="21"/>
                    <a:pt x="291" y="10"/>
                  </a:cubicBezTo>
                  <a:cubicBezTo>
                    <a:pt x="338" y="32"/>
                    <a:pt x="389" y="47"/>
                    <a:pt x="447" y="56"/>
                  </a:cubicBezTo>
                  <a:cubicBezTo>
                    <a:pt x="443" y="67"/>
                    <a:pt x="443" y="67"/>
                    <a:pt x="443" y="67"/>
                  </a:cubicBezTo>
                  <a:cubicBezTo>
                    <a:pt x="436" y="85"/>
                    <a:pt x="431" y="99"/>
                    <a:pt x="428" y="110"/>
                  </a:cubicBezTo>
                  <a:cubicBezTo>
                    <a:pt x="412" y="107"/>
                    <a:pt x="396" y="101"/>
                    <a:pt x="379" y="95"/>
                  </a:cubicBezTo>
                  <a:lnTo>
                    <a:pt x="376" y="115"/>
                  </a:lnTo>
                  <a:close/>
                  <a:moveTo>
                    <a:pt x="230" y="191"/>
                  </a:moveTo>
                  <a:cubicBezTo>
                    <a:pt x="208" y="326"/>
                    <a:pt x="208" y="326"/>
                    <a:pt x="208" y="326"/>
                  </a:cubicBezTo>
                  <a:cubicBezTo>
                    <a:pt x="246" y="332"/>
                    <a:pt x="246" y="332"/>
                    <a:pt x="246" y="332"/>
                  </a:cubicBezTo>
                  <a:cubicBezTo>
                    <a:pt x="268" y="192"/>
                    <a:pt x="268" y="192"/>
                    <a:pt x="268" y="192"/>
                  </a:cubicBezTo>
                  <a:cubicBezTo>
                    <a:pt x="309" y="198"/>
                    <a:pt x="309" y="198"/>
                    <a:pt x="309" y="198"/>
                  </a:cubicBezTo>
                  <a:cubicBezTo>
                    <a:pt x="314" y="165"/>
                    <a:pt x="314" y="165"/>
                    <a:pt x="314" y="165"/>
                  </a:cubicBezTo>
                  <a:cubicBezTo>
                    <a:pt x="247" y="154"/>
                    <a:pt x="247" y="154"/>
                    <a:pt x="247" y="154"/>
                  </a:cubicBezTo>
                  <a:cubicBezTo>
                    <a:pt x="255" y="192"/>
                    <a:pt x="255" y="192"/>
                    <a:pt x="255" y="192"/>
                  </a:cubicBezTo>
                  <a:lnTo>
                    <a:pt x="230" y="19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8" name="Freeform 65"/>
            <p:cNvSpPr>
              <a:spLocks noEditPoints="1"/>
            </p:cNvSpPr>
            <p:nvPr/>
          </p:nvSpPr>
          <p:spPr bwMode="auto">
            <a:xfrm>
              <a:off x="5018899" y="4361510"/>
              <a:ext cx="136679" cy="141312"/>
            </a:xfrm>
            <a:custGeom>
              <a:avLst/>
              <a:gdLst>
                <a:gd name="T0" fmla="*/ 426 w 465"/>
                <a:gd name="T1" fmla="*/ 409 h 478"/>
                <a:gd name="T2" fmla="*/ 416 w 465"/>
                <a:gd name="T3" fmla="*/ 459 h 478"/>
                <a:gd name="T4" fmla="*/ 408 w 465"/>
                <a:gd name="T5" fmla="*/ 477 h 478"/>
                <a:gd name="T6" fmla="*/ 400 w 465"/>
                <a:gd name="T7" fmla="*/ 476 h 478"/>
                <a:gd name="T8" fmla="*/ 357 w 465"/>
                <a:gd name="T9" fmla="*/ 461 h 478"/>
                <a:gd name="T10" fmla="*/ 51 w 465"/>
                <a:gd name="T11" fmla="*/ 412 h 478"/>
                <a:gd name="T12" fmla="*/ 5 w 465"/>
                <a:gd name="T13" fmla="*/ 388 h 478"/>
                <a:gd name="T14" fmla="*/ 10 w 465"/>
                <a:gd name="T15" fmla="*/ 308 h 478"/>
                <a:gd name="T16" fmla="*/ 71 w 465"/>
                <a:gd name="T17" fmla="*/ 299 h 478"/>
                <a:gd name="T18" fmla="*/ 68 w 465"/>
                <a:gd name="T19" fmla="*/ 341 h 478"/>
                <a:gd name="T20" fmla="*/ 89 w 465"/>
                <a:gd name="T21" fmla="*/ 355 h 478"/>
                <a:gd name="T22" fmla="*/ 426 w 465"/>
                <a:gd name="T23" fmla="*/ 409 h 478"/>
                <a:gd name="T24" fmla="*/ 305 w 465"/>
                <a:gd name="T25" fmla="*/ 69 h 478"/>
                <a:gd name="T26" fmla="*/ 465 w 465"/>
                <a:gd name="T27" fmla="*/ 94 h 478"/>
                <a:gd name="T28" fmla="*/ 434 w 465"/>
                <a:gd name="T29" fmla="*/ 292 h 478"/>
                <a:gd name="T30" fmla="*/ 273 w 465"/>
                <a:gd name="T31" fmla="*/ 266 h 478"/>
                <a:gd name="T32" fmla="*/ 286 w 465"/>
                <a:gd name="T33" fmla="*/ 184 h 478"/>
                <a:gd name="T34" fmla="*/ 247 w 465"/>
                <a:gd name="T35" fmla="*/ 178 h 478"/>
                <a:gd name="T36" fmla="*/ 233 w 465"/>
                <a:gd name="T37" fmla="*/ 268 h 478"/>
                <a:gd name="T38" fmla="*/ 230 w 465"/>
                <a:gd name="T39" fmla="*/ 271 h 478"/>
                <a:gd name="T40" fmla="*/ 177 w 465"/>
                <a:gd name="T41" fmla="*/ 260 h 478"/>
                <a:gd name="T42" fmla="*/ 67 w 465"/>
                <a:gd name="T43" fmla="*/ 239 h 478"/>
                <a:gd name="T44" fmla="*/ 40 w 465"/>
                <a:gd name="T45" fmla="*/ 149 h 478"/>
                <a:gd name="T46" fmla="*/ 42 w 465"/>
                <a:gd name="T47" fmla="*/ 138 h 478"/>
                <a:gd name="T48" fmla="*/ 97 w 465"/>
                <a:gd name="T49" fmla="*/ 127 h 478"/>
                <a:gd name="T50" fmla="*/ 106 w 465"/>
                <a:gd name="T51" fmla="*/ 186 h 478"/>
                <a:gd name="T52" fmla="*/ 139 w 465"/>
                <a:gd name="T53" fmla="*/ 195 h 478"/>
                <a:gd name="T54" fmla="*/ 190 w 465"/>
                <a:gd name="T55" fmla="*/ 203 h 478"/>
                <a:gd name="T56" fmla="*/ 196 w 465"/>
                <a:gd name="T57" fmla="*/ 164 h 478"/>
                <a:gd name="T58" fmla="*/ 47 w 465"/>
                <a:gd name="T59" fmla="*/ 41 h 478"/>
                <a:gd name="T60" fmla="*/ 88 w 465"/>
                <a:gd name="T61" fmla="*/ 0 h 478"/>
                <a:gd name="T62" fmla="*/ 206 w 465"/>
                <a:gd name="T63" fmla="*/ 105 h 478"/>
                <a:gd name="T64" fmla="*/ 217 w 465"/>
                <a:gd name="T65" fmla="*/ 30 h 478"/>
                <a:gd name="T66" fmla="*/ 269 w 465"/>
                <a:gd name="T67" fmla="*/ 38 h 478"/>
                <a:gd name="T68" fmla="*/ 257 w 465"/>
                <a:gd name="T69" fmla="*/ 118 h 478"/>
                <a:gd name="T70" fmla="*/ 296 w 465"/>
                <a:gd name="T71" fmla="*/ 125 h 478"/>
                <a:gd name="T72" fmla="*/ 305 w 465"/>
                <a:gd name="T73" fmla="*/ 69 h 478"/>
                <a:gd name="T74" fmla="*/ 390 w 465"/>
                <a:gd name="T75" fmla="*/ 316 h 478"/>
                <a:gd name="T76" fmla="*/ 374 w 465"/>
                <a:gd name="T77" fmla="*/ 378 h 478"/>
                <a:gd name="T78" fmla="*/ 364 w 465"/>
                <a:gd name="T79" fmla="*/ 377 h 478"/>
                <a:gd name="T80" fmla="*/ 328 w 465"/>
                <a:gd name="T81" fmla="*/ 365 h 478"/>
                <a:gd name="T82" fmla="*/ 110 w 465"/>
                <a:gd name="T83" fmla="*/ 330 h 478"/>
                <a:gd name="T84" fmla="*/ 120 w 465"/>
                <a:gd name="T85" fmla="*/ 272 h 478"/>
                <a:gd name="T86" fmla="*/ 390 w 465"/>
                <a:gd name="T87" fmla="*/ 316 h 478"/>
                <a:gd name="T88" fmla="*/ 347 w 465"/>
                <a:gd name="T89" fmla="*/ 137 h 478"/>
                <a:gd name="T90" fmla="*/ 336 w 465"/>
                <a:gd name="T91" fmla="*/ 211 h 478"/>
                <a:gd name="T92" fmla="*/ 391 w 465"/>
                <a:gd name="T93" fmla="*/ 220 h 478"/>
                <a:gd name="T94" fmla="*/ 403 w 465"/>
                <a:gd name="T95" fmla="*/ 146 h 478"/>
                <a:gd name="T96" fmla="*/ 347 w 465"/>
                <a:gd name="T97" fmla="*/ 137 h 4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65" h="478">
                  <a:moveTo>
                    <a:pt x="426" y="409"/>
                  </a:moveTo>
                  <a:cubicBezTo>
                    <a:pt x="422" y="435"/>
                    <a:pt x="419" y="452"/>
                    <a:pt x="416" y="459"/>
                  </a:cubicBezTo>
                  <a:cubicBezTo>
                    <a:pt x="413" y="469"/>
                    <a:pt x="411" y="475"/>
                    <a:pt x="408" y="477"/>
                  </a:cubicBezTo>
                  <a:cubicBezTo>
                    <a:pt x="406" y="478"/>
                    <a:pt x="404" y="478"/>
                    <a:pt x="400" y="476"/>
                  </a:cubicBezTo>
                  <a:cubicBezTo>
                    <a:pt x="389" y="469"/>
                    <a:pt x="374" y="464"/>
                    <a:pt x="357" y="461"/>
                  </a:cubicBezTo>
                  <a:cubicBezTo>
                    <a:pt x="51" y="412"/>
                    <a:pt x="51" y="412"/>
                    <a:pt x="51" y="412"/>
                  </a:cubicBezTo>
                  <a:cubicBezTo>
                    <a:pt x="25" y="410"/>
                    <a:pt x="10" y="401"/>
                    <a:pt x="5" y="388"/>
                  </a:cubicBezTo>
                  <a:cubicBezTo>
                    <a:pt x="0" y="376"/>
                    <a:pt x="1" y="349"/>
                    <a:pt x="10" y="308"/>
                  </a:cubicBezTo>
                  <a:cubicBezTo>
                    <a:pt x="29" y="309"/>
                    <a:pt x="50" y="306"/>
                    <a:pt x="71" y="299"/>
                  </a:cubicBezTo>
                  <a:cubicBezTo>
                    <a:pt x="66" y="321"/>
                    <a:pt x="65" y="335"/>
                    <a:pt x="68" y="341"/>
                  </a:cubicBezTo>
                  <a:cubicBezTo>
                    <a:pt x="70" y="348"/>
                    <a:pt x="76" y="353"/>
                    <a:pt x="89" y="355"/>
                  </a:cubicBezTo>
                  <a:lnTo>
                    <a:pt x="426" y="409"/>
                  </a:lnTo>
                  <a:close/>
                  <a:moveTo>
                    <a:pt x="305" y="69"/>
                  </a:moveTo>
                  <a:cubicBezTo>
                    <a:pt x="465" y="94"/>
                    <a:pt x="465" y="94"/>
                    <a:pt x="465" y="94"/>
                  </a:cubicBezTo>
                  <a:cubicBezTo>
                    <a:pt x="434" y="292"/>
                    <a:pt x="434" y="292"/>
                    <a:pt x="434" y="292"/>
                  </a:cubicBezTo>
                  <a:cubicBezTo>
                    <a:pt x="273" y="266"/>
                    <a:pt x="273" y="266"/>
                    <a:pt x="273" y="266"/>
                  </a:cubicBezTo>
                  <a:cubicBezTo>
                    <a:pt x="286" y="184"/>
                    <a:pt x="286" y="184"/>
                    <a:pt x="286" y="184"/>
                  </a:cubicBezTo>
                  <a:cubicBezTo>
                    <a:pt x="247" y="178"/>
                    <a:pt x="247" y="178"/>
                    <a:pt x="247" y="178"/>
                  </a:cubicBezTo>
                  <a:cubicBezTo>
                    <a:pt x="233" y="268"/>
                    <a:pt x="233" y="268"/>
                    <a:pt x="233" y="268"/>
                  </a:cubicBezTo>
                  <a:cubicBezTo>
                    <a:pt x="232" y="270"/>
                    <a:pt x="232" y="271"/>
                    <a:pt x="230" y="271"/>
                  </a:cubicBezTo>
                  <a:cubicBezTo>
                    <a:pt x="218" y="269"/>
                    <a:pt x="200" y="266"/>
                    <a:pt x="177" y="260"/>
                  </a:cubicBezTo>
                  <a:cubicBezTo>
                    <a:pt x="128" y="252"/>
                    <a:pt x="92" y="244"/>
                    <a:pt x="67" y="239"/>
                  </a:cubicBezTo>
                  <a:cubicBezTo>
                    <a:pt x="36" y="238"/>
                    <a:pt x="26" y="208"/>
                    <a:pt x="40" y="149"/>
                  </a:cubicBezTo>
                  <a:cubicBezTo>
                    <a:pt x="41" y="144"/>
                    <a:pt x="41" y="140"/>
                    <a:pt x="42" y="138"/>
                  </a:cubicBezTo>
                  <a:cubicBezTo>
                    <a:pt x="63" y="137"/>
                    <a:pt x="82" y="134"/>
                    <a:pt x="97" y="127"/>
                  </a:cubicBezTo>
                  <a:cubicBezTo>
                    <a:pt x="85" y="166"/>
                    <a:pt x="89" y="186"/>
                    <a:pt x="106" y="186"/>
                  </a:cubicBezTo>
                  <a:cubicBezTo>
                    <a:pt x="116" y="189"/>
                    <a:pt x="127" y="192"/>
                    <a:pt x="139" y="195"/>
                  </a:cubicBezTo>
                  <a:cubicBezTo>
                    <a:pt x="152" y="197"/>
                    <a:pt x="169" y="200"/>
                    <a:pt x="190" y="203"/>
                  </a:cubicBezTo>
                  <a:cubicBezTo>
                    <a:pt x="196" y="164"/>
                    <a:pt x="196" y="164"/>
                    <a:pt x="196" y="164"/>
                  </a:cubicBezTo>
                  <a:cubicBezTo>
                    <a:pt x="136" y="147"/>
                    <a:pt x="87" y="106"/>
                    <a:pt x="47" y="41"/>
                  </a:cubicBezTo>
                  <a:cubicBezTo>
                    <a:pt x="61" y="33"/>
                    <a:pt x="75" y="19"/>
                    <a:pt x="88" y="0"/>
                  </a:cubicBezTo>
                  <a:cubicBezTo>
                    <a:pt x="118" y="54"/>
                    <a:pt x="157" y="89"/>
                    <a:pt x="206" y="105"/>
                  </a:cubicBezTo>
                  <a:cubicBezTo>
                    <a:pt x="217" y="30"/>
                    <a:pt x="217" y="30"/>
                    <a:pt x="217" y="30"/>
                  </a:cubicBezTo>
                  <a:cubicBezTo>
                    <a:pt x="269" y="38"/>
                    <a:pt x="269" y="38"/>
                    <a:pt x="269" y="38"/>
                  </a:cubicBezTo>
                  <a:cubicBezTo>
                    <a:pt x="257" y="118"/>
                    <a:pt x="257" y="118"/>
                    <a:pt x="257" y="118"/>
                  </a:cubicBezTo>
                  <a:cubicBezTo>
                    <a:pt x="296" y="125"/>
                    <a:pt x="296" y="125"/>
                    <a:pt x="296" y="125"/>
                  </a:cubicBezTo>
                  <a:lnTo>
                    <a:pt x="305" y="69"/>
                  </a:lnTo>
                  <a:close/>
                  <a:moveTo>
                    <a:pt x="390" y="316"/>
                  </a:moveTo>
                  <a:cubicBezTo>
                    <a:pt x="385" y="357"/>
                    <a:pt x="380" y="378"/>
                    <a:pt x="374" y="378"/>
                  </a:cubicBezTo>
                  <a:cubicBezTo>
                    <a:pt x="372" y="379"/>
                    <a:pt x="369" y="379"/>
                    <a:pt x="364" y="377"/>
                  </a:cubicBezTo>
                  <a:cubicBezTo>
                    <a:pt x="353" y="371"/>
                    <a:pt x="341" y="367"/>
                    <a:pt x="328" y="365"/>
                  </a:cubicBezTo>
                  <a:cubicBezTo>
                    <a:pt x="110" y="330"/>
                    <a:pt x="110" y="330"/>
                    <a:pt x="110" y="330"/>
                  </a:cubicBezTo>
                  <a:cubicBezTo>
                    <a:pt x="120" y="272"/>
                    <a:pt x="120" y="272"/>
                    <a:pt x="120" y="272"/>
                  </a:cubicBezTo>
                  <a:lnTo>
                    <a:pt x="390" y="316"/>
                  </a:lnTo>
                  <a:close/>
                  <a:moveTo>
                    <a:pt x="347" y="137"/>
                  </a:moveTo>
                  <a:cubicBezTo>
                    <a:pt x="336" y="211"/>
                    <a:pt x="336" y="211"/>
                    <a:pt x="336" y="211"/>
                  </a:cubicBezTo>
                  <a:cubicBezTo>
                    <a:pt x="391" y="220"/>
                    <a:pt x="391" y="220"/>
                    <a:pt x="391" y="220"/>
                  </a:cubicBezTo>
                  <a:cubicBezTo>
                    <a:pt x="403" y="146"/>
                    <a:pt x="403" y="146"/>
                    <a:pt x="403" y="146"/>
                  </a:cubicBezTo>
                  <a:lnTo>
                    <a:pt x="347" y="1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9" name="Freeform 66"/>
            <p:cNvSpPr>
              <a:spLocks noEditPoints="1"/>
            </p:cNvSpPr>
            <p:nvPr/>
          </p:nvSpPr>
          <p:spPr bwMode="auto">
            <a:xfrm>
              <a:off x="4859054" y="4339503"/>
              <a:ext cx="128571" cy="132045"/>
            </a:xfrm>
            <a:custGeom>
              <a:avLst/>
              <a:gdLst>
                <a:gd name="T0" fmla="*/ 66 w 436"/>
                <a:gd name="T1" fmla="*/ 367 h 450"/>
                <a:gd name="T2" fmla="*/ 9 w 436"/>
                <a:gd name="T3" fmla="*/ 211 h 450"/>
                <a:gd name="T4" fmla="*/ 6 w 436"/>
                <a:gd name="T5" fmla="*/ 48 h 450"/>
                <a:gd name="T6" fmla="*/ 50 w 436"/>
                <a:gd name="T7" fmla="*/ 34 h 450"/>
                <a:gd name="T8" fmla="*/ 60 w 436"/>
                <a:gd name="T9" fmla="*/ 30 h 450"/>
                <a:gd name="T10" fmla="*/ 59 w 436"/>
                <a:gd name="T11" fmla="*/ 49 h 450"/>
                <a:gd name="T12" fmla="*/ 56 w 436"/>
                <a:gd name="T13" fmla="*/ 180 h 450"/>
                <a:gd name="T14" fmla="*/ 116 w 436"/>
                <a:gd name="T15" fmla="*/ 326 h 450"/>
                <a:gd name="T16" fmla="*/ 85 w 436"/>
                <a:gd name="T17" fmla="*/ 351 h 450"/>
                <a:gd name="T18" fmla="*/ 68 w 436"/>
                <a:gd name="T19" fmla="*/ 368 h 450"/>
                <a:gd name="T20" fmla="*/ 66 w 436"/>
                <a:gd name="T21" fmla="*/ 367 h 450"/>
                <a:gd name="T22" fmla="*/ 125 w 436"/>
                <a:gd name="T23" fmla="*/ 310 h 450"/>
                <a:gd name="T24" fmla="*/ 66 w 436"/>
                <a:gd name="T25" fmla="*/ 77 h 450"/>
                <a:gd name="T26" fmla="*/ 76 w 436"/>
                <a:gd name="T27" fmla="*/ 73 h 450"/>
                <a:gd name="T28" fmla="*/ 118 w 436"/>
                <a:gd name="T29" fmla="*/ 53 h 450"/>
                <a:gd name="T30" fmla="*/ 171 w 436"/>
                <a:gd name="T31" fmla="*/ 273 h 450"/>
                <a:gd name="T32" fmla="*/ 125 w 436"/>
                <a:gd name="T33" fmla="*/ 310 h 450"/>
                <a:gd name="T34" fmla="*/ 266 w 436"/>
                <a:gd name="T35" fmla="*/ 369 h 450"/>
                <a:gd name="T36" fmla="*/ 293 w 436"/>
                <a:gd name="T37" fmla="*/ 344 h 450"/>
                <a:gd name="T38" fmla="*/ 302 w 436"/>
                <a:gd name="T39" fmla="*/ 254 h 450"/>
                <a:gd name="T40" fmla="*/ 290 w 436"/>
                <a:gd name="T41" fmla="*/ 246 h 450"/>
                <a:gd name="T42" fmla="*/ 282 w 436"/>
                <a:gd name="T43" fmla="*/ 243 h 450"/>
                <a:gd name="T44" fmla="*/ 249 w 436"/>
                <a:gd name="T45" fmla="*/ 450 h 450"/>
                <a:gd name="T46" fmla="*/ 201 w 436"/>
                <a:gd name="T47" fmla="*/ 442 h 450"/>
                <a:gd name="T48" fmla="*/ 218 w 436"/>
                <a:gd name="T49" fmla="*/ 332 h 450"/>
                <a:gd name="T50" fmla="*/ 139 w 436"/>
                <a:gd name="T51" fmla="*/ 448 h 450"/>
                <a:gd name="T52" fmla="*/ 83 w 436"/>
                <a:gd name="T53" fmla="*/ 402 h 450"/>
                <a:gd name="T54" fmla="*/ 232 w 436"/>
                <a:gd name="T55" fmla="*/ 260 h 450"/>
                <a:gd name="T56" fmla="*/ 240 w 436"/>
                <a:gd name="T57" fmla="*/ 208 h 450"/>
                <a:gd name="T58" fmla="*/ 182 w 436"/>
                <a:gd name="T59" fmla="*/ 128 h 450"/>
                <a:gd name="T60" fmla="*/ 228 w 436"/>
                <a:gd name="T61" fmla="*/ 246 h 450"/>
                <a:gd name="T62" fmla="*/ 186 w 436"/>
                <a:gd name="T63" fmla="*/ 270 h 450"/>
                <a:gd name="T64" fmla="*/ 126 w 436"/>
                <a:gd name="T65" fmla="*/ 111 h 450"/>
                <a:gd name="T66" fmla="*/ 132 w 436"/>
                <a:gd name="T67" fmla="*/ 108 h 450"/>
                <a:gd name="T68" fmla="*/ 165 w 436"/>
                <a:gd name="T69" fmla="*/ 91 h 450"/>
                <a:gd name="T70" fmla="*/ 140 w 436"/>
                <a:gd name="T71" fmla="*/ 33 h 450"/>
                <a:gd name="T72" fmla="*/ 193 w 436"/>
                <a:gd name="T73" fmla="*/ 0 h 450"/>
                <a:gd name="T74" fmla="*/ 252 w 436"/>
                <a:gd name="T75" fmla="*/ 133 h 450"/>
                <a:gd name="T76" fmla="*/ 269 w 436"/>
                <a:gd name="T77" fmla="*/ 25 h 450"/>
                <a:gd name="T78" fmla="*/ 318 w 436"/>
                <a:gd name="T79" fmla="*/ 33 h 450"/>
                <a:gd name="T80" fmla="*/ 295 w 436"/>
                <a:gd name="T81" fmla="*/ 175 h 450"/>
                <a:gd name="T82" fmla="*/ 309 w 436"/>
                <a:gd name="T83" fmla="*/ 183 h 450"/>
                <a:gd name="T84" fmla="*/ 315 w 436"/>
                <a:gd name="T85" fmla="*/ 149 h 450"/>
                <a:gd name="T86" fmla="*/ 318 w 436"/>
                <a:gd name="T87" fmla="*/ 127 h 450"/>
                <a:gd name="T88" fmla="*/ 320 w 436"/>
                <a:gd name="T89" fmla="*/ 104 h 450"/>
                <a:gd name="T90" fmla="*/ 347 w 436"/>
                <a:gd name="T91" fmla="*/ 104 h 450"/>
                <a:gd name="T92" fmla="*/ 371 w 436"/>
                <a:gd name="T93" fmla="*/ 105 h 450"/>
                <a:gd name="T94" fmla="*/ 374 w 436"/>
                <a:gd name="T95" fmla="*/ 151 h 450"/>
                <a:gd name="T96" fmla="*/ 384 w 436"/>
                <a:gd name="T97" fmla="*/ 168 h 450"/>
                <a:gd name="T98" fmla="*/ 387 w 436"/>
                <a:gd name="T99" fmla="*/ 172 h 450"/>
                <a:gd name="T100" fmla="*/ 436 w 436"/>
                <a:gd name="T101" fmla="*/ 214 h 450"/>
                <a:gd name="T102" fmla="*/ 417 w 436"/>
                <a:gd name="T103" fmla="*/ 259 h 450"/>
                <a:gd name="T104" fmla="*/ 406 w 436"/>
                <a:gd name="T105" fmla="*/ 286 h 450"/>
                <a:gd name="T106" fmla="*/ 399 w 436"/>
                <a:gd name="T107" fmla="*/ 279 h 450"/>
                <a:gd name="T108" fmla="*/ 354 w 436"/>
                <a:gd name="T109" fmla="*/ 216 h 450"/>
                <a:gd name="T110" fmla="*/ 347 w 436"/>
                <a:gd name="T111" fmla="*/ 267 h 450"/>
                <a:gd name="T112" fmla="*/ 341 w 436"/>
                <a:gd name="T113" fmla="*/ 306 h 450"/>
                <a:gd name="T114" fmla="*/ 350 w 436"/>
                <a:gd name="T115" fmla="*/ 298 h 450"/>
                <a:gd name="T116" fmla="*/ 370 w 436"/>
                <a:gd name="T117" fmla="*/ 280 h 450"/>
                <a:gd name="T118" fmla="*/ 397 w 436"/>
                <a:gd name="T119" fmla="*/ 328 h 450"/>
                <a:gd name="T120" fmla="*/ 297 w 436"/>
                <a:gd name="T121" fmla="*/ 416 h 450"/>
                <a:gd name="T122" fmla="*/ 266 w 436"/>
                <a:gd name="T123" fmla="*/ 369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36" h="450">
                  <a:moveTo>
                    <a:pt x="66" y="367"/>
                  </a:moveTo>
                  <a:cubicBezTo>
                    <a:pt x="36" y="313"/>
                    <a:pt x="17" y="261"/>
                    <a:pt x="9" y="211"/>
                  </a:cubicBezTo>
                  <a:cubicBezTo>
                    <a:pt x="1" y="165"/>
                    <a:pt x="0" y="111"/>
                    <a:pt x="6" y="48"/>
                  </a:cubicBezTo>
                  <a:cubicBezTo>
                    <a:pt x="16" y="47"/>
                    <a:pt x="31" y="43"/>
                    <a:pt x="50" y="34"/>
                  </a:cubicBezTo>
                  <a:cubicBezTo>
                    <a:pt x="54" y="32"/>
                    <a:pt x="58" y="31"/>
                    <a:pt x="60" y="30"/>
                  </a:cubicBezTo>
                  <a:cubicBezTo>
                    <a:pt x="60" y="34"/>
                    <a:pt x="60" y="40"/>
                    <a:pt x="59" y="49"/>
                  </a:cubicBezTo>
                  <a:cubicBezTo>
                    <a:pt x="51" y="106"/>
                    <a:pt x="50" y="150"/>
                    <a:pt x="56" y="180"/>
                  </a:cubicBezTo>
                  <a:cubicBezTo>
                    <a:pt x="62" y="232"/>
                    <a:pt x="83" y="281"/>
                    <a:pt x="116" y="326"/>
                  </a:cubicBezTo>
                  <a:cubicBezTo>
                    <a:pt x="109" y="331"/>
                    <a:pt x="99" y="339"/>
                    <a:pt x="85" y="351"/>
                  </a:cubicBezTo>
                  <a:cubicBezTo>
                    <a:pt x="78" y="359"/>
                    <a:pt x="72" y="364"/>
                    <a:pt x="68" y="368"/>
                  </a:cubicBezTo>
                  <a:lnTo>
                    <a:pt x="66" y="367"/>
                  </a:lnTo>
                  <a:close/>
                  <a:moveTo>
                    <a:pt x="125" y="310"/>
                  </a:moveTo>
                  <a:cubicBezTo>
                    <a:pt x="87" y="251"/>
                    <a:pt x="67" y="174"/>
                    <a:pt x="66" y="77"/>
                  </a:cubicBezTo>
                  <a:cubicBezTo>
                    <a:pt x="69" y="76"/>
                    <a:pt x="72" y="75"/>
                    <a:pt x="76" y="73"/>
                  </a:cubicBezTo>
                  <a:cubicBezTo>
                    <a:pt x="87" y="69"/>
                    <a:pt x="101" y="63"/>
                    <a:pt x="118" y="53"/>
                  </a:cubicBezTo>
                  <a:cubicBezTo>
                    <a:pt x="111" y="151"/>
                    <a:pt x="129" y="224"/>
                    <a:pt x="171" y="273"/>
                  </a:cubicBezTo>
                  <a:cubicBezTo>
                    <a:pt x="156" y="286"/>
                    <a:pt x="140" y="298"/>
                    <a:pt x="125" y="310"/>
                  </a:cubicBezTo>
                  <a:moveTo>
                    <a:pt x="266" y="369"/>
                  </a:moveTo>
                  <a:cubicBezTo>
                    <a:pt x="273" y="363"/>
                    <a:pt x="282" y="355"/>
                    <a:pt x="293" y="344"/>
                  </a:cubicBezTo>
                  <a:cubicBezTo>
                    <a:pt x="296" y="314"/>
                    <a:pt x="299" y="284"/>
                    <a:pt x="302" y="254"/>
                  </a:cubicBezTo>
                  <a:cubicBezTo>
                    <a:pt x="298" y="252"/>
                    <a:pt x="294" y="250"/>
                    <a:pt x="290" y="246"/>
                  </a:cubicBezTo>
                  <a:cubicBezTo>
                    <a:pt x="286" y="244"/>
                    <a:pt x="284" y="243"/>
                    <a:pt x="282" y="243"/>
                  </a:cubicBezTo>
                  <a:cubicBezTo>
                    <a:pt x="249" y="450"/>
                    <a:pt x="249" y="450"/>
                    <a:pt x="249" y="450"/>
                  </a:cubicBezTo>
                  <a:cubicBezTo>
                    <a:pt x="201" y="442"/>
                    <a:pt x="201" y="442"/>
                    <a:pt x="201" y="442"/>
                  </a:cubicBezTo>
                  <a:cubicBezTo>
                    <a:pt x="218" y="332"/>
                    <a:pt x="218" y="332"/>
                    <a:pt x="218" y="332"/>
                  </a:cubicBezTo>
                  <a:cubicBezTo>
                    <a:pt x="183" y="356"/>
                    <a:pt x="156" y="394"/>
                    <a:pt x="139" y="448"/>
                  </a:cubicBezTo>
                  <a:cubicBezTo>
                    <a:pt x="122" y="431"/>
                    <a:pt x="104" y="416"/>
                    <a:pt x="83" y="402"/>
                  </a:cubicBezTo>
                  <a:cubicBezTo>
                    <a:pt x="125" y="329"/>
                    <a:pt x="175" y="281"/>
                    <a:pt x="232" y="260"/>
                  </a:cubicBezTo>
                  <a:cubicBezTo>
                    <a:pt x="240" y="208"/>
                    <a:pt x="240" y="208"/>
                    <a:pt x="240" y="208"/>
                  </a:cubicBezTo>
                  <a:cubicBezTo>
                    <a:pt x="211" y="175"/>
                    <a:pt x="192" y="149"/>
                    <a:pt x="182" y="128"/>
                  </a:cubicBezTo>
                  <a:cubicBezTo>
                    <a:pt x="196" y="171"/>
                    <a:pt x="211" y="210"/>
                    <a:pt x="228" y="246"/>
                  </a:cubicBezTo>
                  <a:cubicBezTo>
                    <a:pt x="217" y="253"/>
                    <a:pt x="203" y="261"/>
                    <a:pt x="186" y="270"/>
                  </a:cubicBezTo>
                  <a:cubicBezTo>
                    <a:pt x="160" y="217"/>
                    <a:pt x="140" y="164"/>
                    <a:pt x="126" y="111"/>
                  </a:cubicBezTo>
                  <a:cubicBezTo>
                    <a:pt x="131" y="108"/>
                    <a:pt x="133" y="107"/>
                    <a:pt x="132" y="108"/>
                  </a:cubicBezTo>
                  <a:cubicBezTo>
                    <a:pt x="144" y="103"/>
                    <a:pt x="155" y="97"/>
                    <a:pt x="165" y="91"/>
                  </a:cubicBezTo>
                  <a:cubicBezTo>
                    <a:pt x="155" y="73"/>
                    <a:pt x="147" y="53"/>
                    <a:pt x="140" y="33"/>
                  </a:cubicBezTo>
                  <a:cubicBezTo>
                    <a:pt x="158" y="25"/>
                    <a:pt x="176" y="13"/>
                    <a:pt x="193" y="0"/>
                  </a:cubicBezTo>
                  <a:cubicBezTo>
                    <a:pt x="205" y="56"/>
                    <a:pt x="224" y="101"/>
                    <a:pt x="252" y="133"/>
                  </a:cubicBezTo>
                  <a:cubicBezTo>
                    <a:pt x="269" y="25"/>
                    <a:pt x="269" y="25"/>
                    <a:pt x="269" y="25"/>
                  </a:cubicBezTo>
                  <a:cubicBezTo>
                    <a:pt x="318" y="33"/>
                    <a:pt x="318" y="33"/>
                    <a:pt x="318" y="33"/>
                  </a:cubicBezTo>
                  <a:cubicBezTo>
                    <a:pt x="295" y="175"/>
                    <a:pt x="295" y="175"/>
                    <a:pt x="295" y="175"/>
                  </a:cubicBezTo>
                  <a:cubicBezTo>
                    <a:pt x="309" y="183"/>
                    <a:pt x="309" y="183"/>
                    <a:pt x="309" y="183"/>
                  </a:cubicBezTo>
                  <a:cubicBezTo>
                    <a:pt x="315" y="149"/>
                    <a:pt x="315" y="149"/>
                    <a:pt x="315" y="149"/>
                  </a:cubicBezTo>
                  <a:cubicBezTo>
                    <a:pt x="315" y="144"/>
                    <a:pt x="317" y="137"/>
                    <a:pt x="318" y="127"/>
                  </a:cubicBezTo>
                  <a:cubicBezTo>
                    <a:pt x="318" y="117"/>
                    <a:pt x="319" y="109"/>
                    <a:pt x="320" y="104"/>
                  </a:cubicBezTo>
                  <a:cubicBezTo>
                    <a:pt x="326" y="105"/>
                    <a:pt x="335" y="105"/>
                    <a:pt x="347" y="104"/>
                  </a:cubicBezTo>
                  <a:cubicBezTo>
                    <a:pt x="357" y="103"/>
                    <a:pt x="365" y="104"/>
                    <a:pt x="371" y="105"/>
                  </a:cubicBezTo>
                  <a:cubicBezTo>
                    <a:pt x="368" y="123"/>
                    <a:pt x="369" y="139"/>
                    <a:pt x="374" y="151"/>
                  </a:cubicBezTo>
                  <a:cubicBezTo>
                    <a:pt x="375" y="155"/>
                    <a:pt x="379" y="161"/>
                    <a:pt x="384" y="168"/>
                  </a:cubicBezTo>
                  <a:cubicBezTo>
                    <a:pt x="385" y="169"/>
                    <a:pt x="386" y="171"/>
                    <a:pt x="387" y="172"/>
                  </a:cubicBezTo>
                  <a:cubicBezTo>
                    <a:pt x="400" y="189"/>
                    <a:pt x="416" y="203"/>
                    <a:pt x="436" y="214"/>
                  </a:cubicBezTo>
                  <a:cubicBezTo>
                    <a:pt x="432" y="224"/>
                    <a:pt x="426" y="239"/>
                    <a:pt x="417" y="259"/>
                  </a:cubicBezTo>
                  <a:cubicBezTo>
                    <a:pt x="409" y="278"/>
                    <a:pt x="405" y="287"/>
                    <a:pt x="406" y="286"/>
                  </a:cubicBezTo>
                  <a:cubicBezTo>
                    <a:pt x="399" y="279"/>
                    <a:pt x="399" y="279"/>
                    <a:pt x="399" y="279"/>
                  </a:cubicBezTo>
                  <a:cubicBezTo>
                    <a:pt x="387" y="259"/>
                    <a:pt x="372" y="238"/>
                    <a:pt x="354" y="216"/>
                  </a:cubicBezTo>
                  <a:cubicBezTo>
                    <a:pt x="351" y="230"/>
                    <a:pt x="349" y="247"/>
                    <a:pt x="347" y="267"/>
                  </a:cubicBezTo>
                  <a:cubicBezTo>
                    <a:pt x="345" y="284"/>
                    <a:pt x="343" y="297"/>
                    <a:pt x="341" y="306"/>
                  </a:cubicBezTo>
                  <a:cubicBezTo>
                    <a:pt x="343" y="304"/>
                    <a:pt x="346" y="301"/>
                    <a:pt x="350" y="298"/>
                  </a:cubicBezTo>
                  <a:cubicBezTo>
                    <a:pt x="354" y="296"/>
                    <a:pt x="361" y="290"/>
                    <a:pt x="370" y="280"/>
                  </a:cubicBezTo>
                  <a:cubicBezTo>
                    <a:pt x="379" y="297"/>
                    <a:pt x="388" y="313"/>
                    <a:pt x="397" y="328"/>
                  </a:cubicBezTo>
                  <a:cubicBezTo>
                    <a:pt x="361" y="362"/>
                    <a:pt x="328" y="391"/>
                    <a:pt x="297" y="416"/>
                  </a:cubicBezTo>
                  <a:lnTo>
                    <a:pt x="266" y="36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0" name="Freeform 67"/>
            <p:cNvSpPr>
              <a:spLocks noEditPoints="1"/>
            </p:cNvSpPr>
            <p:nvPr/>
          </p:nvSpPr>
          <p:spPr bwMode="auto">
            <a:xfrm>
              <a:off x="4684152" y="4315179"/>
              <a:ext cx="134362" cy="128571"/>
            </a:xfrm>
            <a:custGeom>
              <a:avLst/>
              <a:gdLst>
                <a:gd name="T0" fmla="*/ 238 w 455"/>
                <a:gd name="T1" fmla="*/ 98 h 437"/>
                <a:gd name="T2" fmla="*/ 455 w 455"/>
                <a:gd name="T3" fmla="*/ 146 h 437"/>
                <a:gd name="T4" fmla="*/ 451 w 455"/>
                <a:gd name="T5" fmla="*/ 172 h 437"/>
                <a:gd name="T6" fmla="*/ 445 w 455"/>
                <a:gd name="T7" fmla="*/ 204 h 437"/>
                <a:gd name="T8" fmla="*/ 437 w 455"/>
                <a:gd name="T9" fmla="*/ 212 h 437"/>
                <a:gd name="T10" fmla="*/ 390 w 455"/>
                <a:gd name="T11" fmla="*/ 195 h 437"/>
                <a:gd name="T12" fmla="*/ 352 w 455"/>
                <a:gd name="T13" fmla="*/ 437 h 437"/>
                <a:gd name="T14" fmla="*/ 296 w 455"/>
                <a:gd name="T15" fmla="*/ 428 h 437"/>
                <a:gd name="T16" fmla="*/ 335 w 455"/>
                <a:gd name="T17" fmla="*/ 180 h 437"/>
                <a:gd name="T18" fmla="*/ 285 w 455"/>
                <a:gd name="T19" fmla="*/ 171 h 437"/>
                <a:gd name="T20" fmla="*/ 247 w 455"/>
                <a:gd name="T21" fmla="*/ 409 h 437"/>
                <a:gd name="T22" fmla="*/ 175 w 455"/>
                <a:gd name="T23" fmla="*/ 394 h 437"/>
                <a:gd name="T24" fmla="*/ 66 w 455"/>
                <a:gd name="T25" fmla="*/ 371 h 437"/>
                <a:gd name="T26" fmla="*/ 10 w 455"/>
                <a:gd name="T27" fmla="*/ 337 h 437"/>
                <a:gd name="T28" fmla="*/ 3 w 455"/>
                <a:gd name="T29" fmla="*/ 242 h 437"/>
                <a:gd name="T30" fmla="*/ 18 w 455"/>
                <a:gd name="T31" fmla="*/ 239 h 437"/>
                <a:gd name="T32" fmla="*/ 72 w 455"/>
                <a:gd name="T33" fmla="*/ 228 h 437"/>
                <a:gd name="T34" fmla="*/ 66 w 455"/>
                <a:gd name="T35" fmla="*/ 288 h 437"/>
                <a:gd name="T36" fmla="*/ 97 w 455"/>
                <a:gd name="T37" fmla="*/ 307 h 437"/>
                <a:gd name="T38" fmla="*/ 201 w 455"/>
                <a:gd name="T39" fmla="*/ 331 h 437"/>
                <a:gd name="T40" fmla="*/ 238 w 455"/>
                <a:gd name="T41" fmla="*/ 98 h 437"/>
                <a:gd name="T42" fmla="*/ 208 w 455"/>
                <a:gd name="T43" fmla="*/ 9 h 437"/>
                <a:gd name="T44" fmla="*/ 164 w 455"/>
                <a:gd name="T45" fmla="*/ 287 h 437"/>
                <a:gd name="T46" fmla="*/ 110 w 455"/>
                <a:gd name="T47" fmla="*/ 278 h 437"/>
                <a:gd name="T48" fmla="*/ 154 w 455"/>
                <a:gd name="T49" fmla="*/ 0 h 437"/>
                <a:gd name="T50" fmla="*/ 208 w 455"/>
                <a:gd name="T51" fmla="*/ 9 h 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55" h="437">
                  <a:moveTo>
                    <a:pt x="238" y="98"/>
                  </a:moveTo>
                  <a:cubicBezTo>
                    <a:pt x="309" y="115"/>
                    <a:pt x="382" y="131"/>
                    <a:pt x="455" y="146"/>
                  </a:cubicBezTo>
                  <a:cubicBezTo>
                    <a:pt x="455" y="151"/>
                    <a:pt x="453" y="160"/>
                    <a:pt x="451" y="172"/>
                  </a:cubicBezTo>
                  <a:cubicBezTo>
                    <a:pt x="448" y="187"/>
                    <a:pt x="446" y="197"/>
                    <a:pt x="445" y="204"/>
                  </a:cubicBezTo>
                  <a:cubicBezTo>
                    <a:pt x="442" y="211"/>
                    <a:pt x="440" y="214"/>
                    <a:pt x="437" y="212"/>
                  </a:cubicBezTo>
                  <a:cubicBezTo>
                    <a:pt x="423" y="205"/>
                    <a:pt x="408" y="199"/>
                    <a:pt x="390" y="195"/>
                  </a:cubicBezTo>
                  <a:cubicBezTo>
                    <a:pt x="352" y="437"/>
                    <a:pt x="352" y="437"/>
                    <a:pt x="352" y="437"/>
                  </a:cubicBezTo>
                  <a:cubicBezTo>
                    <a:pt x="296" y="428"/>
                    <a:pt x="296" y="428"/>
                    <a:pt x="296" y="428"/>
                  </a:cubicBezTo>
                  <a:cubicBezTo>
                    <a:pt x="335" y="180"/>
                    <a:pt x="335" y="180"/>
                    <a:pt x="335" y="180"/>
                  </a:cubicBezTo>
                  <a:cubicBezTo>
                    <a:pt x="285" y="171"/>
                    <a:pt x="285" y="171"/>
                    <a:pt x="285" y="171"/>
                  </a:cubicBezTo>
                  <a:cubicBezTo>
                    <a:pt x="247" y="409"/>
                    <a:pt x="247" y="409"/>
                    <a:pt x="247" y="409"/>
                  </a:cubicBezTo>
                  <a:cubicBezTo>
                    <a:pt x="231" y="405"/>
                    <a:pt x="207" y="400"/>
                    <a:pt x="175" y="394"/>
                  </a:cubicBezTo>
                  <a:cubicBezTo>
                    <a:pt x="126" y="385"/>
                    <a:pt x="90" y="377"/>
                    <a:pt x="66" y="371"/>
                  </a:cubicBezTo>
                  <a:cubicBezTo>
                    <a:pt x="37" y="365"/>
                    <a:pt x="18" y="353"/>
                    <a:pt x="10" y="337"/>
                  </a:cubicBezTo>
                  <a:cubicBezTo>
                    <a:pt x="2" y="324"/>
                    <a:pt x="0" y="292"/>
                    <a:pt x="3" y="242"/>
                  </a:cubicBezTo>
                  <a:cubicBezTo>
                    <a:pt x="18" y="239"/>
                    <a:pt x="18" y="239"/>
                    <a:pt x="18" y="239"/>
                  </a:cubicBezTo>
                  <a:cubicBezTo>
                    <a:pt x="45" y="235"/>
                    <a:pt x="62" y="232"/>
                    <a:pt x="72" y="228"/>
                  </a:cubicBezTo>
                  <a:cubicBezTo>
                    <a:pt x="65" y="261"/>
                    <a:pt x="63" y="282"/>
                    <a:pt x="66" y="288"/>
                  </a:cubicBezTo>
                  <a:cubicBezTo>
                    <a:pt x="69" y="296"/>
                    <a:pt x="79" y="303"/>
                    <a:pt x="97" y="307"/>
                  </a:cubicBezTo>
                  <a:cubicBezTo>
                    <a:pt x="130" y="316"/>
                    <a:pt x="165" y="324"/>
                    <a:pt x="201" y="331"/>
                  </a:cubicBezTo>
                  <a:lnTo>
                    <a:pt x="238" y="98"/>
                  </a:lnTo>
                  <a:close/>
                  <a:moveTo>
                    <a:pt x="208" y="9"/>
                  </a:moveTo>
                  <a:cubicBezTo>
                    <a:pt x="164" y="287"/>
                    <a:pt x="164" y="287"/>
                    <a:pt x="164" y="287"/>
                  </a:cubicBezTo>
                  <a:cubicBezTo>
                    <a:pt x="110" y="278"/>
                    <a:pt x="110" y="278"/>
                    <a:pt x="110" y="278"/>
                  </a:cubicBezTo>
                  <a:cubicBezTo>
                    <a:pt x="154" y="0"/>
                    <a:pt x="154" y="0"/>
                    <a:pt x="154" y="0"/>
                  </a:cubicBezTo>
                  <a:lnTo>
                    <a:pt x="208" y="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1" name="Freeform 68"/>
            <p:cNvSpPr>
              <a:spLocks noEditPoints="1"/>
            </p:cNvSpPr>
            <p:nvPr/>
          </p:nvSpPr>
          <p:spPr bwMode="auto">
            <a:xfrm>
              <a:off x="4508092" y="4283905"/>
              <a:ext cx="140153" cy="135520"/>
            </a:xfrm>
            <a:custGeom>
              <a:avLst/>
              <a:gdLst>
                <a:gd name="T0" fmla="*/ 377 w 474"/>
                <a:gd name="T1" fmla="*/ 455 h 460"/>
                <a:gd name="T2" fmla="*/ 373 w 474"/>
                <a:gd name="T3" fmla="*/ 460 h 460"/>
                <a:gd name="T4" fmla="*/ 249 w 474"/>
                <a:gd name="T5" fmla="*/ 384 h 460"/>
                <a:gd name="T6" fmla="*/ 206 w 474"/>
                <a:gd name="T7" fmla="*/ 257 h 460"/>
                <a:gd name="T8" fmla="*/ 203 w 474"/>
                <a:gd name="T9" fmla="*/ 257 h 460"/>
                <a:gd name="T10" fmla="*/ 175 w 474"/>
                <a:gd name="T11" fmla="*/ 432 h 460"/>
                <a:gd name="T12" fmla="*/ 126 w 474"/>
                <a:gd name="T13" fmla="*/ 424 h 460"/>
                <a:gd name="T14" fmla="*/ 153 w 474"/>
                <a:gd name="T15" fmla="*/ 254 h 460"/>
                <a:gd name="T16" fmla="*/ 60 w 474"/>
                <a:gd name="T17" fmla="*/ 421 h 460"/>
                <a:gd name="T18" fmla="*/ 55 w 474"/>
                <a:gd name="T19" fmla="*/ 416 h 460"/>
                <a:gd name="T20" fmla="*/ 0 w 474"/>
                <a:gd name="T21" fmla="*/ 375 h 460"/>
                <a:gd name="T22" fmla="*/ 118 w 474"/>
                <a:gd name="T23" fmla="*/ 213 h 460"/>
                <a:gd name="T24" fmla="*/ 57 w 474"/>
                <a:gd name="T25" fmla="*/ 35 h 460"/>
                <a:gd name="T26" fmla="*/ 116 w 474"/>
                <a:gd name="T27" fmla="*/ 0 h 460"/>
                <a:gd name="T28" fmla="*/ 166 w 474"/>
                <a:gd name="T29" fmla="*/ 176 h 460"/>
                <a:gd name="T30" fmla="*/ 191 w 474"/>
                <a:gd name="T31" fmla="*/ 20 h 460"/>
                <a:gd name="T32" fmla="*/ 239 w 474"/>
                <a:gd name="T33" fmla="*/ 27 h 460"/>
                <a:gd name="T34" fmla="*/ 214 w 474"/>
                <a:gd name="T35" fmla="*/ 188 h 460"/>
                <a:gd name="T36" fmla="*/ 234 w 474"/>
                <a:gd name="T37" fmla="*/ 191 h 460"/>
                <a:gd name="T38" fmla="*/ 227 w 474"/>
                <a:gd name="T39" fmla="*/ 234 h 460"/>
                <a:gd name="T40" fmla="*/ 258 w 474"/>
                <a:gd name="T41" fmla="*/ 212 h 460"/>
                <a:gd name="T42" fmla="*/ 265 w 474"/>
                <a:gd name="T43" fmla="*/ 284 h 460"/>
                <a:gd name="T44" fmla="*/ 303 w 474"/>
                <a:gd name="T45" fmla="*/ 259 h 460"/>
                <a:gd name="T46" fmla="*/ 332 w 474"/>
                <a:gd name="T47" fmla="*/ 308 h 460"/>
                <a:gd name="T48" fmla="*/ 294 w 474"/>
                <a:gd name="T49" fmla="*/ 332 h 460"/>
                <a:gd name="T50" fmla="*/ 287 w 474"/>
                <a:gd name="T51" fmla="*/ 337 h 460"/>
                <a:gd name="T52" fmla="*/ 342 w 474"/>
                <a:gd name="T53" fmla="*/ 378 h 460"/>
                <a:gd name="T54" fmla="*/ 354 w 474"/>
                <a:gd name="T55" fmla="*/ 298 h 460"/>
                <a:gd name="T56" fmla="*/ 301 w 474"/>
                <a:gd name="T57" fmla="*/ 236 h 460"/>
                <a:gd name="T58" fmla="*/ 325 w 474"/>
                <a:gd name="T59" fmla="*/ 207 h 460"/>
                <a:gd name="T60" fmla="*/ 238 w 474"/>
                <a:gd name="T61" fmla="*/ 193 h 460"/>
                <a:gd name="T62" fmla="*/ 247 w 474"/>
                <a:gd name="T63" fmla="*/ 134 h 460"/>
                <a:gd name="T64" fmla="*/ 299 w 474"/>
                <a:gd name="T65" fmla="*/ 142 h 460"/>
                <a:gd name="T66" fmla="*/ 259 w 474"/>
                <a:gd name="T67" fmla="*/ 71 h 460"/>
                <a:gd name="T68" fmla="*/ 258 w 474"/>
                <a:gd name="T69" fmla="*/ 63 h 460"/>
                <a:gd name="T70" fmla="*/ 320 w 474"/>
                <a:gd name="T71" fmla="*/ 36 h 460"/>
                <a:gd name="T72" fmla="*/ 357 w 474"/>
                <a:gd name="T73" fmla="*/ 153 h 460"/>
                <a:gd name="T74" fmla="*/ 474 w 474"/>
                <a:gd name="T75" fmla="*/ 172 h 460"/>
                <a:gd name="T76" fmla="*/ 465 w 474"/>
                <a:gd name="T77" fmla="*/ 226 h 460"/>
                <a:gd name="T78" fmla="*/ 460 w 474"/>
                <a:gd name="T79" fmla="*/ 235 h 460"/>
                <a:gd name="T80" fmla="*/ 453 w 474"/>
                <a:gd name="T81" fmla="*/ 234 h 460"/>
                <a:gd name="T82" fmla="*/ 424 w 474"/>
                <a:gd name="T83" fmla="*/ 223 h 460"/>
                <a:gd name="T84" fmla="*/ 348 w 474"/>
                <a:gd name="T85" fmla="*/ 211 h 460"/>
                <a:gd name="T86" fmla="*/ 450 w 474"/>
                <a:gd name="T87" fmla="*/ 300 h 460"/>
                <a:gd name="T88" fmla="*/ 453 w 474"/>
                <a:gd name="T89" fmla="*/ 302 h 460"/>
                <a:gd name="T90" fmla="*/ 462 w 474"/>
                <a:gd name="T91" fmla="*/ 310 h 460"/>
                <a:gd name="T92" fmla="*/ 435 w 474"/>
                <a:gd name="T93" fmla="*/ 370 h 460"/>
                <a:gd name="T94" fmla="*/ 427 w 474"/>
                <a:gd name="T95" fmla="*/ 371 h 460"/>
                <a:gd name="T96" fmla="*/ 406 w 474"/>
                <a:gd name="T97" fmla="*/ 346 h 460"/>
                <a:gd name="T98" fmla="*/ 396 w 474"/>
                <a:gd name="T99" fmla="*/ 335 h 460"/>
                <a:gd name="T100" fmla="*/ 377 w 474"/>
                <a:gd name="T101" fmla="*/ 455 h 460"/>
                <a:gd name="T102" fmla="*/ 448 w 474"/>
                <a:gd name="T103" fmla="*/ 133 h 460"/>
                <a:gd name="T104" fmla="*/ 376 w 474"/>
                <a:gd name="T105" fmla="*/ 143 h 460"/>
                <a:gd name="T106" fmla="*/ 365 w 474"/>
                <a:gd name="T107" fmla="*/ 88 h 460"/>
                <a:gd name="T108" fmla="*/ 424 w 474"/>
                <a:gd name="T109" fmla="*/ 76 h 460"/>
                <a:gd name="T110" fmla="*/ 438 w 474"/>
                <a:gd name="T111" fmla="*/ 73 h 460"/>
                <a:gd name="T112" fmla="*/ 448 w 474"/>
                <a:gd name="T113" fmla="*/ 133 h 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74" h="460">
                  <a:moveTo>
                    <a:pt x="377" y="455"/>
                  </a:moveTo>
                  <a:cubicBezTo>
                    <a:pt x="377" y="458"/>
                    <a:pt x="375" y="460"/>
                    <a:pt x="373" y="460"/>
                  </a:cubicBezTo>
                  <a:cubicBezTo>
                    <a:pt x="313" y="444"/>
                    <a:pt x="272" y="419"/>
                    <a:pt x="249" y="384"/>
                  </a:cubicBezTo>
                  <a:cubicBezTo>
                    <a:pt x="227" y="355"/>
                    <a:pt x="213" y="313"/>
                    <a:pt x="206" y="257"/>
                  </a:cubicBezTo>
                  <a:cubicBezTo>
                    <a:pt x="203" y="257"/>
                    <a:pt x="203" y="257"/>
                    <a:pt x="203" y="257"/>
                  </a:cubicBezTo>
                  <a:cubicBezTo>
                    <a:pt x="175" y="432"/>
                    <a:pt x="175" y="432"/>
                    <a:pt x="175" y="432"/>
                  </a:cubicBezTo>
                  <a:cubicBezTo>
                    <a:pt x="126" y="424"/>
                    <a:pt x="126" y="424"/>
                    <a:pt x="126" y="424"/>
                  </a:cubicBezTo>
                  <a:cubicBezTo>
                    <a:pt x="153" y="254"/>
                    <a:pt x="153" y="254"/>
                    <a:pt x="153" y="254"/>
                  </a:cubicBezTo>
                  <a:cubicBezTo>
                    <a:pt x="103" y="280"/>
                    <a:pt x="72" y="335"/>
                    <a:pt x="60" y="421"/>
                  </a:cubicBezTo>
                  <a:cubicBezTo>
                    <a:pt x="55" y="416"/>
                    <a:pt x="55" y="416"/>
                    <a:pt x="55" y="416"/>
                  </a:cubicBezTo>
                  <a:cubicBezTo>
                    <a:pt x="37" y="400"/>
                    <a:pt x="19" y="386"/>
                    <a:pt x="0" y="375"/>
                  </a:cubicBezTo>
                  <a:cubicBezTo>
                    <a:pt x="27" y="297"/>
                    <a:pt x="66" y="242"/>
                    <a:pt x="118" y="213"/>
                  </a:cubicBezTo>
                  <a:cubicBezTo>
                    <a:pt x="76" y="179"/>
                    <a:pt x="56" y="120"/>
                    <a:pt x="57" y="35"/>
                  </a:cubicBezTo>
                  <a:cubicBezTo>
                    <a:pt x="78" y="30"/>
                    <a:pt x="97" y="19"/>
                    <a:pt x="116" y="0"/>
                  </a:cubicBezTo>
                  <a:cubicBezTo>
                    <a:pt x="110" y="91"/>
                    <a:pt x="127" y="149"/>
                    <a:pt x="166" y="176"/>
                  </a:cubicBezTo>
                  <a:cubicBezTo>
                    <a:pt x="191" y="20"/>
                    <a:pt x="191" y="20"/>
                    <a:pt x="191" y="20"/>
                  </a:cubicBezTo>
                  <a:cubicBezTo>
                    <a:pt x="239" y="27"/>
                    <a:pt x="239" y="27"/>
                    <a:pt x="239" y="27"/>
                  </a:cubicBezTo>
                  <a:cubicBezTo>
                    <a:pt x="214" y="188"/>
                    <a:pt x="214" y="188"/>
                    <a:pt x="214" y="188"/>
                  </a:cubicBezTo>
                  <a:cubicBezTo>
                    <a:pt x="234" y="191"/>
                    <a:pt x="234" y="191"/>
                    <a:pt x="234" y="191"/>
                  </a:cubicBezTo>
                  <a:cubicBezTo>
                    <a:pt x="227" y="234"/>
                    <a:pt x="227" y="234"/>
                    <a:pt x="227" y="234"/>
                  </a:cubicBezTo>
                  <a:cubicBezTo>
                    <a:pt x="238" y="229"/>
                    <a:pt x="248" y="222"/>
                    <a:pt x="258" y="212"/>
                  </a:cubicBezTo>
                  <a:cubicBezTo>
                    <a:pt x="258" y="236"/>
                    <a:pt x="260" y="260"/>
                    <a:pt x="265" y="284"/>
                  </a:cubicBezTo>
                  <a:cubicBezTo>
                    <a:pt x="271" y="285"/>
                    <a:pt x="284" y="277"/>
                    <a:pt x="303" y="259"/>
                  </a:cubicBezTo>
                  <a:cubicBezTo>
                    <a:pt x="332" y="308"/>
                    <a:pt x="332" y="308"/>
                    <a:pt x="332" y="308"/>
                  </a:cubicBezTo>
                  <a:cubicBezTo>
                    <a:pt x="325" y="313"/>
                    <a:pt x="312" y="321"/>
                    <a:pt x="294" y="332"/>
                  </a:cubicBezTo>
                  <a:cubicBezTo>
                    <a:pt x="306" y="325"/>
                    <a:pt x="304" y="327"/>
                    <a:pt x="287" y="337"/>
                  </a:cubicBezTo>
                  <a:cubicBezTo>
                    <a:pt x="301" y="357"/>
                    <a:pt x="319" y="371"/>
                    <a:pt x="342" y="378"/>
                  </a:cubicBezTo>
                  <a:cubicBezTo>
                    <a:pt x="354" y="298"/>
                    <a:pt x="354" y="298"/>
                    <a:pt x="354" y="298"/>
                  </a:cubicBezTo>
                  <a:cubicBezTo>
                    <a:pt x="335" y="280"/>
                    <a:pt x="317" y="259"/>
                    <a:pt x="301" y="236"/>
                  </a:cubicBezTo>
                  <a:cubicBezTo>
                    <a:pt x="311" y="225"/>
                    <a:pt x="319" y="215"/>
                    <a:pt x="325" y="207"/>
                  </a:cubicBezTo>
                  <a:cubicBezTo>
                    <a:pt x="238" y="193"/>
                    <a:pt x="238" y="193"/>
                    <a:pt x="238" y="193"/>
                  </a:cubicBezTo>
                  <a:cubicBezTo>
                    <a:pt x="247" y="134"/>
                    <a:pt x="247" y="134"/>
                    <a:pt x="247" y="134"/>
                  </a:cubicBezTo>
                  <a:cubicBezTo>
                    <a:pt x="299" y="142"/>
                    <a:pt x="299" y="142"/>
                    <a:pt x="299" y="142"/>
                  </a:cubicBezTo>
                  <a:cubicBezTo>
                    <a:pt x="278" y="106"/>
                    <a:pt x="265" y="82"/>
                    <a:pt x="259" y="71"/>
                  </a:cubicBezTo>
                  <a:cubicBezTo>
                    <a:pt x="256" y="68"/>
                    <a:pt x="255" y="65"/>
                    <a:pt x="258" y="63"/>
                  </a:cubicBezTo>
                  <a:cubicBezTo>
                    <a:pt x="271" y="57"/>
                    <a:pt x="291" y="48"/>
                    <a:pt x="320" y="36"/>
                  </a:cubicBezTo>
                  <a:cubicBezTo>
                    <a:pt x="325" y="78"/>
                    <a:pt x="337" y="117"/>
                    <a:pt x="357" y="153"/>
                  </a:cubicBezTo>
                  <a:cubicBezTo>
                    <a:pt x="474" y="172"/>
                    <a:pt x="474" y="172"/>
                    <a:pt x="474" y="172"/>
                  </a:cubicBezTo>
                  <a:cubicBezTo>
                    <a:pt x="469" y="204"/>
                    <a:pt x="466" y="222"/>
                    <a:pt x="465" y="226"/>
                  </a:cubicBezTo>
                  <a:cubicBezTo>
                    <a:pt x="465" y="232"/>
                    <a:pt x="463" y="235"/>
                    <a:pt x="460" y="235"/>
                  </a:cubicBezTo>
                  <a:cubicBezTo>
                    <a:pt x="459" y="236"/>
                    <a:pt x="456" y="235"/>
                    <a:pt x="453" y="234"/>
                  </a:cubicBezTo>
                  <a:cubicBezTo>
                    <a:pt x="444" y="228"/>
                    <a:pt x="434" y="225"/>
                    <a:pt x="424" y="223"/>
                  </a:cubicBezTo>
                  <a:cubicBezTo>
                    <a:pt x="348" y="211"/>
                    <a:pt x="348" y="211"/>
                    <a:pt x="348" y="211"/>
                  </a:cubicBezTo>
                  <a:cubicBezTo>
                    <a:pt x="371" y="245"/>
                    <a:pt x="405" y="275"/>
                    <a:pt x="450" y="300"/>
                  </a:cubicBezTo>
                  <a:cubicBezTo>
                    <a:pt x="451" y="300"/>
                    <a:pt x="452" y="301"/>
                    <a:pt x="453" y="302"/>
                  </a:cubicBezTo>
                  <a:cubicBezTo>
                    <a:pt x="459" y="305"/>
                    <a:pt x="462" y="307"/>
                    <a:pt x="462" y="310"/>
                  </a:cubicBezTo>
                  <a:cubicBezTo>
                    <a:pt x="457" y="325"/>
                    <a:pt x="448" y="346"/>
                    <a:pt x="435" y="370"/>
                  </a:cubicBezTo>
                  <a:cubicBezTo>
                    <a:pt x="432" y="372"/>
                    <a:pt x="429" y="372"/>
                    <a:pt x="427" y="371"/>
                  </a:cubicBezTo>
                  <a:cubicBezTo>
                    <a:pt x="423" y="365"/>
                    <a:pt x="416" y="357"/>
                    <a:pt x="406" y="346"/>
                  </a:cubicBezTo>
                  <a:cubicBezTo>
                    <a:pt x="402" y="342"/>
                    <a:pt x="398" y="338"/>
                    <a:pt x="396" y="335"/>
                  </a:cubicBezTo>
                  <a:lnTo>
                    <a:pt x="377" y="455"/>
                  </a:lnTo>
                  <a:close/>
                  <a:moveTo>
                    <a:pt x="448" y="133"/>
                  </a:moveTo>
                  <a:cubicBezTo>
                    <a:pt x="376" y="143"/>
                    <a:pt x="376" y="143"/>
                    <a:pt x="376" y="143"/>
                  </a:cubicBezTo>
                  <a:cubicBezTo>
                    <a:pt x="365" y="88"/>
                    <a:pt x="365" y="88"/>
                    <a:pt x="365" y="88"/>
                  </a:cubicBezTo>
                  <a:cubicBezTo>
                    <a:pt x="385" y="86"/>
                    <a:pt x="405" y="82"/>
                    <a:pt x="424" y="76"/>
                  </a:cubicBezTo>
                  <a:cubicBezTo>
                    <a:pt x="433" y="74"/>
                    <a:pt x="437" y="73"/>
                    <a:pt x="438" y="73"/>
                  </a:cubicBezTo>
                  <a:lnTo>
                    <a:pt x="448" y="1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2" name="Freeform 69"/>
            <p:cNvSpPr>
              <a:spLocks noEditPoints="1"/>
            </p:cNvSpPr>
            <p:nvPr/>
          </p:nvSpPr>
          <p:spPr bwMode="auto">
            <a:xfrm>
              <a:off x="5051331" y="3562289"/>
              <a:ext cx="147103" cy="147103"/>
            </a:xfrm>
            <a:custGeom>
              <a:avLst/>
              <a:gdLst>
                <a:gd name="T0" fmla="*/ 390 w 500"/>
                <a:gd name="T1" fmla="*/ 46 h 497"/>
                <a:gd name="T2" fmla="*/ 416 w 500"/>
                <a:gd name="T3" fmla="*/ 101 h 497"/>
                <a:gd name="T4" fmla="*/ 369 w 500"/>
                <a:gd name="T5" fmla="*/ 122 h 497"/>
                <a:gd name="T6" fmla="*/ 345 w 500"/>
                <a:gd name="T7" fmla="*/ 180 h 497"/>
                <a:gd name="T8" fmla="*/ 347 w 500"/>
                <a:gd name="T9" fmla="*/ 276 h 497"/>
                <a:gd name="T10" fmla="*/ 352 w 500"/>
                <a:gd name="T11" fmla="*/ 194 h 497"/>
                <a:gd name="T12" fmla="*/ 427 w 500"/>
                <a:gd name="T13" fmla="*/ 234 h 497"/>
                <a:gd name="T14" fmla="*/ 494 w 500"/>
                <a:gd name="T15" fmla="*/ 253 h 497"/>
                <a:gd name="T16" fmla="*/ 487 w 500"/>
                <a:gd name="T17" fmla="*/ 278 h 497"/>
                <a:gd name="T18" fmla="*/ 456 w 500"/>
                <a:gd name="T19" fmla="*/ 291 h 497"/>
                <a:gd name="T20" fmla="*/ 446 w 500"/>
                <a:gd name="T21" fmla="*/ 381 h 497"/>
                <a:gd name="T22" fmla="*/ 375 w 500"/>
                <a:gd name="T23" fmla="*/ 332 h 497"/>
                <a:gd name="T24" fmla="*/ 376 w 500"/>
                <a:gd name="T25" fmla="*/ 448 h 497"/>
                <a:gd name="T26" fmla="*/ 317 w 500"/>
                <a:gd name="T27" fmla="*/ 414 h 497"/>
                <a:gd name="T28" fmla="*/ 293 w 500"/>
                <a:gd name="T29" fmla="*/ 481 h 497"/>
                <a:gd name="T30" fmla="*/ 165 w 500"/>
                <a:gd name="T31" fmla="*/ 490 h 497"/>
                <a:gd name="T32" fmla="*/ 88 w 500"/>
                <a:gd name="T33" fmla="*/ 421 h 497"/>
                <a:gd name="T34" fmla="*/ 152 w 500"/>
                <a:gd name="T35" fmla="*/ 417 h 497"/>
                <a:gd name="T36" fmla="*/ 243 w 500"/>
                <a:gd name="T37" fmla="*/ 381 h 497"/>
                <a:gd name="T38" fmla="*/ 186 w 500"/>
                <a:gd name="T39" fmla="*/ 363 h 497"/>
                <a:gd name="T40" fmla="*/ 121 w 500"/>
                <a:gd name="T41" fmla="*/ 343 h 497"/>
                <a:gd name="T42" fmla="*/ 207 w 500"/>
                <a:gd name="T43" fmla="*/ 308 h 497"/>
                <a:gd name="T44" fmla="*/ 206 w 500"/>
                <a:gd name="T45" fmla="*/ 250 h 497"/>
                <a:gd name="T46" fmla="*/ 27 w 500"/>
                <a:gd name="T47" fmla="*/ 293 h 497"/>
                <a:gd name="T48" fmla="*/ 129 w 500"/>
                <a:gd name="T49" fmla="*/ 177 h 497"/>
                <a:gd name="T50" fmla="*/ 74 w 500"/>
                <a:gd name="T51" fmla="*/ 139 h 497"/>
                <a:gd name="T52" fmla="*/ 77 w 500"/>
                <a:gd name="T53" fmla="*/ 125 h 497"/>
                <a:gd name="T54" fmla="*/ 123 w 500"/>
                <a:gd name="T55" fmla="*/ 89 h 497"/>
                <a:gd name="T56" fmla="*/ 255 w 500"/>
                <a:gd name="T57" fmla="*/ 114 h 497"/>
                <a:gd name="T58" fmla="*/ 179 w 500"/>
                <a:gd name="T59" fmla="*/ 105 h 497"/>
                <a:gd name="T60" fmla="*/ 325 w 500"/>
                <a:gd name="T61" fmla="*/ 0 h 497"/>
                <a:gd name="T62" fmla="*/ 342 w 500"/>
                <a:gd name="T63" fmla="*/ 55 h 497"/>
                <a:gd name="T64" fmla="*/ 302 w 500"/>
                <a:gd name="T65" fmla="*/ 90 h 497"/>
                <a:gd name="T66" fmla="*/ 289 w 500"/>
                <a:gd name="T67" fmla="*/ 358 h 497"/>
                <a:gd name="T68" fmla="*/ 260 w 500"/>
                <a:gd name="T69" fmla="*/ 215 h 497"/>
                <a:gd name="T70" fmla="*/ 281 w 500"/>
                <a:gd name="T71" fmla="*/ 166 h 497"/>
                <a:gd name="T72" fmla="*/ 249 w 500"/>
                <a:gd name="T73" fmla="*/ 222 h 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00" h="497">
                  <a:moveTo>
                    <a:pt x="302" y="90"/>
                  </a:moveTo>
                  <a:cubicBezTo>
                    <a:pt x="390" y="46"/>
                    <a:pt x="390" y="46"/>
                    <a:pt x="390" y="46"/>
                  </a:cubicBezTo>
                  <a:cubicBezTo>
                    <a:pt x="402" y="71"/>
                    <a:pt x="410" y="85"/>
                    <a:pt x="411" y="88"/>
                  </a:cubicBezTo>
                  <a:cubicBezTo>
                    <a:pt x="414" y="94"/>
                    <a:pt x="415" y="98"/>
                    <a:pt x="416" y="101"/>
                  </a:cubicBezTo>
                  <a:cubicBezTo>
                    <a:pt x="415" y="104"/>
                    <a:pt x="412" y="106"/>
                    <a:pt x="405" y="108"/>
                  </a:cubicBezTo>
                  <a:cubicBezTo>
                    <a:pt x="392" y="112"/>
                    <a:pt x="380" y="116"/>
                    <a:pt x="369" y="122"/>
                  </a:cubicBezTo>
                  <a:cubicBezTo>
                    <a:pt x="327" y="143"/>
                    <a:pt x="327" y="143"/>
                    <a:pt x="327" y="143"/>
                  </a:cubicBezTo>
                  <a:cubicBezTo>
                    <a:pt x="345" y="180"/>
                    <a:pt x="345" y="180"/>
                    <a:pt x="345" y="180"/>
                  </a:cubicBezTo>
                  <a:cubicBezTo>
                    <a:pt x="308" y="199"/>
                    <a:pt x="308" y="199"/>
                    <a:pt x="308" y="199"/>
                  </a:cubicBezTo>
                  <a:cubicBezTo>
                    <a:pt x="347" y="276"/>
                    <a:pt x="347" y="276"/>
                    <a:pt x="347" y="276"/>
                  </a:cubicBezTo>
                  <a:cubicBezTo>
                    <a:pt x="384" y="258"/>
                    <a:pt x="384" y="258"/>
                    <a:pt x="384" y="258"/>
                  </a:cubicBezTo>
                  <a:cubicBezTo>
                    <a:pt x="352" y="194"/>
                    <a:pt x="352" y="194"/>
                    <a:pt x="352" y="194"/>
                  </a:cubicBezTo>
                  <a:cubicBezTo>
                    <a:pt x="396" y="172"/>
                    <a:pt x="396" y="172"/>
                    <a:pt x="396" y="172"/>
                  </a:cubicBezTo>
                  <a:cubicBezTo>
                    <a:pt x="427" y="234"/>
                    <a:pt x="427" y="234"/>
                    <a:pt x="427" y="234"/>
                  </a:cubicBezTo>
                  <a:cubicBezTo>
                    <a:pt x="473" y="211"/>
                    <a:pt x="473" y="211"/>
                    <a:pt x="473" y="211"/>
                  </a:cubicBezTo>
                  <a:cubicBezTo>
                    <a:pt x="484" y="234"/>
                    <a:pt x="491" y="248"/>
                    <a:pt x="494" y="253"/>
                  </a:cubicBezTo>
                  <a:cubicBezTo>
                    <a:pt x="497" y="260"/>
                    <a:pt x="499" y="265"/>
                    <a:pt x="499" y="268"/>
                  </a:cubicBezTo>
                  <a:cubicBezTo>
                    <a:pt x="500" y="272"/>
                    <a:pt x="496" y="275"/>
                    <a:pt x="487" y="278"/>
                  </a:cubicBezTo>
                  <a:cubicBezTo>
                    <a:pt x="479" y="281"/>
                    <a:pt x="471" y="284"/>
                    <a:pt x="465" y="287"/>
                  </a:cubicBezTo>
                  <a:cubicBezTo>
                    <a:pt x="456" y="291"/>
                    <a:pt x="456" y="291"/>
                    <a:pt x="456" y="291"/>
                  </a:cubicBezTo>
                  <a:cubicBezTo>
                    <a:pt x="490" y="359"/>
                    <a:pt x="490" y="359"/>
                    <a:pt x="490" y="359"/>
                  </a:cubicBezTo>
                  <a:cubicBezTo>
                    <a:pt x="446" y="381"/>
                    <a:pt x="446" y="381"/>
                    <a:pt x="446" y="381"/>
                  </a:cubicBezTo>
                  <a:cubicBezTo>
                    <a:pt x="412" y="313"/>
                    <a:pt x="412" y="313"/>
                    <a:pt x="412" y="313"/>
                  </a:cubicBezTo>
                  <a:cubicBezTo>
                    <a:pt x="375" y="332"/>
                    <a:pt x="375" y="332"/>
                    <a:pt x="375" y="332"/>
                  </a:cubicBezTo>
                  <a:cubicBezTo>
                    <a:pt x="422" y="425"/>
                    <a:pt x="422" y="425"/>
                    <a:pt x="422" y="425"/>
                  </a:cubicBezTo>
                  <a:cubicBezTo>
                    <a:pt x="376" y="448"/>
                    <a:pt x="376" y="448"/>
                    <a:pt x="376" y="448"/>
                  </a:cubicBezTo>
                  <a:cubicBezTo>
                    <a:pt x="351" y="397"/>
                    <a:pt x="351" y="397"/>
                    <a:pt x="351" y="397"/>
                  </a:cubicBezTo>
                  <a:cubicBezTo>
                    <a:pt x="317" y="414"/>
                    <a:pt x="317" y="414"/>
                    <a:pt x="317" y="414"/>
                  </a:cubicBezTo>
                  <a:cubicBezTo>
                    <a:pt x="339" y="458"/>
                    <a:pt x="339" y="458"/>
                    <a:pt x="339" y="458"/>
                  </a:cubicBezTo>
                  <a:cubicBezTo>
                    <a:pt x="293" y="481"/>
                    <a:pt x="293" y="481"/>
                    <a:pt x="293" y="481"/>
                  </a:cubicBezTo>
                  <a:cubicBezTo>
                    <a:pt x="271" y="437"/>
                    <a:pt x="271" y="437"/>
                    <a:pt x="271" y="437"/>
                  </a:cubicBezTo>
                  <a:cubicBezTo>
                    <a:pt x="165" y="490"/>
                    <a:pt x="165" y="490"/>
                    <a:pt x="165" y="490"/>
                  </a:cubicBezTo>
                  <a:cubicBezTo>
                    <a:pt x="151" y="497"/>
                    <a:pt x="138" y="496"/>
                    <a:pt x="127" y="486"/>
                  </a:cubicBezTo>
                  <a:cubicBezTo>
                    <a:pt x="117" y="477"/>
                    <a:pt x="104" y="455"/>
                    <a:pt x="88" y="421"/>
                  </a:cubicBezTo>
                  <a:cubicBezTo>
                    <a:pt x="109" y="403"/>
                    <a:pt x="123" y="389"/>
                    <a:pt x="130" y="379"/>
                  </a:cubicBezTo>
                  <a:cubicBezTo>
                    <a:pt x="141" y="402"/>
                    <a:pt x="148" y="414"/>
                    <a:pt x="152" y="417"/>
                  </a:cubicBezTo>
                  <a:cubicBezTo>
                    <a:pt x="155" y="422"/>
                    <a:pt x="161" y="422"/>
                    <a:pt x="169" y="418"/>
                  </a:cubicBezTo>
                  <a:cubicBezTo>
                    <a:pt x="243" y="381"/>
                    <a:pt x="243" y="381"/>
                    <a:pt x="243" y="381"/>
                  </a:cubicBezTo>
                  <a:cubicBezTo>
                    <a:pt x="216" y="325"/>
                    <a:pt x="216" y="325"/>
                    <a:pt x="216" y="325"/>
                  </a:cubicBezTo>
                  <a:cubicBezTo>
                    <a:pt x="210" y="333"/>
                    <a:pt x="200" y="345"/>
                    <a:pt x="186" y="363"/>
                  </a:cubicBezTo>
                  <a:cubicBezTo>
                    <a:pt x="179" y="374"/>
                    <a:pt x="175" y="380"/>
                    <a:pt x="173" y="380"/>
                  </a:cubicBezTo>
                  <a:cubicBezTo>
                    <a:pt x="121" y="343"/>
                    <a:pt x="121" y="343"/>
                    <a:pt x="121" y="343"/>
                  </a:cubicBezTo>
                  <a:cubicBezTo>
                    <a:pt x="140" y="318"/>
                    <a:pt x="154" y="298"/>
                    <a:pt x="165" y="283"/>
                  </a:cubicBezTo>
                  <a:cubicBezTo>
                    <a:pt x="207" y="308"/>
                    <a:pt x="207" y="308"/>
                    <a:pt x="207" y="308"/>
                  </a:cubicBezTo>
                  <a:cubicBezTo>
                    <a:pt x="183" y="261"/>
                    <a:pt x="183" y="261"/>
                    <a:pt x="183" y="261"/>
                  </a:cubicBezTo>
                  <a:cubicBezTo>
                    <a:pt x="206" y="250"/>
                    <a:pt x="206" y="250"/>
                    <a:pt x="206" y="250"/>
                  </a:cubicBezTo>
                  <a:cubicBezTo>
                    <a:pt x="172" y="221"/>
                    <a:pt x="172" y="221"/>
                    <a:pt x="172" y="221"/>
                  </a:cubicBezTo>
                  <a:cubicBezTo>
                    <a:pt x="27" y="293"/>
                    <a:pt x="27" y="293"/>
                    <a:pt x="27" y="293"/>
                  </a:cubicBezTo>
                  <a:cubicBezTo>
                    <a:pt x="0" y="241"/>
                    <a:pt x="0" y="241"/>
                    <a:pt x="0" y="241"/>
                  </a:cubicBezTo>
                  <a:cubicBezTo>
                    <a:pt x="129" y="177"/>
                    <a:pt x="129" y="177"/>
                    <a:pt x="129" y="177"/>
                  </a:cubicBezTo>
                  <a:cubicBezTo>
                    <a:pt x="122" y="173"/>
                    <a:pt x="114" y="167"/>
                    <a:pt x="102" y="158"/>
                  </a:cubicBezTo>
                  <a:cubicBezTo>
                    <a:pt x="90" y="149"/>
                    <a:pt x="80" y="143"/>
                    <a:pt x="74" y="139"/>
                  </a:cubicBezTo>
                  <a:cubicBezTo>
                    <a:pt x="72" y="137"/>
                    <a:pt x="71" y="135"/>
                    <a:pt x="72" y="131"/>
                  </a:cubicBezTo>
                  <a:cubicBezTo>
                    <a:pt x="78" y="124"/>
                    <a:pt x="80" y="122"/>
                    <a:pt x="77" y="125"/>
                  </a:cubicBezTo>
                  <a:cubicBezTo>
                    <a:pt x="95" y="104"/>
                    <a:pt x="108" y="90"/>
                    <a:pt x="117" y="82"/>
                  </a:cubicBezTo>
                  <a:cubicBezTo>
                    <a:pt x="123" y="89"/>
                    <a:pt x="123" y="89"/>
                    <a:pt x="123" y="89"/>
                  </a:cubicBezTo>
                  <a:cubicBezTo>
                    <a:pt x="140" y="113"/>
                    <a:pt x="159" y="134"/>
                    <a:pt x="179" y="152"/>
                  </a:cubicBezTo>
                  <a:cubicBezTo>
                    <a:pt x="255" y="114"/>
                    <a:pt x="255" y="114"/>
                    <a:pt x="255" y="114"/>
                  </a:cubicBezTo>
                  <a:cubicBezTo>
                    <a:pt x="243" y="88"/>
                    <a:pt x="243" y="88"/>
                    <a:pt x="243" y="88"/>
                  </a:cubicBezTo>
                  <a:cubicBezTo>
                    <a:pt x="221" y="95"/>
                    <a:pt x="199" y="101"/>
                    <a:pt x="179" y="105"/>
                  </a:cubicBezTo>
                  <a:cubicBezTo>
                    <a:pt x="178" y="82"/>
                    <a:pt x="175" y="65"/>
                    <a:pt x="172" y="54"/>
                  </a:cubicBezTo>
                  <a:cubicBezTo>
                    <a:pt x="223" y="44"/>
                    <a:pt x="273" y="26"/>
                    <a:pt x="325" y="0"/>
                  </a:cubicBezTo>
                  <a:cubicBezTo>
                    <a:pt x="329" y="11"/>
                    <a:pt x="329" y="11"/>
                    <a:pt x="329" y="11"/>
                  </a:cubicBezTo>
                  <a:cubicBezTo>
                    <a:pt x="334" y="30"/>
                    <a:pt x="338" y="45"/>
                    <a:pt x="342" y="55"/>
                  </a:cubicBezTo>
                  <a:cubicBezTo>
                    <a:pt x="327" y="61"/>
                    <a:pt x="311" y="67"/>
                    <a:pt x="293" y="71"/>
                  </a:cubicBezTo>
                  <a:lnTo>
                    <a:pt x="302" y="90"/>
                  </a:lnTo>
                  <a:close/>
                  <a:moveTo>
                    <a:pt x="228" y="237"/>
                  </a:moveTo>
                  <a:cubicBezTo>
                    <a:pt x="289" y="358"/>
                    <a:pt x="289" y="358"/>
                    <a:pt x="289" y="358"/>
                  </a:cubicBezTo>
                  <a:cubicBezTo>
                    <a:pt x="323" y="341"/>
                    <a:pt x="323" y="341"/>
                    <a:pt x="323" y="341"/>
                  </a:cubicBezTo>
                  <a:cubicBezTo>
                    <a:pt x="260" y="215"/>
                    <a:pt x="260" y="215"/>
                    <a:pt x="260" y="215"/>
                  </a:cubicBezTo>
                  <a:cubicBezTo>
                    <a:pt x="297" y="196"/>
                    <a:pt x="297" y="196"/>
                    <a:pt x="297" y="196"/>
                  </a:cubicBezTo>
                  <a:cubicBezTo>
                    <a:pt x="281" y="166"/>
                    <a:pt x="281" y="166"/>
                    <a:pt x="281" y="166"/>
                  </a:cubicBezTo>
                  <a:cubicBezTo>
                    <a:pt x="221" y="196"/>
                    <a:pt x="221" y="196"/>
                    <a:pt x="221" y="196"/>
                  </a:cubicBezTo>
                  <a:cubicBezTo>
                    <a:pt x="249" y="222"/>
                    <a:pt x="249" y="222"/>
                    <a:pt x="249" y="222"/>
                  </a:cubicBezTo>
                  <a:lnTo>
                    <a:pt x="228" y="2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3" name="Freeform 70"/>
            <p:cNvSpPr>
              <a:spLocks noEditPoints="1"/>
            </p:cNvSpPr>
            <p:nvPr/>
          </p:nvSpPr>
          <p:spPr bwMode="auto">
            <a:xfrm>
              <a:off x="4892645" y="3641053"/>
              <a:ext cx="162161" cy="151736"/>
            </a:xfrm>
            <a:custGeom>
              <a:avLst/>
              <a:gdLst>
                <a:gd name="T0" fmla="*/ 225 w 548"/>
                <a:gd name="T1" fmla="*/ 72 h 515"/>
                <a:gd name="T2" fmla="*/ 370 w 548"/>
                <a:gd name="T3" fmla="*/ 0 h 515"/>
                <a:gd name="T4" fmla="*/ 460 w 548"/>
                <a:gd name="T5" fmla="*/ 179 h 515"/>
                <a:gd name="T6" fmla="*/ 314 w 548"/>
                <a:gd name="T7" fmla="*/ 251 h 515"/>
                <a:gd name="T8" fmla="*/ 277 w 548"/>
                <a:gd name="T9" fmla="*/ 177 h 515"/>
                <a:gd name="T10" fmla="*/ 242 w 548"/>
                <a:gd name="T11" fmla="*/ 195 h 515"/>
                <a:gd name="T12" fmla="*/ 282 w 548"/>
                <a:gd name="T13" fmla="*/ 276 h 515"/>
                <a:gd name="T14" fmla="*/ 282 w 548"/>
                <a:gd name="T15" fmla="*/ 280 h 515"/>
                <a:gd name="T16" fmla="*/ 233 w 548"/>
                <a:gd name="T17" fmla="*/ 303 h 515"/>
                <a:gd name="T18" fmla="*/ 131 w 548"/>
                <a:gd name="T19" fmla="*/ 349 h 515"/>
                <a:gd name="T20" fmla="*/ 56 w 548"/>
                <a:gd name="T21" fmla="*/ 292 h 515"/>
                <a:gd name="T22" fmla="*/ 51 w 548"/>
                <a:gd name="T23" fmla="*/ 282 h 515"/>
                <a:gd name="T24" fmla="*/ 90 w 548"/>
                <a:gd name="T25" fmla="*/ 241 h 515"/>
                <a:gd name="T26" fmla="*/ 132 w 548"/>
                <a:gd name="T27" fmla="*/ 283 h 515"/>
                <a:gd name="T28" fmla="*/ 164 w 548"/>
                <a:gd name="T29" fmla="*/ 272 h 515"/>
                <a:gd name="T30" fmla="*/ 210 w 548"/>
                <a:gd name="T31" fmla="*/ 249 h 515"/>
                <a:gd name="T32" fmla="*/ 192 w 548"/>
                <a:gd name="T33" fmla="*/ 213 h 515"/>
                <a:gd name="T34" fmla="*/ 0 w 548"/>
                <a:gd name="T35" fmla="*/ 200 h 515"/>
                <a:gd name="T36" fmla="*/ 9 w 548"/>
                <a:gd name="T37" fmla="*/ 143 h 515"/>
                <a:gd name="T38" fmla="*/ 165 w 548"/>
                <a:gd name="T39" fmla="*/ 159 h 515"/>
                <a:gd name="T40" fmla="*/ 131 w 548"/>
                <a:gd name="T41" fmla="*/ 92 h 515"/>
                <a:gd name="T42" fmla="*/ 179 w 548"/>
                <a:gd name="T43" fmla="*/ 68 h 515"/>
                <a:gd name="T44" fmla="*/ 215 w 548"/>
                <a:gd name="T45" fmla="*/ 141 h 515"/>
                <a:gd name="T46" fmla="*/ 250 w 548"/>
                <a:gd name="T47" fmla="*/ 123 h 515"/>
                <a:gd name="T48" fmla="*/ 225 w 548"/>
                <a:gd name="T49" fmla="*/ 72 h 515"/>
                <a:gd name="T50" fmla="*/ 522 w 548"/>
                <a:gd name="T51" fmla="*/ 278 h 515"/>
                <a:gd name="T52" fmla="*/ 543 w 548"/>
                <a:gd name="T53" fmla="*/ 325 h 515"/>
                <a:gd name="T54" fmla="*/ 547 w 548"/>
                <a:gd name="T55" fmla="*/ 344 h 515"/>
                <a:gd name="T56" fmla="*/ 540 w 548"/>
                <a:gd name="T57" fmla="*/ 347 h 515"/>
                <a:gd name="T58" fmla="*/ 496 w 548"/>
                <a:gd name="T59" fmla="*/ 361 h 515"/>
                <a:gd name="T60" fmla="*/ 219 w 548"/>
                <a:gd name="T61" fmla="*/ 499 h 515"/>
                <a:gd name="T62" fmla="*/ 168 w 548"/>
                <a:gd name="T63" fmla="*/ 506 h 515"/>
                <a:gd name="T64" fmla="*/ 126 w 548"/>
                <a:gd name="T65" fmla="*/ 439 h 515"/>
                <a:gd name="T66" fmla="*/ 169 w 548"/>
                <a:gd name="T67" fmla="*/ 396 h 515"/>
                <a:gd name="T68" fmla="*/ 191 w 548"/>
                <a:gd name="T69" fmla="*/ 431 h 515"/>
                <a:gd name="T70" fmla="*/ 217 w 548"/>
                <a:gd name="T71" fmla="*/ 431 h 515"/>
                <a:gd name="T72" fmla="*/ 522 w 548"/>
                <a:gd name="T73" fmla="*/ 278 h 515"/>
                <a:gd name="T74" fmla="*/ 438 w 548"/>
                <a:gd name="T75" fmla="*/ 223 h 515"/>
                <a:gd name="T76" fmla="*/ 461 w 548"/>
                <a:gd name="T77" fmla="*/ 283 h 515"/>
                <a:gd name="T78" fmla="*/ 453 w 548"/>
                <a:gd name="T79" fmla="*/ 288 h 515"/>
                <a:gd name="T80" fmla="*/ 417 w 548"/>
                <a:gd name="T81" fmla="*/ 299 h 515"/>
                <a:gd name="T82" fmla="*/ 219 w 548"/>
                <a:gd name="T83" fmla="*/ 398 h 515"/>
                <a:gd name="T84" fmla="*/ 193 w 548"/>
                <a:gd name="T85" fmla="*/ 346 h 515"/>
                <a:gd name="T86" fmla="*/ 438 w 548"/>
                <a:gd name="T87" fmla="*/ 223 h 515"/>
                <a:gd name="T88" fmla="*/ 299 w 548"/>
                <a:gd name="T89" fmla="*/ 103 h 515"/>
                <a:gd name="T90" fmla="*/ 333 w 548"/>
                <a:gd name="T91" fmla="*/ 170 h 515"/>
                <a:gd name="T92" fmla="*/ 384 w 548"/>
                <a:gd name="T93" fmla="*/ 145 h 515"/>
                <a:gd name="T94" fmla="*/ 350 w 548"/>
                <a:gd name="T95" fmla="*/ 77 h 515"/>
                <a:gd name="T96" fmla="*/ 299 w 548"/>
                <a:gd name="T97" fmla="*/ 103 h 5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48" h="515">
                  <a:moveTo>
                    <a:pt x="225" y="72"/>
                  </a:moveTo>
                  <a:cubicBezTo>
                    <a:pt x="370" y="0"/>
                    <a:pt x="370" y="0"/>
                    <a:pt x="370" y="0"/>
                  </a:cubicBezTo>
                  <a:cubicBezTo>
                    <a:pt x="460" y="179"/>
                    <a:pt x="460" y="179"/>
                    <a:pt x="460" y="179"/>
                  </a:cubicBezTo>
                  <a:cubicBezTo>
                    <a:pt x="314" y="251"/>
                    <a:pt x="314" y="251"/>
                    <a:pt x="314" y="251"/>
                  </a:cubicBezTo>
                  <a:cubicBezTo>
                    <a:pt x="277" y="177"/>
                    <a:pt x="277" y="177"/>
                    <a:pt x="277" y="177"/>
                  </a:cubicBezTo>
                  <a:cubicBezTo>
                    <a:pt x="242" y="195"/>
                    <a:pt x="242" y="195"/>
                    <a:pt x="242" y="195"/>
                  </a:cubicBezTo>
                  <a:cubicBezTo>
                    <a:pt x="282" y="276"/>
                    <a:pt x="282" y="276"/>
                    <a:pt x="282" y="276"/>
                  </a:cubicBezTo>
                  <a:cubicBezTo>
                    <a:pt x="283" y="278"/>
                    <a:pt x="284" y="279"/>
                    <a:pt x="282" y="280"/>
                  </a:cubicBezTo>
                  <a:cubicBezTo>
                    <a:pt x="271" y="286"/>
                    <a:pt x="255" y="293"/>
                    <a:pt x="233" y="303"/>
                  </a:cubicBezTo>
                  <a:cubicBezTo>
                    <a:pt x="188" y="324"/>
                    <a:pt x="154" y="339"/>
                    <a:pt x="131" y="349"/>
                  </a:cubicBezTo>
                  <a:cubicBezTo>
                    <a:pt x="105" y="367"/>
                    <a:pt x="80" y="348"/>
                    <a:pt x="56" y="292"/>
                  </a:cubicBezTo>
                  <a:cubicBezTo>
                    <a:pt x="54" y="287"/>
                    <a:pt x="52" y="284"/>
                    <a:pt x="51" y="282"/>
                  </a:cubicBezTo>
                  <a:cubicBezTo>
                    <a:pt x="69" y="269"/>
                    <a:pt x="82" y="255"/>
                    <a:pt x="90" y="241"/>
                  </a:cubicBezTo>
                  <a:cubicBezTo>
                    <a:pt x="104" y="279"/>
                    <a:pt x="118" y="294"/>
                    <a:pt x="132" y="283"/>
                  </a:cubicBezTo>
                  <a:cubicBezTo>
                    <a:pt x="142" y="280"/>
                    <a:pt x="153" y="276"/>
                    <a:pt x="164" y="272"/>
                  </a:cubicBezTo>
                  <a:cubicBezTo>
                    <a:pt x="176" y="266"/>
                    <a:pt x="191" y="258"/>
                    <a:pt x="210" y="249"/>
                  </a:cubicBezTo>
                  <a:cubicBezTo>
                    <a:pt x="192" y="213"/>
                    <a:pt x="192" y="213"/>
                    <a:pt x="192" y="213"/>
                  </a:cubicBezTo>
                  <a:cubicBezTo>
                    <a:pt x="134" y="234"/>
                    <a:pt x="69" y="230"/>
                    <a:pt x="0" y="200"/>
                  </a:cubicBezTo>
                  <a:cubicBezTo>
                    <a:pt x="6" y="185"/>
                    <a:pt x="10" y="166"/>
                    <a:pt x="9" y="143"/>
                  </a:cubicBezTo>
                  <a:cubicBezTo>
                    <a:pt x="65" y="170"/>
                    <a:pt x="117" y="175"/>
                    <a:pt x="165" y="159"/>
                  </a:cubicBezTo>
                  <a:cubicBezTo>
                    <a:pt x="131" y="92"/>
                    <a:pt x="131" y="92"/>
                    <a:pt x="131" y="92"/>
                  </a:cubicBezTo>
                  <a:cubicBezTo>
                    <a:pt x="179" y="68"/>
                    <a:pt x="179" y="68"/>
                    <a:pt x="179" y="68"/>
                  </a:cubicBezTo>
                  <a:cubicBezTo>
                    <a:pt x="215" y="141"/>
                    <a:pt x="215" y="141"/>
                    <a:pt x="215" y="141"/>
                  </a:cubicBezTo>
                  <a:cubicBezTo>
                    <a:pt x="250" y="123"/>
                    <a:pt x="250" y="123"/>
                    <a:pt x="250" y="123"/>
                  </a:cubicBezTo>
                  <a:lnTo>
                    <a:pt x="225" y="72"/>
                  </a:lnTo>
                  <a:close/>
                  <a:moveTo>
                    <a:pt x="522" y="278"/>
                  </a:moveTo>
                  <a:cubicBezTo>
                    <a:pt x="534" y="302"/>
                    <a:pt x="541" y="317"/>
                    <a:pt x="543" y="325"/>
                  </a:cubicBezTo>
                  <a:cubicBezTo>
                    <a:pt x="547" y="334"/>
                    <a:pt x="548" y="341"/>
                    <a:pt x="547" y="344"/>
                  </a:cubicBezTo>
                  <a:cubicBezTo>
                    <a:pt x="546" y="346"/>
                    <a:pt x="544" y="347"/>
                    <a:pt x="540" y="347"/>
                  </a:cubicBezTo>
                  <a:cubicBezTo>
                    <a:pt x="526" y="348"/>
                    <a:pt x="512" y="353"/>
                    <a:pt x="496" y="361"/>
                  </a:cubicBezTo>
                  <a:cubicBezTo>
                    <a:pt x="219" y="499"/>
                    <a:pt x="219" y="499"/>
                    <a:pt x="219" y="499"/>
                  </a:cubicBezTo>
                  <a:cubicBezTo>
                    <a:pt x="196" y="512"/>
                    <a:pt x="179" y="515"/>
                    <a:pt x="168" y="506"/>
                  </a:cubicBezTo>
                  <a:cubicBezTo>
                    <a:pt x="156" y="500"/>
                    <a:pt x="142" y="477"/>
                    <a:pt x="126" y="439"/>
                  </a:cubicBezTo>
                  <a:cubicBezTo>
                    <a:pt x="141" y="428"/>
                    <a:pt x="156" y="414"/>
                    <a:pt x="169" y="396"/>
                  </a:cubicBezTo>
                  <a:cubicBezTo>
                    <a:pt x="179" y="417"/>
                    <a:pt x="186" y="428"/>
                    <a:pt x="191" y="431"/>
                  </a:cubicBezTo>
                  <a:cubicBezTo>
                    <a:pt x="197" y="437"/>
                    <a:pt x="205" y="437"/>
                    <a:pt x="217" y="431"/>
                  </a:cubicBezTo>
                  <a:lnTo>
                    <a:pt x="522" y="278"/>
                  </a:lnTo>
                  <a:close/>
                  <a:moveTo>
                    <a:pt x="438" y="223"/>
                  </a:moveTo>
                  <a:cubicBezTo>
                    <a:pt x="458" y="259"/>
                    <a:pt x="466" y="279"/>
                    <a:pt x="461" y="283"/>
                  </a:cubicBezTo>
                  <a:cubicBezTo>
                    <a:pt x="461" y="285"/>
                    <a:pt x="458" y="286"/>
                    <a:pt x="453" y="288"/>
                  </a:cubicBezTo>
                  <a:cubicBezTo>
                    <a:pt x="440" y="290"/>
                    <a:pt x="428" y="294"/>
                    <a:pt x="417" y="299"/>
                  </a:cubicBezTo>
                  <a:cubicBezTo>
                    <a:pt x="219" y="398"/>
                    <a:pt x="219" y="398"/>
                    <a:pt x="219" y="398"/>
                  </a:cubicBezTo>
                  <a:cubicBezTo>
                    <a:pt x="193" y="346"/>
                    <a:pt x="193" y="346"/>
                    <a:pt x="193" y="346"/>
                  </a:cubicBezTo>
                  <a:lnTo>
                    <a:pt x="438" y="223"/>
                  </a:lnTo>
                  <a:close/>
                  <a:moveTo>
                    <a:pt x="299" y="103"/>
                  </a:moveTo>
                  <a:cubicBezTo>
                    <a:pt x="333" y="170"/>
                    <a:pt x="333" y="170"/>
                    <a:pt x="333" y="170"/>
                  </a:cubicBezTo>
                  <a:cubicBezTo>
                    <a:pt x="384" y="145"/>
                    <a:pt x="384" y="145"/>
                    <a:pt x="384" y="145"/>
                  </a:cubicBezTo>
                  <a:cubicBezTo>
                    <a:pt x="350" y="77"/>
                    <a:pt x="350" y="77"/>
                    <a:pt x="350" y="77"/>
                  </a:cubicBezTo>
                  <a:lnTo>
                    <a:pt x="299" y="10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4" name="Freeform 71"/>
            <p:cNvSpPr>
              <a:spLocks noEditPoints="1"/>
            </p:cNvSpPr>
            <p:nvPr/>
          </p:nvSpPr>
          <p:spPr bwMode="auto">
            <a:xfrm>
              <a:off x="4742067" y="3725609"/>
              <a:ext cx="141312" cy="129729"/>
            </a:xfrm>
            <a:custGeom>
              <a:avLst/>
              <a:gdLst>
                <a:gd name="T0" fmla="*/ 235 w 482"/>
                <a:gd name="T1" fmla="*/ 419 h 441"/>
                <a:gd name="T2" fmla="*/ 98 w 482"/>
                <a:gd name="T3" fmla="*/ 325 h 441"/>
                <a:gd name="T4" fmla="*/ 0 w 482"/>
                <a:gd name="T5" fmla="*/ 194 h 441"/>
                <a:gd name="T6" fmla="*/ 28 w 482"/>
                <a:gd name="T7" fmla="*/ 157 h 441"/>
                <a:gd name="T8" fmla="*/ 34 w 482"/>
                <a:gd name="T9" fmla="*/ 148 h 441"/>
                <a:gd name="T10" fmla="*/ 44 w 482"/>
                <a:gd name="T11" fmla="*/ 164 h 441"/>
                <a:gd name="T12" fmla="*/ 118 w 482"/>
                <a:gd name="T13" fmla="*/ 273 h 441"/>
                <a:gd name="T14" fmla="*/ 252 w 482"/>
                <a:gd name="T15" fmla="*/ 355 h 441"/>
                <a:gd name="T16" fmla="*/ 242 w 482"/>
                <a:gd name="T17" fmla="*/ 394 h 441"/>
                <a:gd name="T18" fmla="*/ 237 w 482"/>
                <a:gd name="T19" fmla="*/ 418 h 441"/>
                <a:gd name="T20" fmla="*/ 235 w 482"/>
                <a:gd name="T21" fmla="*/ 419 h 441"/>
                <a:gd name="T22" fmla="*/ 250 w 482"/>
                <a:gd name="T23" fmla="*/ 338 h 441"/>
                <a:gd name="T24" fmla="*/ 66 w 482"/>
                <a:gd name="T25" fmla="*/ 182 h 441"/>
                <a:gd name="T26" fmla="*/ 72 w 482"/>
                <a:gd name="T27" fmla="*/ 173 h 441"/>
                <a:gd name="T28" fmla="*/ 94 w 482"/>
                <a:gd name="T29" fmla="*/ 133 h 441"/>
                <a:gd name="T30" fmla="*/ 266 w 482"/>
                <a:gd name="T31" fmla="*/ 281 h 441"/>
                <a:gd name="T32" fmla="*/ 250 w 482"/>
                <a:gd name="T33" fmla="*/ 338 h 441"/>
                <a:gd name="T34" fmla="*/ 399 w 482"/>
                <a:gd name="T35" fmla="*/ 303 h 441"/>
                <a:gd name="T36" fmla="*/ 406 w 482"/>
                <a:gd name="T37" fmla="*/ 267 h 441"/>
                <a:gd name="T38" fmla="*/ 361 w 482"/>
                <a:gd name="T39" fmla="*/ 189 h 441"/>
                <a:gd name="T40" fmla="*/ 346 w 482"/>
                <a:gd name="T41" fmla="*/ 190 h 441"/>
                <a:gd name="T42" fmla="*/ 339 w 482"/>
                <a:gd name="T43" fmla="*/ 192 h 441"/>
                <a:gd name="T44" fmla="*/ 433 w 482"/>
                <a:gd name="T45" fmla="*/ 379 h 441"/>
                <a:gd name="T46" fmla="*/ 389 w 482"/>
                <a:gd name="T47" fmla="*/ 401 h 441"/>
                <a:gd name="T48" fmla="*/ 339 w 482"/>
                <a:gd name="T49" fmla="*/ 301 h 441"/>
                <a:gd name="T50" fmla="*/ 342 w 482"/>
                <a:gd name="T51" fmla="*/ 441 h 441"/>
                <a:gd name="T52" fmla="*/ 270 w 482"/>
                <a:gd name="T53" fmla="*/ 437 h 441"/>
                <a:gd name="T54" fmla="*/ 308 w 482"/>
                <a:gd name="T55" fmla="*/ 235 h 441"/>
                <a:gd name="T56" fmla="*/ 284 w 482"/>
                <a:gd name="T57" fmla="*/ 187 h 441"/>
                <a:gd name="T58" fmla="*/ 190 w 482"/>
                <a:gd name="T59" fmla="*/ 156 h 441"/>
                <a:gd name="T60" fmla="*/ 297 w 482"/>
                <a:gd name="T61" fmla="*/ 225 h 441"/>
                <a:gd name="T62" fmla="*/ 277 w 482"/>
                <a:gd name="T63" fmla="*/ 269 h 441"/>
                <a:gd name="T64" fmla="*/ 135 w 482"/>
                <a:gd name="T65" fmla="*/ 176 h 441"/>
                <a:gd name="T66" fmla="*/ 138 w 482"/>
                <a:gd name="T67" fmla="*/ 170 h 441"/>
                <a:gd name="T68" fmla="*/ 155 w 482"/>
                <a:gd name="T69" fmla="*/ 136 h 441"/>
                <a:gd name="T70" fmla="*/ 101 w 482"/>
                <a:gd name="T71" fmla="*/ 104 h 441"/>
                <a:gd name="T72" fmla="*/ 124 w 482"/>
                <a:gd name="T73" fmla="*/ 46 h 441"/>
                <a:gd name="T74" fmla="*/ 250 w 482"/>
                <a:gd name="T75" fmla="*/ 120 h 441"/>
                <a:gd name="T76" fmla="*/ 201 w 482"/>
                <a:gd name="T77" fmla="*/ 22 h 441"/>
                <a:gd name="T78" fmla="*/ 245 w 482"/>
                <a:gd name="T79" fmla="*/ 0 h 441"/>
                <a:gd name="T80" fmla="*/ 309 w 482"/>
                <a:gd name="T81" fmla="*/ 128 h 441"/>
                <a:gd name="T82" fmla="*/ 325 w 482"/>
                <a:gd name="T83" fmla="*/ 127 h 441"/>
                <a:gd name="T84" fmla="*/ 310 w 482"/>
                <a:gd name="T85" fmla="*/ 96 h 441"/>
                <a:gd name="T86" fmla="*/ 300 w 482"/>
                <a:gd name="T87" fmla="*/ 76 h 441"/>
                <a:gd name="T88" fmla="*/ 288 w 482"/>
                <a:gd name="T89" fmla="*/ 57 h 441"/>
                <a:gd name="T90" fmla="*/ 310 w 482"/>
                <a:gd name="T91" fmla="*/ 41 h 441"/>
                <a:gd name="T92" fmla="*/ 330 w 482"/>
                <a:gd name="T93" fmla="*/ 27 h 441"/>
                <a:gd name="T94" fmla="*/ 359 w 482"/>
                <a:gd name="T95" fmla="*/ 63 h 441"/>
                <a:gd name="T96" fmla="*/ 378 w 482"/>
                <a:gd name="T97" fmla="*/ 71 h 441"/>
                <a:gd name="T98" fmla="*/ 383 w 482"/>
                <a:gd name="T99" fmla="*/ 73 h 441"/>
                <a:gd name="T100" fmla="*/ 447 w 482"/>
                <a:gd name="T101" fmla="*/ 78 h 441"/>
                <a:gd name="T102" fmla="*/ 458 w 482"/>
                <a:gd name="T103" fmla="*/ 126 h 441"/>
                <a:gd name="T104" fmla="*/ 464 w 482"/>
                <a:gd name="T105" fmla="*/ 154 h 441"/>
                <a:gd name="T106" fmla="*/ 455 w 482"/>
                <a:gd name="T107" fmla="*/ 153 h 441"/>
                <a:gd name="T108" fmla="*/ 381 w 482"/>
                <a:gd name="T109" fmla="*/ 128 h 441"/>
                <a:gd name="T110" fmla="*/ 405 w 482"/>
                <a:gd name="T111" fmla="*/ 173 h 441"/>
                <a:gd name="T112" fmla="*/ 423 w 482"/>
                <a:gd name="T113" fmla="*/ 208 h 441"/>
                <a:gd name="T114" fmla="*/ 426 w 482"/>
                <a:gd name="T115" fmla="*/ 197 h 441"/>
                <a:gd name="T116" fmla="*/ 432 w 482"/>
                <a:gd name="T117" fmla="*/ 170 h 441"/>
                <a:gd name="T118" fmla="*/ 482 w 482"/>
                <a:gd name="T119" fmla="*/ 194 h 441"/>
                <a:gd name="T120" fmla="*/ 451 w 482"/>
                <a:gd name="T121" fmla="*/ 323 h 441"/>
                <a:gd name="T122" fmla="*/ 399 w 482"/>
                <a:gd name="T123" fmla="*/ 303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82" h="441">
                  <a:moveTo>
                    <a:pt x="235" y="419"/>
                  </a:moveTo>
                  <a:cubicBezTo>
                    <a:pt x="179" y="392"/>
                    <a:pt x="134" y="360"/>
                    <a:pt x="98" y="325"/>
                  </a:cubicBezTo>
                  <a:cubicBezTo>
                    <a:pt x="64" y="292"/>
                    <a:pt x="32" y="249"/>
                    <a:pt x="0" y="194"/>
                  </a:cubicBezTo>
                  <a:cubicBezTo>
                    <a:pt x="8" y="188"/>
                    <a:pt x="18" y="175"/>
                    <a:pt x="28" y="157"/>
                  </a:cubicBezTo>
                  <a:cubicBezTo>
                    <a:pt x="31" y="153"/>
                    <a:pt x="33" y="150"/>
                    <a:pt x="34" y="148"/>
                  </a:cubicBezTo>
                  <a:cubicBezTo>
                    <a:pt x="36" y="151"/>
                    <a:pt x="39" y="157"/>
                    <a:pt x="44" y="164"/>
                  </a:cubicBezTo>
                  <a:cubicBezTo>
                    <a:pt x="71" y="215"/>
                    <a:pt x="96" y="251"/>
                    <a:pt x="118" y="273"/>
                  </a:cubicBezTo>
                  <a:cubicBezTo>
                    <a:pt x="154" y="311"/>
                    <a:pt x="199" y="339"/>
                    <a:pt x="252" y="355"/>
                  </a:cubicBezTo>
                  <a:cubicBezTo>
                    <a:pt x="249" y="364"/>
                    <a:pt x="246" y="377"/>
                    <a:pt x="242" y="394"/>
                  </a:cubicBezTo>
                  <a:cubicBezTo>
                    <a:pt x="240" y="405"/>
                    <a:pt x="239" y="413"/>
                    <a:pt x="237" y="418"/>
                  </a:cubicBezTo>
                  <a:lnTo>
                    <a:pt x="235" y="419"/>
                  </a:lnTo>
                  <a:close/>
                  <a:moveTo>
                    <a:pt x="250" y="338"/>
                  </a:moveTo>
                  <a:cubicBezTo>
                    <a:pt x="185" y="312"/>
                    <a:pt x="124" y="261"/>
                    <a:pt x="66" y="182"/>
                  </a:cubicBezTo>
                  <a:cubicBezTo>
                    <a:pt x="68" y="180"/>
                    <a:pt x="70" y="177"/>
                    <a:pt x="72" y="173"/>
                  </a:cubicBezTo>
                  <a:cubicBezTo>
                    <a:pt x="79" y="164"/>
                    <a:pt x="86" y="151"/>
                    <a:pt x="94" y="133"/>
                  </a:cubicBezTo>
                  <a:cubicBezTo>
                    <a:pt x="146" y="216"/>
                    <a:pt x="203" y="266"/>
                    <a:pt x="266" y="281"/>
                  </a:cubicBezTo>
                  <a:cubicBezTo>
                    <a:pt x="261" y="300"/>
                    <a:pt x="256" y="319"/>
                    <a:pt x="250" y="338"/>
                  </a:cubicBezTo>
                  <a:moveTo>
                    <a:pt x="399" y="303"/>
                  </a:moveTo>
                  <a:cubicBezTo>
                    <a:pt x="402" y="294"/>
                    <a:pt x="404" y="283"/>
                    <a:pt x="406" y="267"/>
                  </a:cubicBezTo>
                  <a:cubicBezTo>
                    <a:pt x="392" y="241"/>
                    <a:pt x="377" y="215"/>
                    <a:pt x="361" y="189"/>
                  </a:cubicBezTo>
                  <a:cubicBezTo>
                    <a:pt x="357" y="190"/>
                    <a:pt x="352" y="190"/>
                    <a:pt x="346" y="190"/>
                  </a:cubicBezTo>
                  <a:cubicBezTo>
                    <a:pt x="343" y="190"/>
                    <a:pt x="340" y="191"/>
                    <a:pt x="339" y="192"/>
                  </a:cubicBezTo>
                  <a:cubicBezTo>
                    <a:pt x="433" y="379"/>
                    <a:pt x="433" y="379"/>
                    <a:pt x="433" y="379"/>
                  </a:cubicBezTo>
                  <a:cubicBezTo>
                    <a:pt x="389" y="401"/>
                    <a:pt x="389" y="401"/>
                    <a:pt x="389" y="401"/>
                  </a:cubicBezTo>
                  <a:cubicBezTo>
                    <a:pt x="339" y="301"/>
                    <a:pt x="339" y="301"/>
                    <a:pt x="339" y="301"/>
                  </a:cubicBezTo>
                  <a:cubicBezTo>
                    <a:pt x="324" y="341"/>
                    <a:pt x="325" y="388"/>
                    <a:pt x="342" y="441"/>
                  </a:cubicBezTo>
                  <a:cubicBezTo>
                    <a:pt x="319" y="437"/>
                    <a:pt x="295" y="436"/>
                    <a:pt x="270" y="437"/>
                  </a:cubicBezTo>
                  <a:cubicBezTo>
                    <a:pt x="261" y="353"/>
                    <a:pt x="274" y="285"/>
                    <a:pt x="308" y="235"/>
                  </a:cubicBezTo>
                  <a:cubicBezTo>
                    <a:pt x="284" y="187"/>
                    <a:pt x="284" y="187"/>
                    <a:pt x="284" y="187"/>
                  </a:cubicBezTo>
                  <a:cubicBezTo>
                    <a:pt x="241" y="178"/>
                    <a:pt x="210" y="167"/>
                    <a:pt x="190" y="156"/>
                  </a:cubicBezTo>
                  <a:cubicBezTo>
                    <a:pt x="226" y="183"/>
                    <a:pt x="262" y="206"/>
                    <a:pt x="297" y="225"/>
                  </a:cubicBezTo>
                  <a:cubicBezTo>
                    <a:pt x="292" y="238"/>
                    <a:pt x="285" y="252"/>
                    <a:pt x="277" y="269"/>
                  </a:cubicBezTo>
                  <a:cubicBezTo>
                    <a:pt x="225" y="242"/>
                    <a:pt x="177" y="211"/>
                    <a:pt x="135" y="176"/>
                  </a:cubicBezTo>
                  <a:cubicBezTo>
                    <a:pt x="137" y="170"/>
                    <a:pt x="138" y="168"/>
                    <a:pt x="138" y="170"/>
                  </a:cubicBezTo>
                  <a:cubicBezTo>
                    <a:pt x="145" y="158"/>
                    <a:pt x="150" y="147"/>
                    <a:pt x="155" y="136"/>
                  </a:cubicBezTo>
                  <a:cubicBezTo>
                    <a:pt x="136" y="127"/>
                    <a:pt x="118" y="116"/>
                    <a:pt x="101" y="104"/>
                  </a:cubicBezTo>
                  <a:cubicBezTo>
                    <a:pt x="110" y="87"/>
                    <a:pt x="118" y="67"/>
                    <a:pt x="124" y="46"/>
                  </a:cubicBezTo>
                  <a:cubicBezTo>
                    <a:pt x="167" y="85"/>
                    <a:pt x="209" y="110"/>
                    <a:pt x="250" y="120"/>
                  </a:cubicBezTo>
                  <a:cubicBezTo>
                    <a:pt x="201" y="22"/>
                    <a:pt x="201" y="22"/>
                    <a:pt x="201" y="22"/>
                  </a:cubicBezTo>
                  <a:cubicBezTo>
                    <a:pt x="245" y="0"/>
                    <a:pt x="245" y="0"/>
                    <a:pt x="245" y="0"/>
                  </a:cubicBezTo>
                  <a:cubicBezTo>
                    <a:pt x="309" y="128"/>
                    <a:pt x="309" y="128"/>
                    <a:pt x="309" y="128"/>
                  </a:cubicBezTo>
                  <a:cubicBezTo>
                    <a:pt x="325" y="127"/>
                    <a:pt x="325" y="127"/>
                    <a:pt x="325" y="127"/>
                  </a:cubicBezTo>
                  <a:cubicBezTo>
                    <a:pt x="310" y="96"/>
                    <a:pt x="310" y="96"/>
                    <a:pt x="310" y="96"/>
                  </a:cubicBezTo>
                  <a:cubicBezTo>
                    <a:pt x="308" y="92"/>
                    <a:pt x="304" y="85"/>
                    <a:pt x="300" y="76"/>
                  </a:cubicBezTo>
                  <a:cubicBezTo>
                    <a:pt x="294" y="68"/>
                    <a:pt x="290" y="61"/>
                    <a:pt x="288" y="57"/>
                  </a:cubicBezTo>
                  <a:cubicBezTo>
                    <a:pt x="294" y="54"/>
                    <a:pt x="301" y="49"/>
                    <a:pt x="310" y="41"/>
                  </a:cubicBezTo>
                  <a:cubicBezTo>
                    <a:pt x="318" y="35"/>
                    <a:pt x="325" y="30"/>
                    <a:pt x="330" y="27"/>
                  </a:cubicBezTo>
                  <a:cubicBezTo>
                    <a:pt x="339" y="44"/>
                    <a:pt x="348" y="56"/>
                    <a:pt x="359" y="63"/>
                  </a:cubicBezTo>
                  <a:cubicBezTo>
                    <a:pt x="363" y="66"/>
                    <a:pt x="369" y="68"/>
                    <a:pt x="378" y="71"/>
                  </a:cubicBezTo>
                  <a:cubicBezTo>
                    <a:pt x="379" y="71"/>
                    <a:pt x="381" y="72"/>
                    <a:pt x="383" y="73"/>
                  </a:cubicBezTo>
                  <a:cubicBezTo>
                    <a:pt x="403" y="79"/>
                    <a:pt x="424" y="81"/>
                    <a:pt x="447" y="78"/>
                  </a:cubicBezTo>
                  <a:cubicBezTo>
                    <a:pt x="449" y="89"/>
                    <a:pt x="453" y="104"/>
                    <a:pt x="458" y="126"/>
                  </a:cubicBezTo>
                  <a:cubicBezTo>
                    <a:pt x="462" y="146"/>
                    <a:pt x="464" y="156"/>
                    <a:pt x="464" y="154"/>
                  </a:cubicBezTo>
                  <a:cubicBezTo>
                    <a:pt x="455" y="153"/>
                    <a:pt x="455" y="153"/>
                    <a:pt x="455" y="153"/>
                  </a:cubicBezTo>
                  <a:cubicBezTo>
                    <a:pt x="433" y="144"/>
                    <a:pt x="409" y="136"/>
                    <a:pt x="381" y="128"/>
                  </a:cubicBezTo>
                  <a:cubicBezTo>
                    <a:pt x="387" y="141"/>
                    <a:pt x="395" y="156"/>
                    <a:pt x="405" y="173"/>
                  </a:cubicBezTo>
                  <a:cubicBezTo>
                    <a:pt x="413" y="189"/>
                    <a:pt x="419" y="201"/>
                    <a:pt x="423" y="208"/>
                  </a:cubicBezTo>
                  <a:cubicBezTo>
                    <a:pt x="423" y="206"/>
                    <a:pt x="424" y="202"/>
                    <a:pt x="426" y="197"/>
                  </a:cubicBezTo>
                  <a:cubicBezTo>
                    <a:pt x="428" y="193"/>
                    <a:pt x="430" y="184"/>
                    <a:pt x="432" y="170"/>
                  </a:cubicBezTo>
                  <a:cubicBezTo>
                    <a:pt x="449" y="179"/>
                    <a:pt x="465" y="187"/>
                    <a:pt x="482" y="194"/>
                  </a:cubicBezTo>
                  <a:cubicBezTo>
                    <a:pt x="472" y="242"/>
                    <a:pt x="462" y="285"/>
                    <a:pt x="451" y="323"/>
                  </a:cubicBezTo>
                  <a:lnTo>
                    <a:pt x="399" y="30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5" name="Freeform 72"/>
            <p:cNvSpPr>
              <a:spLocks noEditPoints="1"/>
            </p:cNvSpPr>
            <p:nvPr/>
          </p:nvSpPr>
          <p:spPr bwMode="auto">
            <a:xfrm>
              <a:off x="4612338" y="3811322"/>
              <a:ext cx="122779" cy="125095"/>
            </a:xfrm>
            <a:custGeom>
              <a:avLst/>
              <a:gdLst>
                <a:gd name="T0" fmla="*/ 49 w 416"/>
                <a:gd name="T1" fmla="*/ 33 h 423"/>
                <a:gd name="T2" fmla="*/ 175 w 416"/>
                <a:gd name="T3" fmla="*/ 284 h 423"/>
                <a:gd name="T4" fmla="*/ 126 w 416"/>
                <a:gd name="T5" fmla="*/ 309 h 423"/>
                <a:gd name="T6" fmla="*/ 0 w 416"/>
                <a:gd name="T7" fmla="*/ 57 h 423"/>
                <a:gd name="T8" fmla="*/ 49 w 416"/>
                <a:gd name="T9" fmla="*/ 33 h 423"/>
                <a:gd name="T10" fmla="*/ 125 w 416"/>
                <a:gd name="T11" fmla="*/ 88 h 423"/>
                <a:gd name="T12" fmla="*/ 330 w 416"/>
                <a:gd name="T13" fmla="*/ 0 h 423"/>
                <a:gd name="T14" fmla="*/ 342 w 416"/>
                <a:gd name="T15" fmla="*/ 23 h 423"/>
                <a:gd name="T16" fmla="*/ 355 w 416"/>
                <a:gd name="T17" fmla="*/ 53 h 423"/>
                <a:gd name="T18" fmla="*/ 354 w 416"/>
                <a:gd name="T19" fmla="*/ 64 h 423"/>
                <a:gd name="T20" fmla="*/ 306 w 416"/>
                <a:gd name="T21" fmla="*/ 77 h 423"/>
                <a:gd name="T22" fmla="*/ 416 w 416"/>
                <a:gd name="T23" fmla="*/ 297 h 423"/>
                <a:gd name="T24" fmla="*/ 365 w 416"/>
                <a:gd name="T25" fmla="*/ 322 h 423"/>
                <a:gd name="T26" fmla="*/ 253 w 416"/>
                <a:gd name="T27" fmla="*/ 98 h 423"/>
                <a:gd name="T28" fmla="*/ 206 w 416"/>
                <a:gd name="T29" fmla="*/ 119 h 423"/>
                <a:gd name="T30" fmla="*/ 314 w 416"/>
                <a:gd name="T31" fmla="*/ 335 h 423"/>
                <a:gd name="T32" fmla="*/ 247 w 416"/>
                <a:gd name="T33" fmla="*/ 364 h 423"/>
                <a:gd name="T34" fmla="*/ 145 w 416"/>
                <a:gd name="T35" fmla="*/ 409 h 423"/>
                <a:gd name="T36" fmla="*/ 80 w 416"/>
                <a:gd name="T37" fmla="*/ 414 h 423"/>
                <a:gd name="T38" fmla="*/ 18 w 416"/>
                <a:gd name="T39" fmla="*/ 342 h 423"/>
                <a:gd name="T40" fmla="*/ 29 w 416"/>
                <a:gd name="T41" fmla="*/ 330 h 423"/>
                <a:gd name="T42" fmla="*/ 66 w 416"/>
                <a:gd name="T43" fmla="*/ 290 h 423"/>
                <a:gd name="T44" fmla="*/ 97 w 416"/>
                <a:gd name="T45" fmla="*/ 343 h 423"/>
                <a:gd name="T46" fmla="*/ 133 w 416"/>
                <a:gd name="T47" fmla="*/ 339 h 423"/>
                <a:gd name="T48" fmla="*/ 231 w 416"/>
                <a:gd name="T49" fmla="*/ 299 h 423"/>
                <a:gd name="T50" fmla="*/ 125 w 416"/>
                <a:gd name="T51" fmla="*/ 88 h 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16" h="423">
                  <a:moveTo>
                    <a:pt x="49" y="33"/>
                  </a:moveTo>
                  <a:cubicBezTo>
                    <a:pt x="175" y="284"/>
                    <a:pt x="175" y="284"/>
                    <a:pt x="175" y="284"/>
                  </a:cubicBezTo>
                  <a:cubicBezTo>
                    <a:pt x="126" y="309"/>
                    <a:pt x="126" y="309"/>
                    <a:pt x="126" y="309"/>
                  </a:cubicBezTo>
                  <a:cubicBezTo>
                    <a:pt x="0" y="57"/>
                    <a:pt x="0" y="57"/>
                    <a:pt x="0" y="57"/>
                  </a:cubicBezTo>
                  <a:lnTo>
                    <a:pt x="49" y="33"/>
                  </a:lnTo>
                  <a:close/>
                  <a:moveTo>
                    <a:pt x="125" y="88"/>
                  </a:moveTo>
                  <a:cubicBezTo>
                    <a:pt x="193" y="59"/>
                    <a:pt x="261" y="30"/>
                    <a:pt x="330" y="0"/>
                  </a:cubicBezTo>
                  <a:cubicBezTo>
                    <a:pt x="332" y="4"/>
                    <a:pt x="336" y="12"/>
                    <a:pt x="342" y="23"/>
                  </a:cubicBezTo>
                  <a:cubicBezTo>
                    <a:pt x="348" y="37"/>
                    <a:pt x="352" y="47"/>
                    <a:pt x="355" y="53"/>
                  </a:cubicBezTo>
                  <a:cubicBezTo>
                    <a:pt x="357" y="60"/>
                    <a:pt x="357" y="64"/>
                    <a:pt x="354" y="64"/>
                  </a:cubicBezTo>
                  <a:cubicBezTo>
                    <a:pt x="338" y="66"/>
                    <a:pt x="322" y="71"/>
                    <a:pt x="306" y="77"/>
                  </a:cubicBezTo>
                  <a:cubicBezTo>
                    <a:pt x="416" y="297"/>
                    <a:pt x="416" y="297"/>
                    <a:pt x="416" y="297"/>
                  </a:cubicBezTo>
                  <a:cubicBezTo>
                    <a:pt x="365" y="322"/>
                    <a:pt x="365" y="322"/>
                    <a:pt x="365" y="322"/>
                  </a:cubicBezTo>
                  <a:cubicBezTo>
                    <a:pt x="253" y="98"/>
                    <a:pt x="253" y="98"/>
                    <a:pt x="253" y="98"/>
                  </a:cubicBezTo>
                  <a:cubicBezTo>
                    <a:pt x="206" y="119"/>
                    <a:pt x="206" y="119"/>
                    <a:pt x="206" y="119"/>
                  </a:cubicBezTo>
                  <a:cubicBezTo>
                    <a:pt x="314" y="335"/>
                    <a:pt x="314" y="335"/>
                    <a:pt x="314" y="335"/>
                  </a:cubicBezTo>
                  <a:cubicBezTo>
                    <a:pt x="299" y="341"/>
                    <a:pt x="277" y="351"/>
                    <a:pt x="247" y="364"/>
                  </a:cubicBezTo>
                  <a:cubicBezTo>
                    <a:pt x="201" y="386"/>
                    <a:pt x="167" y="401"/>
                    <a:pt x="145" y="409"/>
                  </a:cubicBezTo>
                  <a:cubicBezTo>
                    <a:pt x="117" y="422"/>
                    <a:pt x="96" y="423"/>
                    <a:pt x="80" y="414"/>
                  </a:cubicBezTo>
                  <a:cubicBezTo>
                    <a:pt x="66" y="409"/>
                    <a:pt x="45" y="384"/>
                    <a:pt x="18" y="342"/>
                  </a:cubicBezTo>
                  <a:cubicBezTo>
                    <a:pt x="29" y="330"/>
                    <a:pt x="29" y="330"/>
                    <a:pt x="29" y="330"/>
                  </a:cubicBezTo>
                  <a:cubicBezTo>
                    <a:pt x="48" y="312"/>
                    <a:pt x="61" y="299"/>
                    <a:pt x="66" y="290"/>
                  </a:cubicBezTo>
                  <a:cubicBezTo>
                    <a:pt x="80" y="321"/>
                    <a:pt x="90" y="339"/>
                    <a:pt x="97" y="343"/>
                  </a:cubicBezTo>
                  <a:cubicBezTo>
                    <a:pt x="103" y="348"/>
                    <a:pt x="115" y="346"/>
                    <a:pt x="133" y="339"/>
                  </a:cubicBezTo>
                  <a:cubicBezTo>
                    <a:pt x="165" y="327"/>
                    <a:pt x="197" y="314"/>
                    <a:pt x="231" y="299"/>
                  </a:cubicBezTo>
                  <a:lnTo>
                    <a:pt x="125" y="8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6" name="Freeform 73"/>
            <p:cNvSpPr>
              <a:spLocks noEditPoints="1"/>
            </p:cNvSpPr>
            <p:nvPr/>
          </p:nvSpPr>
          <p:spPr bwMode="auto">
            <a:xfrm>
              <a:off x="4433961" y="3875028"/>
              <a:ext cx="149420" cy="148261"/>
            </a:xfrm>
            <a:custGeom>
              <a:avLst/>
              <a:gdLst>
                <a:gd name="T0" fmla="*/ 505 w 507"/>
                <a:gd name="T1" fmla="*/ 346 h 503"/>
                <a:gd name="T2" fmla="*/ 505 w 507"/>
                <a:gd name="T3" fmla="*/ 352 h 503"/>
                <a:gd name="T4" fmla="*/ 360 w 507"/>
                <a:gd name="T5" fmla="*/ 363 h 503"/>
                <a:gd name="T6" fmla="*/ 251 w 507"/>
                <a:gd name="T7" fmla="*/ 285 h 503"/>
                <a:gd name="T8" fmla="*/ 248 w 507"/>
                <a:gd name="T9" fmla="*/ 287 h 503"/>
                <a:gd name="T10" fmla="*/ 328 w 507"/>
                <a:gd name="T11" fmla="*/ 445 h 503"/>
                <a:gd name="T12" fmla="*/ 284 w 507"/>
                <a:gd name="T13" fmla="*/ 467 h 503"/>
                <a:gd name="T14" fmla="*/ 207 w 507"/>
                <a:gd name="T15" fmla="*/ 314 h 503"/>
                <a:gd name="T16" fmla="*/ 228 w 507"/>
                <a:gd name="T17" fmla="*/ 503 h 503"/>
                <a:gd name="T18" fmla="*/ 221 w 507"/>
                <a:gd name="T19" fmla="*/ 503 h 503"/>
                <a:gd name="T20" fmla="*/ 153 w 507"/>
                <a:gd name="T21" fmla="*/ 501 h 503"/>
                <a:gd name="T22" fmla="*/ 154 w 507"/>
                <a:gd name="T23" fmla="*/ 300 h 503"/>
                <a:gd name="T24" fmla="*/ 0 w 507"/>
                <a:gd name="T25" fmla="*/ 191 h 503"/>
                <a:gd name="T26" fmla="*/ 28 w 507"/>
                <a:gd name="T27" fmla="*/ 129 h 503"/>
                <a:gd name="T28" fmla="*/ 171 w 507"/>
                <a:gd name="T29" fmla="*/ 243 h 503"/>
                <a:gd name="T30" fmla="*/ 100 w 507"/>
                <a:gd name="T31" fmla="*/ 101 h 503"/>
                <a:gd name="T32" fmla="*/ 144 w 507"/>
                <a:gd name="T33" fmla="*/ 79 h 503"/>
                <a:gd name="T34" fmla="*/ 217 w 507"/>
                <a:gd name="T35" fmla="*/ 224 h 503"/>
                <a:gd name="T36" fmla="*/ 235 w 507"/>
                <a:gd name="T37" fmla="*/ 215 h 503"/>
                <a:gd name="T38" fmla="*/ 255 w 507"/>
                <a:gd name="T39" fmla="*/ 254 h 503"/>
                <a:gd name="T40" fmla="*/ 267 w 507"/>
                <a:gd name="T41" fmla="*/ 218 h 503"/>
                <a:gd name="T42" fmla="*/ 315 w 507"/>
                <a:gd name="T43" fmla="*/ 272 h 503"/>
                <a:gd name="T44" fmla="*/ 332 w 507"/>
                <a:gd name="T45" fmla="*/ 230 h 503"/>
                <a:gd name="T46" fmla="*/ 383 w 507"/>
                <a:gd name="T47" fmla="*/ 253 h 503"/>
                <a:gd name="T48" fmla="*/ 366 w 507"/>
                <a:gd name="T49" fmla="*/ 295 h 503"/>
                <a:gd name="T50" fmla="*/ 364 w 507"/>
                <a:gd name="T51" fmla="*/ 303 h 503"/>
                <a:gd name="T52" fmla="*/ 432 w 507"/>
                <a:gd name="T53" fmla="*/ 304 h 503"/>
                <a:gd name="T54" fmla="*/ 396 w 507"/>
                <a:gd name="T55" fmla="*/ 232 h 503"/>
                <a:gd name="T56" fmla="*/ 316 w 507"/>
                <a:gd name="T57" fmla="*/ 212 h 503"/>
                <a:gd name="T58" fmla="*/ 319 w 507"/>
                <a:gd name="T59" fmla="*/ 175 h 503"/>
                <a:gd name="T60" fmla="*/ 240 w 507"/>
                <a:gd name="T61" fmla="*/ 215 h 503"/>
                <a:gd name="T62" fmla="*/ 213 w 507"/>
                <a:gd name="T63" fmla="*/ 161 h 503"/>
                <a:gd name="T64" fmla="*/ 260 w 507"/>
                <a:gd name="T65" fmla="*/ 137 h 503"/>
                <a:gd name="T66" fmla="*/ 185 w 507"/>
                <a:gd name="T67" fmla="*/ 103 h 503"/>
                <a:gd name="T68" fmla="*/ 180 w 507"/>
                <a:gd name="T69" fmla="*/ 97 h 503"/>
                <a:gd name="T70" fmla="*/ 215 w 507"/>
                <a:gd name="T71" fmla="*/ 39 h 503"/>
                <a:gd name="T72" fmla="*/ 313 w 507"/>
                <a:gd name="T73" fmla="*/ 113 h 503"/>
                <a:gd name="T74" fmla="*/ 419 w 507"/>
                <a:gd name="T75" fmla="*/ 59 h 503"/>
                <a:gd name="T76" fmla="*/ 444 w 507"/>
                <a:gd name="T77" fmla="*/ 108 h 503"/>
                <a:gd name="T78" fmla="*/ 445 w 507"/>
                <a:gd name="T79" fmla="*/ 119 h 503"/>
                <a:gd name="T80" fmla="*/ 438 w 507"/>
                <a:gd name="T81" fmla="*/ 122 h 503"/>
                <a:gd name="T82" fmla="*/ 408 w 507"/>
                <a:gd name="T83" fmla="*/ 130 h 503"/>
                <a:gd name="T84" fmla="*/ 339 w 507"/>
                <a:gd name="T85" fmla="*/ 165 h 503"/>
                <a:gd name="T86" fmla="*/ 474 w 507"/>
                <a:gd name="T87" fmla="*/ 178 h 503"/>
                <a:gd name="T88" fmla="*/ 478 w 507"/>
                <a:gd name="T89" fmla="*/ 178 h 503"/>
                <a:gd name="T90" fmla="*/ 489 w 507"/>
                <a:gd name="T91" fmla="*/ 178 h 503"/>
                <a:gd name="T92" fmla="*/ 503 w 507"/>
                <a:gd name="T93" fmla="*/ 243 h 503"/>
                <a:gd name="T94" fmla="*/ 497 w 507"/>
                <a:gd name="T95" fmla="*/ 248 h 503"/>
                <a:gd name="T96" fmla="*/ 466 w 507"/>
                <a:gd name="T97" fmla="*/ 241 h 503"/>
                <a:gd name="T98" fmla="*/ 451 w 507"/>
                <a:gd name="T99" fmla="*/ 237 h 503"/>
                <a:gd name="T100" fmla="*/ 505 w 507"/>
                <a:gd name="T101" fmla="*/ 346 h 503"/>
                <a:gd name="T102" fmla="*/ 375 w 507"/>
                <a:gd name="T103" fmla="*/ 43 h 503"/>
                <a:gd name="T104" fmla="*/ 322 w 507"/>
                <a:gd name="T105" fmla="*/ 93 h 503"/>
                <a:gd name="T106" fmla="*/ 282 w 507"/>
                <a:gd name="T107" fmla="*/ 55 h 503"/>
                <a:gd name="T108" fmla="*/ 323 w 507"/>
                <a:gd name="T109" fmla="*/ 11 h 503"/>
                <a:gd name="T110" fmla="*/ 332 w 507"/>
                <a:gd name="T111" fmla="*/ 0 h 503"/>
                <a:gd name="T112" fmla="*/ 375 w 507"/>
                <a:gd name="T113" fmla="*/ 43 h 5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07" h="503">
                  <a:moveTo>
                    <a:pt x="505" y="346"/>
                  </a:moveTo>
                  <a:cubicBezTo>
                    <a:pt x="507" y="349"/>
                    <a:pt x="507" y="351"/>
                    <a:pt x="505" y="352"/>
                  </a:cubicBezTo>
                  <a:cubicBezTo>
                    <a:pt x="447" y="374"/>
                    <a:pt x="399" y="378"/>
                    <a:pt x="360" y="363"/>
                  </a:cubicBezTo>
                  <a:cubicBezTo>
                    <a:pt x="325" y="353"/>
                    <a:pt x="289" y="326"/>
                    <a:pt x="251" y="285"/>
                  </a:cubicBezTo>
                  <a:cubicBezTo>
                    <a:pt x="248" y="287"/>
                    <a:pt x="248" y="287"/>
                    <a:pt x="248" y="287"/>
                  </a:cubicBezTo>
                  <a:cubicBezTo>
                    <a:pt x="328" y="445"/>
                    <a:pt x="328" y="445"/>
                    <a:pt x="328" y="445"/>
                  </a:cubicBezTo>
                  <a:cubicBezTo>
                    <a:pt x="284" y="467"/>
                    <a:pt x="284" y="467"/>
                    <a:pt x="284" y="467"/>
                  </a:cubicBezTo>
                  <a:cubicBezTo>
                    <a:pt x="207" y="314"/>
                    <a:pt x="207" y="314"/>
                    <a:pt x="207" y="314"/>
                  </a:cubicBezTo>
                  <a:cubicBezTo>
                    <a:pt x="181" y="363"/>
                    <a:pt x="188" y="426"/>
                    <a:pt x="228" y="503"/>
                  </a:cubicBezTo>
                  <a:cubicBezTo>
                    <a:pt x="221" y="503"/>
                    <a:pt x="221" y="503"/>
                    <a:pt x="221" y="503"/>
                  </a:cubicBezTo>
                  <a:cubicBezTo>
                    <a:pt x="197" y="499"/>
                    <a:pt x="174" y="499"/>
                    <a:pt x="153" y="501"/>
                  </a:cubicBezTo>
                  <a:cubicBezTo>
                    <a:pt x="129" y="422"/>
                    <a:pt x="129" y="355"/>
                    <a:pt x="154" y="300"/>
                  </a:cubicBezTo>
                  <a:cubicBezTo>
                    <a:pt x="100" y="297"/>
                    <a:pt x="49" y="261"/>
                    <a:pt x="0" y="191"/>
                  </a:cubicBezTo>
                  <a:cubicBezTo>
                    <a:pt x="15" y="176"/>
                    <a:pt x="24" y="155"/>
                    <a:pt x="28" y="129"/>
                  </a:cubicBezTo>
                  <a:cubicBezTo>
                    <a:pt x="76" y="206"/>
                    <a:pt x="124" y="244"/>
                    <a:pt x="171" y="243"/>
                  </a:cubicBezTo>
                  <a:cubicBezTo>
                    <a:pt x="100" y="101"/>
                    <a:pt x="100" y="101"/>
                    <a:pt x="100" y="101"/>
                  </a:cubicBezTo>
                  <a:cubicBezTo>
                    <a:pt x="144" y="79"/>
                    <a:pt x="144" y="79"/>
                    <a:pt x="144" y="79"/>
                  </a:cubicBezTo>
                  <a:cubicBezTo>
                    <a:pt x="217" y="224"/>
                    <a:pt x="217" y="224"/>
                    <a:pt x="217" y="224"/>
                  </a:cubicBezTo>
                  <a:cubicBezTo>
                    <a:pt x="235" y="215"/>
                    <a:pt x="235" y="215"/>
                    <a:pt x="235" y="215"/>
                  </a:cubicBezTo>
                  <a:cubicBezTo>
                    <a:pt x="255" y="254"/>
                    <a:pt x="255" y="254"/>
                    <a:pt x="255" y="254"/>
                  </a:cubicBezTo>
                  <a:cubicBezTo>
                    <a:pt x="261" y="244"/>
                    <a:pt x="265" y="232"/>
                    <a:pt x="267" y="218"/>
                  </a:cubicBezTo>
                  <a:cubicBezTo>
                    <a:pt x="281" y="238"/>
                    <a:pt x="297" y="256"/>
                    <a:pt x="315" y="272"/>
                  </a:cubicBezTo>
                  <a:cubicBezTo>
                    <a:pt x="320" y="269"/>
                    <a:pt x="326" y="255"/>
                    <a:pt x="332" y="230"/>
                  </a:cubicBezTo>
                  <a:cubicBezTo>
                    <a:pt x="383" y="253"/>
                    <a:pt x="383" y="253"/>
                    <a:pt x="383" y="253"/>
                  </a:cubicBezTo>
                  <a:cubicBezTo>
                    <a:pt x="380" y="261"/>
                    <a:pt x="375" y="275"/>
                    <a:pt x="366" y="295"/>
                  </a:cubicBezTo>
                  <a:cubicBezTo>
                    <a:pt x="372" y="282"/>
                    <a:pt x="371" y="285"/>
                    <a:pt x="364" y="303"/>
                  </a:cubicBezTo>
                  <a:cubicBezTo>
                    <a:pt x="386" y="311"/>
                    <a:pt x="409" y="311"/>
                    <a:pt x="432" y="304"/>
                  </a:cubicBezTo>
                  <a:cubicBezTo>
                    <a:pt x="396" y="232"/>
                    <a:pt x="396" y="232"/>
                    <a:pt x="396" y="232"/>
                  </a:cubicBezTo>
                  <a:cubicBezTo>
                    <a:pt x="369" y="228"/>
                    <a:pt x="342" y="222"/>
                    <a:pt x="316" y="212"/>
                  </a:cubicBezTo>
                  <a:cubicBezTo>
                    <a:pt x="318" y="198"/>
                    <a:pt x="318" y="185"/>
                    <a:pt x="319" y="175"/>
                  </a:cubicBezTo>
                  <a:cubicBezTo>
                    <a:pt x="240" y="215"/>
                    <a:pt x="240" y="215"/>
                    <a:pt x="240" y="215"/>
                  </a:cubicBezTo>
                  <a:cubicBezTo>
                    <a:pt x="213" y="161"/>
                    <a:pt x="213" y="161"/>
                    <a:pt x="213" y="161"/>
                  </a:cubicBezTo>
                  <a:cubicBezTo>
                    <a:pt x="260" y="137"/>
                    <a:pt x="260" y="137"/>
                    <a:pt x="260" y="137"/>
                  </a:cubicBezTo>
                  <a:cubicBezTo>
                    <a:pt x="222" y="120"/>
                    <a:pt x="197" y="108"/>
                    <a:pt x="185" y="103"/>
                  </a:cubicBezTo>
                  <a:cubicBezTo>
                    <a:pt x="181" y="102"/>
                    <a:pt x="179" y="100"/>
                    <a:pt x="180" y="97"/>
                  </a:cubicBezTo>
                  <a:cubicBezTo>
                    <a:pt x="187" y="85"/>
                    <a:pt x="199" y="66"/>
                    <a:pt x="215" y="39"/>
                  </a:cubicBezTo>
                  <a:cubicBezTo>
                    <a:pt x="243" y="70"/>
                    <a:pt x="276" y="95"/>
                    <a:pt x="313" y="113"/>
                  </a:cubicBezTo>
                  <a:cubicBezTo>
                    <a:pt x="419" y="59"/>
                    <a:pt x="419" y="59"/>
                    <a:pt x="419" y="59"/>
                  </a:cubicBezTo>
                  <a:cubicBezTo>
                    <a:pt x="434" y="89"/>
                    <a:pt x="442" y="105"/>
                    <a:pt x="444" y="108"/>
                  </a:cubicBezTo>
                  <a:cubicBezTo>
                    <a:pt x="447" y="114"/>
                    <a:pt x="447" y="117"/>
                    <a:pt x="445" y="119"/>
                  </a:cubicBezTo>
                  <a:cubicBezTo>
                    <a:pt x="444" y="120"/>
                    <a:pt x="442" y="121"/>
                    <a:pt x="438" y="122"/>
                  </a:cubicBezTo>
                  <a:cubicBezTo>
                    <a:pt x="427" y="123"/>
                    <a:pt x="417" y="126"/>
                    <a:pt x="408" y="130"/>
                  </a:cubicBezTo>
                  <a:cubicBezTo>
                    <a:pt x="339" y="165"/>
                    <a:pt x="339" y="165"/>
                    <a:pt x="339" y="165"/>
                  </a:cubicBezTo>
                  <a:cubicBezTo>
                    <a:pt x="378" y="179"/>
                    <a:pt x="423" y="183"/>
                    <a:pt x="474" y="178"/>
                  </a:cubicBezTo>
                  <a:cubicBezTo>
                    <a:pt x="475" y="177"/>
                    <a:pt x="477" y="177"/>
                    <a:pt x="478" y="178"/>
                  </a:cubicBezTo>
                  <a:cubicBezTo>
                    <a:pt x="485" y="176"/>
                    <a:pt x="488" y="176"/>
                    <a:pt x="489" y="178"/>
                  </a:cubicBezTo>
                  <a:cubicBezTo>
                    <a:pt x="494" y="194"/>
                    <a:pt x="499" y="216"/>
                    <a:pt x="503" y="243"/>
                  </a:cubicBezTo>
                  <a:cubicBezTo>
                    <a:pt x="502" y="247"/>
                    <a:pt x="500" y="248"/>
                    <a:pt x="497" y="248"/>
                  </a:cubicBezTo>
                  <a:cubicBezTo>
                    <a:pt x="490" y="246"/>
                    <a:pt x="480" y="244"/>
                    <a:pt x="466" y="241"/>
                  </a:cubicBezTo>
                  <a:cubicBezTo>
                    <a:pt x="460" y="240"/>
                    <a:pt x="455" y="239"/>
                    <a:pt x="451" y="237"/>
                  </a:cubicBezTo>
                  <a:lnTo>
                    <a:pt x="505" y="346"/>
                  </a:lnTo>
                  <a:close/>
                  <a:moveTo>
                    <a:pt x="375" y="43"/>
                  </a:moveTo>
                  <a:cubicBezTo>
                    <a:pt x="322" y="93"/>
                    <a:pt x="322" y="93"/>
                    <a:pt x="322" y="93"/>
                  </a:cubicBezTo>
                  <a:cubicBezTo>
                    <a:pt x="282" y="55"/>
                    <a:pt x="282" y="55"/>
                    <a:pt x="282" y="55"/>
                  </a:cubicBezTo>
                  <a:cubicBezTo>
                    <a:pt x="296" y="41"/>
                    <a:pt x="310" y="27"/>
                    <a:pt x="323" y="11"/>
                  </a:cubicBezTo>
                  <a:cubicBezTo>
                    <a:pt x="328" y="4"/>
                    <a:pt x="331" y="0"/>
                    <a:pt x="332" y="0"/>
                  </a:cubicBezTo>
                  <a:lnTo>
                    <a:pt x="375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7" name="Freeform 74"/>
            <p:cNvSpPr>
              <a:spLocks noEditPoints="1"/>
            </p:cNvSpPr>
            <p:nvPr/>
          </p:nvSpPr>
          <p:spPr bwMode="auto">
            <a:xfrm>
              <a:off x="4480293" y="2980828"/>
              <a:ext cx="140153" cy="151736"/>
            </a:xfrm>
            <a:custGeom>
              <a:avLst/>
              <a:gdLst>
                <a:gd name="T0" fmla="*/ 209 w 472"/>
                <a:gd name="T1" fmla="*/ 0 h 513"/>
                <a:gd name="T2" fmla="*/ 262 w 472"/>
                <a:gd name="T3" fmla="*/ 30 h 513"/>
                <a:gd name="T4" fmla="*/ 236 w 472"/>
                <a:gd name="T5" fmla="*/ 74 h 513"/>
                <a:gd name="T6" fmla="*/ 251 w 472"/>
                <a:gd name="T7" fmla="*/ 135 h 513"/>
                <a:gd name="T8" fmla="*/ 308 w 472"/>
                <a:gd name="T9" fmla="*/ 212 h 513"/>
                <a:gd name="T10" fmla="*/ 264 w 472"/>
                <a:gd name="T11" fmla="*/ 142 h 513"/>
                <a:gd name="T12" fmla="*/ 349 w 472"/>
                <a:gd name="T13" fmla="*/ 131 h 513"/>
                <a:gd name="T14" fmla="*/ 414 w 472"/>
                <a:gd name="T15" fmla="*/ 108 h 513"/>
                <a:gd name="T16" fmla="*/ 423 w 472"/>
                <a:gd name="T17" fmla="*/ 132 h 513"/>
                <a:gd name="T18" fmla="*/ 406 w 472"/>
                <a:gd name="T19" fmla="*/ 161 h 513"/>
                <a:gd name="T20" fmla="*/ 450 w 472"/>
                <a:gd name="T21" fmla="*/ 240 h 513"/>
                <a:gd name="T22" fmla="*/ 363 w 472"/>
                <a:gd name="T23" fmla="*/ 241 h 513"/>
                <a:gd name="T24" fmla="*/ 432 w 472"/>
                <a:gd name="T25" fmla="*/ 335 h 513"/>
                <a:gd name="T26" fmla="*/ 364 w 472"/>
                <a:gd name="T27" fmla="*/ 342 h 513"/>
                <a:gd name="T28" fmla="*/ 383 w 472"/>
                <a:gd name="T29" fmla="*/ 410 h 513"/>
                <a:gd name="T30" fmla="*/ 285 w 472"/>
                <a:gd name="T31" fmla="*/ 492 h 513"/>
                <a:gd name="T32" fmla="*/ 182 w 472"/>
                <a:gd name="T33" fmla="*/ 480 h 513"/>
                <a:gd name="T34" fmla="*/ 231 w 472"/>
                <a:gd name="T35" fmla="*/ 440 h 513"/>
                <a:gd name="T36" fmla="*/ 285 w 472"/>
                <a:gd name="T37" fmla="*/ 358 h 513"/>
                <a:gd name="T38" fmla="*/ 228 w 472"/>
                <a:gd name="T39" fmla="*/ 377 h 513"/>
                <a:gd name="T40" fmla="*/ 163 w 472"/>
                <a:gd name="T41" fmla="*/ 398 h 513"/>
                <a:gd name="T42" fmla="*/ 213 w 472"/>
                <a:gd name="T43" fmla="*/ 320 h 513"/>
                <a:gd name="T44" fmla="*/ 178 w 472"/>
                <a:gd name="T45" fmla="*/ 274 h 513"/>
                <a:gd name="T46" fmla="*/ 58 w 472"/>
                <a:gd name="T47" fmla="*/ 413 h 513"/>
                <a:gd name="T48" fmla="*/ 73 w 472"/>
                <a:gd name="T49" fmla="*/ 259 h 513"/>
                <a:gd name="T50" fmla="*/ 6 w 472"/>
                <a:gd name="T51" fmla="*/ 260 h 513"/>
                <a:gd name="T52" fmla="*/ 0 w 472"/>
                <a:gd name="T53" fmla="*/ 246 h 513"/>
                <a:gd name="T54" fmla="*/ 17 w 472"/>
                <a:gd name="T55" fmla="*/ 191 h 513"/>
                <a:gd name="T56" fmla="*/ 139 w 472"/>
                <a:gd name="T57" fmla="*/ 133 h 513"/>
                <a:gd name="T58" fmla="*/ 72 w 472"/>
                <a:gd name="T59" fmla="*/ 171 h 513"/>
                <a:gd name="T60" fmla="*/ 130 w 472"/>
                <a:gd name="T61" fmla="*/ 1 h 513"/>
                <a:gd name="T62" fmla="*/ 175 w 472"/>
                <a:gd name="T63" fmla="*/ 35 h 513"/>
                <a:gd name="T64" fmla="*/ 163 w 472"/>
                <a:gd name="T65" fmla="*/ 87 h 513"/>
                <a:gd name="T66" fmla="*/ 309 w 472"/>
                <a:gd name="T67" fmla="*/ 313 h 513"/>
                <a:gd name="T68" fmla="*/ 201 w 472"/>
                <a:gd name="T69" fmla="*/ 213 h 513"/>
                <a:gd name="T70" fmla="*/ 190 w 472"/>
                <a:gd name="T71" fmla="*/ 161 h 513"/>
                <a:gd name="T72" fmla="*/ 197 w 472"/>
                <a:gd name="T73" fmla="*/ 226 h 5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72" h="513">
                  <a:moveTo>
                    <a:pt x="163" y="87"/>
                  </a:moveTo>
                  <a:cubicBezTo>
                    <a:pt x="209" y="0"/>
                    <a:pt x="209" y="0"/>
                    <a:pt x="209" y="0"/>
                  </a:cubicBezTo>
                  <a:cubicBezTo>
                    <a:pt x="233" y="13"/>
                    <a:pt x="247" y="20"/>
                    <a:pt x="251" y="22"/>
                  </a:cubicBezTo>
                  <a:cubicBezTo>
                    <a:pt x="256" y="25"/>
                    <a:pt x="260" y="27"/>
                    <a:pt x="262" y="30"/>
                  </a:cubicBezTo>
                  <a:cubicBezTo>
                    <a:pt x="263" y="32"/>
                    <a:pt x="262" y="36"/>
                    <a:pt x="257" y="42"/>
                  </a:cubicBezTo>
                  <a:cubicBezTo>
                    <a:pt x="249" y="52"/>
                    <a:pt x="242" y="63"/>
                    <a:pt x="236" y="74"/>
                  </a:cubicBezTo>
                  <a:cubicBezTo>
                    <a:pt x="214" y="116"/>
                    <a:pt x="214" y="116"/>
                    <a:pt x="214" y="116"/>
                  </a:cubicBezTo>
                  <a:cubicBezTo>
                    <a:pt x="251" y="135"/>
                    <a:pt x="251" y="135"/>
                    <a:pt x="251" y="135"/>
                  </a:cubicBezTo>
                  <a:cubicBezTo>
                    <a:pt x="232" y="172"/>
                    <a:pt x="232" y="172"/>
                    <a:pt x="232" y="172"/>
                  </a:cubicBezTo>
                  <a:cubicBezTo>
                    <a:pt x="308" y="212"/>
                    <a:pt x="308" y="212"/>
                    <a:pt x="308" y="212"/>
                  </a:cubicBezTo>
                  <a:cubicBezTo>
                    <a:pt x="328" y="175"/>
                    <a:pt x="328" y="175"/>
                    <a:pt x="328" y="175"/>
                  </a:cubicBezTo>
                  <a:cubicBezTo>
                    <a:pt x="264" y="142"/>
                    <a:pt x="264" y="142"/>
                    <a:pt x="264" y="142"/>
                  </a:cubicBezTo>
                  <a:cubicBezTo>
                    <a:pt x="287" y="99"/>
                    <a:pt x="287" y="99"/>
                    <a:pt x="287" y="99"/>
                  </a:cubicBezTo>
                  <a:cubicBezTo>
                    <a:pt x="349" y="131"/>
                    <a:pt x="349" y="131"/>
                    <a:pt x="349" y="131"/>
                  </a:cubicBezTo>
                  <a:cubicBezTo>
                    <a:pt x="373" y="86"/>
                    <a:pt x="373" y="86"/>
                    <a:pt x="373" y="86"/>
                  </a:cubicBezTo>
                  <a:cubicBezTo>
                    <a:pt x="395" y="98"/>
                    <a:pt x="409" y="105"/>
                    <a:pt x="414" y="108"/>
                  </a:cubicBezTo>
                  <a:cubicBezTo>
                    <a:pt x="421" y="112"/>
                    <a:pt x="425" y="114"/>
                    <a:pt x="427" y="117"/>
                  </a:cubicBezTo>
                  <a:cubicBezTo>
                    <a:pt x="430" y="120"/>
                    <a:pt x="428" y="125"/>
                    <a:pt x="423" y="132"/>
                  </a:cubicBezTo>
                  <a:cubicBezTo>
                    <a:pt x="418" y="139"/>
                    <a:pt x="413" y="146"/>
                    <a:pt x="410" y="153"/>
                  </a:cubicBezTo>
                  <a:cubicBezTo>
                    <a:pt x="406" y="161"/>
                    <a:pt x="406" y="161"/>
                    <a:pt x="406" y="161"/>
                  </a:cubicBezTo>
                  <a:cubicBezTo>
                    <a:pt x="472" y="196"/>
                    <a:pt x="472" y="196"/>
                    <a:pt x="472" y="196"/>
                  </a:cubicBezTo>
                  <a:cubicBezTo>
                    <a:pt x="450" y="240"/>
                    <a:pt x="450" y="240"/>
                    <a:pt x="450" y="240"/>
                  </a:cubicBezTo>
                  <a:cubicBezTo>
                    <a:pt x="383" y="204"/>
                    <a:pt x="383" y="204"/>
                    <a:pt x="383" y="204"/>
                  </a:cubicBezTo>
                  <a:cubicBezTo>
                    <a:pt x="363" y="241"/>
                    <a:pt x="363" y="241"/>
                    <a:pt x="363" y="241"/>
                  </a:cubicBezTo>
                  <a:cubicBezTo>
                    <a:pt x="455" y="290"/>
                    <a:pt x="455" y="290"/>
                    <a:pt x="455" y="290"/>
                  </a:cubicBezTo>
                  <a:cubicBezTo>
                    <a:pt x="432" y="335"/>
                    <a:pt x="432" y="335"/>
                    <a:pt x="432" y="335"/>
                  </a:cubicBezTo>
                  <a:cubicBezTo>
                    <a:pt x="381" y="308"/>
                    <a:pt x="381" y="308"/>
                    <a:pt x="381" y="308"/>
                  </a:cubicBezTo>
                  <a:cubicBezTo>
                    <a:pt x="364" y="342"/>
                    <a:pt x="364" y="342"/>
                    <a:pt x="364" y="342"/>
                  </a:cubicBezTo>
                  <a:cubicBezTo>
                    <a:pt x="407" y="365"/>
                    <a:pt x="407" y="365"/>
                    <a:pt x="407" y="365"/>
                  </a:cubicBezTo>
                  <a:cubicBezTo>
                    <a:pt x="383" y="410"/>
                    <a:pt x="383" y="410"/>
                    <a:pt x="383" y="410"/>
                  </a:cubicBezTo>
                  <a:cubicBezTo>
                    <a:pt x="340" y="387"/>
                    <a:pt x="340" y="387"/>
                    <a:pt x="340" y="387"/>
                  </a:cubicBezTo>
                  <a:cubicBezTo>
                    <a:pt x="285" y="492"/>
                    <a:pt x="285" y="492"/>
                    <a:pt x="285" y="492"/>
                  </a:cubicBezTo>
                  <a:cubicBezTo>
                    <a:pt x="277" y="506"/>
                    <a:pt x="266" y="513"/>
                    <a:pt x="252" y="511"/>
                  </a:cubicBezTo>
                  <a:cubicBezTo>
                    <a:pt x="238" y="509"/>
                    <a:pt x="215" y="499"/>
                    <a:pt x="182" y="480"/>
                  </a:cubicBezTo>
                  <a:cubicBezTo>
                    <a:pt x="189" y="454"/>
                    <a:pt x="192" y="434"/>
                    <a:pt x="192" y="422"/>
                  </a:cubicBezTo>
                  <a:cubicBezTo>
                    <a:pt x="213" y="434"/>
                    <a:pt x="226" y="441"/>
                    <a:pt x="231" y="440"/>
                  </a:cubicBezTo>
                  <a:cubicBezTo>
                    <a:pt x="237" y="442"/>
                    <a:pt x="242" y="439"/>
                    <a:pt x="246" y="431"/>
                  </a:cubicBezTo>
                  <a:cubicBezTo>
                    <a:pt x="285" y="358"/>
                    <a:pt x="285" y="358"/>
                    <a:pt x="285" y="358"/>
                  </a:cubicBezTo>
                  <a:cubicBezTo>
                    <a:pt x="230" y="329"/>
                    <a:pt x="230" y="329"/>
                    <a:pt x="230" y="329"/>
                  </a:cubicBezTo>
                  <a:cubicBezTo>
                    <a:pt x="229" y="338"/>
                    <a:pt x="229" y="354"/>
                    <a:pt x="228" y="377"/>
                  </a:cubicBezTo>
                  <a:cubicBezTo>
                    <a:pt x="228" y="390"/>
                    <a:pt x="228" y="397"/>
                    <a:pt x="228" y="398"/>
                  </a:cubicBezTo>
                  <a:cubicBezTo>
                    <a:pt x="163" y="398"/>
                    <a:pt x="163" y="398"/>
                    <a:pt x="163" y="398"/>
                  </a:cubicBezTo>
                  <a:cubicBezTo>
                    <a:pt x="164" y="367"/>
                    <a:pt x="164" y="342"/>
                    <a:pt x="164" y="324"/>
                  </a:cubicBezTo>
                  <a:cubicBezTo>
                    <a:pt x="213" y="320"/>
                    <a:pt x="213" y="320"/>
                    <a:pt x="213" y="320"/>
                  </a:cubicBezTo>
                  <a:cubicBezTo>
                    <a:pt x="166" y="295"/>
                    <a:pt x="166" y="295"/>
                    <a:pt x="166" y="295"/>
                  </a:cubicBezTo>
                  <a:cubicBezTo>
                    <a:pt x="178" y="274"/>
                    <a:pt x="178" y="274"/>
                    <a:pt x="178" y="274"/>
                  </a:cubicBezTo>
                  <a:cubicBezTo>
                    <a:pt x="133" y="269"/>
                    <a:pt x="133" y="269"/>
                    <a:pt x="133" y="269"/>
                  </a:cubicBezTo>
                  <a:cubicBezTo>
                    <a:pt x="58" y="413"/>
                    <a:pt x="58" y="413"/>
                    <a:pt x="58" y="413"/>
                  </a:cubicBezTo>
                  <a:cubicBezTo>
                    <a:pt x="6" y="386"/>
                    <a:pt x="6" y="386"/>
                    <a:pt x="6" y="386"/>
                  </a:cubicBezTo>
                  <a:cubicBezTo>
                    <a:pt x="73" y="259"/>
                    <a:pt x="73" y="259"/>
                    <a:pt x="73" y="259"/>
                  </a:cubicBezTo>
                  <a:cubicBezTo>
                    <a:pt x="65" y="259"/>
                    <a:pt x="55" y="259"/>
                    <a:pt x="41" y="259"/>
                  </a:cubicBezTo>
                  <a:cubicBezTo>
                    <a:pt x="25" y="259"/>
                    <a:pt x="13" y="259"/>
                    <a:pt x="6" y="260"/>
                  </a:cubicBezTo>
                  <a:cubicBezTo>
                    <a:pt x="3" y="260"/>
                    <a:pt x="1" y="258"/>
                    <a:pt x="0" y="255"/>
                  </a:cubicBezTo>
                  <a:cubicBezTo>
                    <a:pt x="1" y="245"/>
                    <a:pt x="1" y="242"/>
                    <a:pt x="0" y="246"/>
                  </a:cubicBezTo>
                  <a:cubicBezTo>
                    <a:pt x="3" y="219"/>
                    <a:pt x="6" y="200"/>
                    <a:pt x="8" y="188"/>
                  </a:cubicBezTo>
                  <a:cubicBezTo>
                    <a:pt x="17" y="191"/>
                    <a:pt x="17" y="191"/>
                    <a:pt x="17" y="191"/>
                  </a:cubicBezTo>
                  <a:cubicBezTo>
                    <a:pt x="45" y="200"/>
                    <a:pt x="72" y="206"/>
                    <a:pt x="99" y="209"/>
                  </a:cubicBezTo>
                  <a:cubicBezTo>
                    <a:pt x="139" y="133"/>
                    <a:pt x="139" y="133"/>
                    <a:pt x="139" y="133"/>
                  </a:cubicBezTo>
                  <a:cubicBezTo>
                    <a:pt x="114" y="120"/>
                    <a:pt x="114" y="120"/>
                    <a:pt x="114" y="120"/>
                  </a:cubicBezTo>
                  <a:cubicBezTo>
                    <a:pt x="100" y="139"/>
                    <a:pt x="86" y="156"/>
                    <a:pt x="72" y="171"/>
                  </a:cubicBezTo>
                  <a:cubicBezTo>
                    <a:pt x="57" y="153"/>
                    <a:pt x="45" y="141"/>
                    <a:pt x="37" y="133"/>
                  </a:cubicBezTo>
                  <a:cubicBezTo>
                    <a:pt x="72" y="96"/>
                    <a:pt x="103" y="52"/>
                    <a:pt x="130" y="1"/>
                  </a:cubicBezTo>
                  <a:cubicBezTo>
                    <a:pt x="139" y="8"/>
                    <a:pt x="139" y="8"/>
                    <a:pt x="139" y="8"/>
                  </a:cubicBezTo>
                  <a:cubicBezTo>
                    <a:pt x="154" y="20"/>
                    <a:pt x="166" y="29"/>
                    <a:pt x="175" y="35"/>
                  </a:cubicBezTo>
                  <a:cubicBezTo>
                    <a:pt x="167" y="49"/>
                    <a:pt x="157" y="63"/>
                    <a:pt x="145" y="77"/>
                  </a:cubicBezTo>
                  <a:lnTo>
                    <a:pt x="163" y="87"/>
                  </a:lnTo>
                  <a:close/>
                  <a:moveTo>
                    <a:pt x="189" y="249"/>
                  </a:moveTo>
                  <a:cubicBezTo>
                    <a:pt x="309" y="313"/>
                    <a:pt x="309" y="313"/>
                    <a:pt x="309" y="313"/>
                  </a:cubicBezTo>
                  <a:cubicBezTo>
                    <a:pt x="326" y="279"/>
                    <a:pt x="326" y="279"/>
                    <a:pt x="326" y="279"/>
                  </a:cubicBezTo>
                  <a:cubicBezTo>
                    <a:pt x="201" y="213"/>
                    <a:pt x="201" y="213"/>
                    <a:pt x="201" y="213"/>
                  </a:cubicBezTo>
                  <a:cubicBezTo>
                    <a:pt x="220" y="177"/>
                    <a:pt x="220" y="177"/>
                    <a:pt x="220" y="177"/>
                  </a:cubicBezTo>
                  <a:cubicBezTo>
                    <a:pt x="190" y="161"/>
                    <a:pt x="190" y="161"/>
                    <a:pt x="190" y="161"/>
                  </a:cubicBezTo>
                  <a:cubicBezTo>
                    <a:pt x="159" y="221"/>
                    <a:pt x="159" y="221"/>
                    <a:pt x="159" y="221"/>
                  </a:cubicBezTo>
                  <a:cubicBezTo>
                    <a:pt x="197" y="226"/>
                    <a:pt x="197" y="226"/>
                    <a:pt x="197" y="226"/>
                  </a:cubicBezTo>
                  <a:lnTo>
                    <a:pt x="189" y="24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8" name="Freeform 75"/>
            <p:cNvSpPr>
              <a:spLocks noEditPoints="1"/>
            </p:cNvSpPr>
            <p:nvPr/>
          </p:nvSpPr>
          <p:spPr bwMode="auto">
            <a:xfrm>
              <a:off x="4384154" y="3129089"/>
              <a:ext cx="164478" cy="156369"/>
            </a:xfrm>
            <a:custGeom>
              <a:avLst/>
              <a:gdLst>
                <a:gd name="T0" fmla="*/ 135 w 555"/>
                <a:gd name="T1" fmla="*/ 144 h 531"/>
                <a:gd name="T2" fmla="*/ 210 w 555"/>
                <a:gd name="T3" fmla="*/ 0 h 531"/>
                <a:gd name="T4" fmla="*/ 387 w 555"/>
                <a:gd name="T5" fmla="*/ 93 h 531"/>
                <a:gd name="T6" fmla="*/ 312 w 555"/>
                <a:gd name="T7" fmla="*/ 237 h 531"/>
                <a:gd name="T8" fmla="*/ 238 w 555"/>
                <a:gd name="T9" fmla="*/ 198 h 531"/>
                <a:gd name="T10" fmla="*/ 220 w 555"/>
                <a:gd name="T11" fmla="*/ 233 h 531"/>
                <a:gd name="T12" fmla="*/ 300 w 555"/>
                <a:gd name="T13" fmla="*/ 276 h 531"/>
                <a:gd name="T14" fmla="*/ 302 w 555"/>
                <a:gd name="T15" fmla="*/ 279 h 531"/>
                <a:gd name="T16" fmla="*/ 275 w 555"/>
                <a:gd name="T17" fmla="*/ 327 h 531"/>
                <a:gd name="T18" fmla="*/ 220 w 555"/>
                <a:gd name="T19" fmla="*/ 423 h 531"/>
                <a:gd name="T20" fmla="*/ 125 w 555"/>
                <a:gd name="T21" fmla="*/ 420 h 531"/>
                <a:gd name="T22" fmla="*/ 115 w 555"/>
                <a:gd name="T23" fmla="*/ 415 h 531"/>
                <a:gd name="T24" fmla="*/ 123 w 555"/>
                <a:gd name="T25" fmla="*/ 360 h 531"/>
                <a:gd name="T26" fmla="*/ 182 w 555"/>
                <a:gd name="T27" fmla="*/ 369 h 531"/>
                <a:gd name="T28" fmla="*/ 201 w 555"/>
                <a:gd name="T29" fmla="*/ 341 h 531"/>
                <a:gd name="T30" fmla="*/ 225 w 555"/>
                <a:gd name="T31" fmla="*/ 296 h 531"/>
                <a:gd name="T32" fmla="*/ 190 w 555"/>
                <a:gd name="T33" fmla="*/ 277 h 531"/>
                <a:gd name="T34" fmla="*/ 26 w 555"/>
                <a:gd name="T35" fmla="*/ 379 h 531"/>
                <a:gd name="T36" fmla="*/ 0 w 555"/>
                <a:gd name="T37" fmla="*/ 327 h 531"/>
                <a:gd name="T38" fmla="*/ 137 w 555"/>
                <a:gd name="T39" fmla="*/ 249 h 531"/>
                <a:gd name="T40" fmla="*/ 70 w 555"/>
                <a:gd name="T41" fmla="*/ 214 h 531"/>
                <a:gd name="T42" fmla="*/ 94 w 555"/>
                <a:gd name="T43" fmla="*/ 167 h 531"/>
                <a:gd name="T44" fmla="*/ 166 w 555"/>
                <a:gd name="T45" fmla="*/ 205 h 531"/>
                <a:gd name="T46" fmla="*/ 185 w 555"/>
                <a:gd name="T47" fmla="*/ 170 h 531"/>
                <a:gd name="T48" fmla="*/ 135 w 555"/>
                <a:gd name="T49" fmla="*/ 144 h 531"/>
                <a:gd name="T50" fmla="*/ 213 w 555"/>
                <a:gd name="T51" fmla="*/ 125 h 531"/>
                <a:gd name="T52" fmla="*/ 279 w 555"/>
                <a:gd name="T53" fmla="*/ 160 h 531"/>
                <a:gd name="T54" fmla="*/ 306 w 555"/>
                <a:gd name="T55" fmla="*/ 110 h 531"/>
                <a:gd name="T56" fmla="*/ 239 w 555"/>
                <a:gd name="T57" fmla="*/ 75 h 531"/>
                <a:gd name="T58" fmla="*/ 213 w 555"/>
                <a:gd name="T59" fmla="*/ 125 h 531"/>
                <a:gd name="T60" fmla="*/ 496 w 555"/>
                <a:gd name="T61" fmla="*/ 138 h 531"/>
                <a:gd name="T62" fmla="*/ 540 w 555"/>
                <a:gd name="T63" fmla="*/ 163 h 531"/>
                <a:gd name="T64" fmla="*/ 554 w 555"/>
                <a:gd name="T65" fmla="*/ 177 h 531"/>
                <a:gd name="T66" fmla="*/ 551 w 555"/>
                <a:gd name="T67" fmla="*/ 184 h 531"/>
                <a:gd name="T68" fmla="*/ 523 w 555"/>
                <a:gd name="T69" fmla="*/ 220 h 531"/>
                <a:gd name="T70" fmla="*/ 379 w 555"/>
                <a:gd name="T71" fmla="*/ 494 h 531"/>
                <a:gd name="T72" fmla="*/ 341 w 555"/>
                <a:gd name="T73" fmla="*/ 530 h 531"/>
                <a:gd name="T74" fmla="*/ 267 w 555"/>
                <a:gd name="T75" fmla="*/ 499 h 531"/>
                <a:gd name="T76" fmla="*/ 278 w 555"/>
                <a:gd name="T77" fmla="*/ 439 h 531"/>
                <a:gd name="T78" fmla="*/ 316 w 555"/>
                <a:gd name="T79" fmla="*/ 455 h 531"/>
                <a:gd name="T80" fmla="*/ 337 w 555"/>
                <a:gd name="T81" fmla="*/ 440 h 531"/>
                <a:gd name="T82" fmla="*/ 496 w 555"/>
                <a:gd name="T83" fmla="*/ 138 h 531"/>
                <a:gd name="T84" fmla="*/ 396 w 555"/>
                <a:gd name="T85" fmla="*/ 143 h 531"/>
                <a:gd name="T86" fmla="*/ 450 w 555"/>
                <a:gd name="T87" fmla="*/ 177 h 531"/>
                <a:gd name="T88" fmla="*/ 445 w 555"/>
                <a:gd name="T89" fmla="*/ 186 h 531"/>
                <a:gd name="T90" fmla="*/ 423 w 555"/>
                <a:gd name="T91" fmla="*/ 217 h 531"/>
                <a:gd name="T92" fmla="*/ 320 w 555"/>
                <a:gd name="T93" fmla="*/ 412 h 531"/>
                <a:gd name="T94" fmla="*/ 268 w 555"/>
                <a:gd name="T95" fmla="*/ 385 h 531"/>
                <a:gd name="T96" fmla="*/ 396 w 555"/>
                <a:gd name="T97" fmla="*/ 143 h 5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55" h="531">
                  <a:moveTo>
                    <a:pt x="135" y="144"/>
                  </a:moveTo>
                  <a:cubicBezTo>
                    <a:pt x="210" y="0"/>
                    <a:pt x="210" y="0"/>
                    <a:pt x="210" y="0"/>
                  </a:cubicBezTo>
                  <a:cubicBezTo>
                    <a:pt x="387" y="93"/>
                    <a:pt x="387" y="93"/>
                    <a:pt x="387" y="93"/>
                  </a:cubicBezTo>
                  <a:cubicBezTo>
                    <a:pt x="312" y="237"/>
                    <a:pt x="312" y="237"/>
                    <a:pt x="312" y="237"/>
                  </a:cubicBezTo>
                  <a:cubicBezTo>
                    <a:pt x="238" y="198"/>
                    <a:pt x="238" y="198"/>
                    <a:pt x="238" y="198"/>
                  </a:cubicBezTo>
                  <a:cubicBezTo>
                    <a:pt x="220" y="233"/>
                    <a:pt x="220" y="233"/>
                    <a:pt x="220" y="233"/>
                  </a:cubicBezTo>
                  <a:cubicBezTo>
                    <a:pt x="300" y="276"/>
                    <a:pt x="300" y="276"/>
                    <a:pt x="300" y="276"/>
                  </a:cubicBezTo>
                  <a:cubicBezTo>
                    <a:pt x="302" y="277"/>
                    <a:pt x="303" y="278"/>
                    <a:pt x="302" y="279"/>
                  </a:cubicBezTo>
                  <a:cubicBezTo>
                    <a:pt x="296" y="290"/>
                    <a:pt x="287" y="306"/>
                    <a:pt x="275" y="327"/>
                  </a:cubicBezTo>
                  <a:cubicBezTo>
                    <a:pt x="251" y="369"/>
                    <a:pt x="233" y="402"/>
                    <a:pt x="220" y="423"/>
                  </a:cubicBezTo>
                  <a:cubicBezTo>
                    <a:pt x="209" y="453"/>
                    <a:pt x="177" y="452"/>
                    <a:pt x="125" y="420"/>
                  </a:cubicBezTo>
                  <a:cubicBezTo>
                    <a:pt x="121" y="418"/>
                    <a:pt x="118" y="416"/>
                    <a:pt x="115" y="415"/>
                  </a:cubicBezTo>
                  <a:cubicBezTo>
                    <a:pt x="122" y="394"/>
                    <a:pt x="125" y="376"/>
                    <a:pt x="123" y="360"/>
                  </a:cubicBezTo>
                  <a:cubicBezTo>
                    <a:pt x="157" y="383"/>
                    <a:pt x="176" y="386"/>
                    <a:pt x="182" y="369"/>
                  </a:cubicBezTo>
                  <a:cubicBezTo>
                    <a:pt x="188" y="361"/>
                    <a:pt x="194" y="351"/>
                    <a:pt x="201" y="341"/>
                  </a:cubicBezTo>
                  <a:cubicBezTo>
                    <a:pt x="207" y="330"/>
                    <a:pt x="215" y="315"/>
                    <a:pt x="225" y="296"/>
                  </a:cubicBezTo>
                  <a:cubicBezTo>
                    <a:pt x="190" y="277"/>
                    <a:pt x="190" y="277"/>
                    <a:pt x="190" y="277"/>
                  </a:cubicBezTo>
                  <a:cubicBezTo>
                    <a:pt x="155" y="328"/>
                    <a:pt x="100" y="362"/>
                    <a:pt x="26" y="379"/>
                  </a:cubicBezTo>
                  <a:cubicBezTo>
                    <a:pt x="23" y="363"/>
                    <a:pt x="14" y="345"/>
                    <a:pt x="0" y="327"/>
                  </a:cubicBezTo>
                  <a:cubicBezTo>
                    <a:pt x="61" y="316"/>
                    <a:pt x="107" y="290"/>
                    <a:pt x="137" y="249"/>
                  </a:cubicBezTo>
                  <a:cubicBezTo>
                    <a:pt x="70" y="214"/>
                    <a:pt x="70" y="214"/>
                    <a:pt x="70" y="214"/>
                  </a:cubicBezTo>
                  <a:cubicBezTo>
                    <a:pt x="94" y="167"/>
                    <a:pt x="94" y="167"/>
                    <a:pt x="94" y="167"/>
                  </a:cubicBezTo>
                  <a:cubicBezTo>
                    <a:pt x="166" y="205"/>
                    <a:pt x="166" y="205"/>
                    <a:pt x="166" y="205"/>
                  </a:cubicBezTo>
                  <a:cubicBezTo>
                    <a:pt x="185" y="170"/>
                    <a:pt x="185" y="170"/>
                    <a:pt x="185" y="170"/>
                  </a:cubicBezTo>
                  <a:lnTo>
                    <a:pt x="135" y="144"/>
                  </a:lnTo>
                  <a:close/>
                  <a:moveTo>
                    <a:pt x="213" y="125"/>
                  </a:moveTo>
                  <a:cubicBezTo>
                    <a:pt x="279" y="160"/>
                    <a:pt x="279" y="160"/>
                    <a:pt x="279" y="160"/>
                  </a:cubicBezTo>
                  <a:cubicBezTo>
                    <a:pt x="306" y="110"/>
                    <a:pt x="306" y="110"/>
                    <a:pt x="306" y="110"/>
                  </a:cubicBezTo>
                  <a:cubicBezTo>
                    <a:pt x="239" y="75"/>
                    <a:pt x="239" y="75"/>
                    <a:pt x="239" y="75"/>
                  </a:cubicBezTo>
                  <a:lnTo>
                    <a:pt x="213" y="125"/>
                  </a:lnTo>
                  <a:close/>
                  <a:moveTo>
                    <a:pt x="496" y="138"/>
                  </a:moveTo>
                  <a:cubicBezTo>
                    <a:pt x="519" y="150"/>
                    <a:pt x="534" y="159"/>
                    <a:pt x="540" y="163"/>
                  </a:cubicBezTo>
                  <a:cubicBezTo>
                    <a:pt x="548" y="169"/>
                    <a:pt x="553" y="174"/>
                    <a:pt x="554" y="177"/>
                  </a:cubicBezTo>
                  <a:cubicBezTo>
                    <a:pt x="555" y="179"/>
                    <a:pt x="554" y="181"/>
                    <a:pt x="551" y="184"/>
                  </a:cubicBezTo>
                  <a:cubicBezTo>
                    <a:pt x="540" y="193"/>
                    <a:pt x="531" y="205"/>
                    <a:pt x="523" y="220"/>
                  </a:cubicBezTo>
                  <a:cubicBezTo>
                    <a:pt x="379" y="494"/>
                    <a:pt x="379" y="494"/>
                    <a:pt x="379" y="494"/>
                  </a:cubicBezTo>
                  <a:cubicBezTo>
                    <a:pt x="368" y="518"/>
                    <a:pt x="355" y="530"/>
                    <a:pt x="341" y="530"/>
                  </a:cubicBezTo>
                  <a:cubicBezTo>
                    <a:pt x="327" y="531"/>
                    <a:pt x="303" y="521"/>
                    <a:pt x="267" y="499"/>
                  </a:cubicBezTo>
                  <a:cubicBezTo>
                    <a:pt x="274" y="481"/>
                    <a:pt x="277" y="461"/>
                    <a:pt x="278" y="439"/>
                  </a:cubicBezTo>
                  <a:cubicBezTo>
                    <a:pt x="297" y="450"/>
                    <a:pt x="310" y="456"/>
                    <a:pt x="316" y="455"/>
                  </a:cubicBezTo>
                  <a:cubicBezTo>
                    <a:pt x="324" y="456"/>
                    <a:pt x="331" y="451"/>
                    <a:pt x="337" y="440"/>
                  </a:cubicBezTo>
                  <a:lnTo>
                    <a:pt x="496" y="138"/>
                  </a:lnTo>
                  <a:close/>
                  <a:moveTo>
                    <a:pt x="396" y="143"/>
                  </a:moveTo>
                  <a:cubicBezTo>
                    <a:pt x="433" y="160"/>
                    <a:pt x="451" y="171"/>
                    <a:pt x="450" y="177"/>
                  </a:cubicBezTo>
                  <a:cubicBezTo>
                    <a:pt x="450" y="179"/>
                    <a:pt x="449" y="182"/>
                    <a:pt x="445" y="186"/>
                  </a:cubicBezTo>
                  <a:cubicBezTo>
                    <a:pt x="436" y="195"/>
                    <a:pt x="428" y="205"/>
                    <a:pt x="423" y="217"/>
                  </a:cubicBezTo>
                  <a:cubicBezTo>
                    <a:pt x="320" y="412"/>
                    <a:pt x="320" y="412"/>
                    <a:pt x="320" y="412"/>
                  </a:cubicBezTo>
                  <a:cubicBezTo>
                    <a:pt x="268" y="385"/>
                    <a:pt x="268" y="385"/>
                    <a:pt x="268" y="385"/>
                  </a:cubicBezTo>
                  <a:lnTo>
                    <a:pt x="396" y="1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9" name="Freeform 76"/>
            <p:cNvSpPr>
              <a:spLocks noEditPoints="1"/>
            </p:cNvSpPr>
            <p:nvPr/>
          </p:nvSpPr>
          <p:spPr bwMode="auto">
            <a:xfrm>
              <a:off x="4318132" y="3292408"/>
              <a:ext cx="134362" cy="121620"/>
            </a:xfrm>
            <a:custGeom>
              <a:avLst/>
              <a:gdLst>
                <a:gd name="T0" fmla="*/ 322 w 459"/>
                <a:gd name="T1" fmla="*/ 400 h 412"/>
                <a:gd name="T2" fmla="*/ 155 w 459"/>
                <a:gd name="T3" fmla="*/ 404 h 412"/>
                <a:gd name="T4" fmla="*/ 0 w 459"/>
                <a:gd name="T5" fmla="*/ 354 h 412"/>
                <a:gd name="T6" fmla="*/ 1 w 459"/>
                <a:gd name="T7" fmla="*/ 308 h 412"/>
                <a:gd name="T8" fmla="*/ 1 w 459"/>
                <a:gd name="T9" fmla="*/ 297 h 412"/>
                <a:gd name="T10" fmla="*/ 18 w 459"/>
                <a:gd name="T11" fmla="*/ 304 h 412"/>
                <a:gd name="T12" fmla="*/ 141 w 459"/>
                <a:gd name="T13" fmla="*/ 349 h 412"/>
                <a:gd name="T14" fmla="*/ 298 w 459"/>
                <a:gd name="T15" fmla="*/ 338 h 412"/>
                <a:gd name="T16" fmla="*/ 313 w 459"/>
                <a:gd name="T17" fmla="*/ 376 h 412"/>
                <a:gd name="T18" fmla="*/ 322 w 459"/>
                <a:gd name="T19" fmla="*/ 398 h 412"/>
                <a:gd name="T20" fmla="*/ 322 w 459"/>
                <a:gd name="T21" fmla="*/ 400 h 412"/>
                <a:gd name="T22" fmla="*/ 387 w 459"/>
                <a:gd name="T23" fmla="*/ 210 h 412"/>
                <a:gd name="T24" fmla="*/ 373 w 459"/>
                <a:gd name="T25" fmla="*/ 177 h 412"/>
                <a:gd name="T26" fmla="*/ 290 w 459"/>
                <a:gd name="T27" fmla="*/ 140 h 412"/>
                <a:gd name="T28" fmla="*/ 279 w 459"/>
                <a:gd name="T29" fmla="*/ 149 h 412"/>
                <a:gd name="T30" fmla="*/ 274 w 459"/>
                <a:gd name="T31" fmla="*/ 155 h 412"/>
                <a:gd name="T32" fmla="*/ 459 w 459"/>
                <a:gd name="T33" fmla="*/ 252 h 412"/>
                <a:gd name="T34" fmla="*/ 436 w 459"/>
                <a:gd name="T35" fmla="*/ 296 h 412"/>
                <a:gd name="T36" fmla="*/ 338 w 459"/>
                <a:gd name="T37" fmla="*/ 244 h 412"/>
                <a:gd name="T38" fmla="*/ 421 w 459"/>
                <a:gd name="T39" fmla="*/ 356 h 412"/>
                <a:gd name="T40" fmla="*/ 361 w 459"/>
                <a:gd name="T41" fmla="*/ 395 h 412"/>
                <a:gd name="T42" fmla="*/ 273 w 459"/>
                <a:gd name="T43" fmla="*/ 208 h 412"/>
                <a:gd name="T44" fmla="*/ 227 w 459"/>
                <a:gd name="T45" fmla="*/ 183 h 412"/>
                <a:gd name="T46" fmla="*/ 132 w 459"/>
                <a:gd name="T47" fmla="*/ 212 h 412"/>
                <a:gd name="T48" fmla="*/ 259 w 459"/>
                <a:gd name="T49" fmla="*/ 207 h 412"/>
                <a:gd name="T50" fmla="*/ 268 w 459"/>
                <a:gd name="T51" fmla="*/ 254 h 412"/>
                <a:gd name="T52" fmla="*/ 98 w 459"/>
                <a:gd name="T53" fmla="*/ 261 h 412"/>
                <a:gd name="T54" fmla="*/ 98 w 459"/>
                <a:gd name="T55" fmla="*/ 254 h 412"/>
                <a:gd name="T56" fmla="*/ 92 w 459"/>
                <a:gd name="T57" fmla="*/ 217 h 412"/>
                <a:gd name="T58" fmla="*/ 29 w 459"/>
                <a:gd name="T59" fmla="*/ 222 h 412"/>
                <a:gd name="T60" fmla="*/ 14 w 459"/>
                <a:gd name="T61" fmla="*/ 161 h 412"/>
                <a:gd name="T62" fmla="*/ 160 w 459"/>
                <a:gd name="T63" fmla="*/ 148 h 412"/>
                <a:gd name="T64" fmla="*/ 63 w 459"/>
                <a:gd name="T65" fmla="*/ 97 h 412"/>
                <a:gd name="T66" fmla="*/ 86 w 459"/>
                <a:gd name="T67" fmla="*/ 54 h 412"/>
                <a:gd name="T68" fmla="*/ 213 w 459"/>
                <a:gd name="T69" fmla="*/ 120 h 412"/>
                <a:gd name="T70" fmla="*/ 225 w 459"/>
                <a:gd name="T71" fmla="*/ 110 h 412"/>
                <a:gd name="T72" fmla="*/ 195 w 459"/>
                <a:gd name="T73" fmla="*/ 94 h 412"/>
                <a:gd name="T74" fmla="*/ 175 w 459"/>
                <a:gd name="T75" fmla="*/ 83 h 412"/>
                <a:gd name="T76" fmla="*/ 154 w 459"/>
                <a:gd name="T77" fmla="*/ 75 h 412"/>
                <a:gd name="T78" fmla="*/ 163 w 459"/>
                <a:gd name="T79" fmla="*/ 49 h 412"/>
                <a:gd name="T80" fmla="*/ 171 w 459"/>
                <a:gd name="T81" fmla="*/ 26 h 412"/>
                <a:gd name="T82" fmla="*/ 215 w 459"/>
                <a:gd name="T83" fmla="*/ 39 h 412"/>
                <a:gd name="T84" fmla="*/ 235 w 459"/>
                <a:gd name="T85" fmla="*/ 34 h 412"/>
                <a:gd name="T86" fmla="*/ 240 w 459"/>
                <a:gd name="T87" fmla="*/ 32 h 412"/>
                <a:gd name="T88" fmla="*/ 295 w 459"/>
                <a:gd name="T89" fmla="*/ 0 h 412"/>
                <a:gd name="T90" fmla="*/ 332 w 459"/>
                <a:gd name="T91" fmla="*/ 32 h 412"/>
                <a:gd name="T92" fmla="*/ 354 w 459"/>
                <a:gd name="T93" fmla="*/ 52 h 412"/>
                <a:gd name="T94" fmla="*/ 345 w 459"/>
                <a:gd name="T95" fmla="*/ 56 h 412"/>
                <a:gd name="T96" fmla="*/ 271 w 459"/>
                <a:gd name="T97" fmla="*/ 79 h 412"/>
                <a:gd name="T98" fmla="*/ 317 w 459"/>
                <a:gd name="T99" fmla="*/ 101 h 412"/>
                <a:gd name="T100" fmla="*/ 352 w 459"/>
                <a:gd name="T101" fmla="*/ 119 h 412"/>
                <a:gd name="T102" fmla="*/ 347 w 459"/>
                <a:gd name="T103" fmla="*/ 108 h 412"/>
                <a:gd name="T104" fmla="*/ 337 w 459"/>
                <a:gd name="T105" fmla="*/ 83 h 412"/>
                <a:gd name="T106" fmla="*/ 391 w 459"/>
                <a:gd name="T107" fmla="*/ 74 h 412"/>
                <a:gd name="T108" fmla="*/ 442 w 459"/>
                <a:gd name="T109" fmla="*/ 196 h 412"/>
                <a:gd name="T110" fmla="*/ 387 w 459"/>
                <a:gd name="T111" fmla="*/ 210 h 412"/>
                <a:gd name="T112" fmla="*/ 286 w 459"/>
                <a:gd name="T113" fmla="*/ 325 h 412"/>
                <a:gd name="T114" fmla="*/ 47 w 459"/>
                <a:gd name="T115" fmla="*/ 306 h 412"/>
                <a:gd name="T116" fmla="*/ 46 w 459"/>
                <a:gd name="T117" fmla="*/ 295 h 412"/>
                <a:gd name="T118" fmla="*/ 40 w 459"/>
                <a:gd name="T119" fmla="*/ 249 h 412"/>
                <a:gd name="T120" fmla="*/ 266 w 459"/>
                <a:gd name="T121" fmla="*/ 270 h 412"/>
                <a:gd name="T122" fmla="*/ 286 w 459"/>
                <a:gd name="T123" fmla="*/ 325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59" h="412">
                  <a:moveTo>
                    <a:pt x="322" y="400"/>
                  </a:moveTo>
                  <a:cubicBezTo>
                    <a:pt x="261" y="410"/>
                    <a:pt x="205" y="412"/>
                    <a:pt x="155" y="404"/>
                  </a:cubicBezTo>
                  <a:cubicBezTo>
                    <a:pt x="109" y="397"/>
                    <a:pt x="58" y="380"/>
                    <a:pt x="0" y="354"/>
                  </a:cubicBezTo>
                  <a:cubicBezTo>
                    <a:pt x="3" y="344"/>
                    <a:pt x="3" y="328"/>
                    <a:pt x="1" y="308"/>
                  </a:cubicBezTo>
                  <a:cubicBezTo>
                    <a:pt x="1" y="303"/>
                    <a:pt x="1" y="299"/>
                    <a:pt x="1" y="297"/>
                  </a:cubicBezTo>
                  <a:cubicBezTo>
                    <a:pt x="4" y="298"/>
                    <a:pt x="10" y="301"/>
                    <a:pt x="18" y="304"/>
                  </a:cubicBezTo>
                  <a:cubicBezTo>
                    <a:pt x="70" y="330"/>
                    <a:pt x="111" y="345"/>
                    <a:pt x="141" y="349"/>
                  </a:cubicBezTo>
                  <a:cubicBezTo>
                    <a:pt x="193" y="359"/>
                    <a:pt x="245" y="356"/>
                    <a:pt x="298" y="338"/>
                  </a:cubicBezTo>
                  <a:cubicBezTo>
                    <a:pt x="301" y="347"/>
                    <a:pt x="306" y="359"/>
                    <a:pt x="313" y="376"/>
                  </a:cubicBezTo>
                  <a:cubicBezTo>
                    <a:pt x="318" y="385"/>
                    <a:pt x="321" y="393"/>
                    <a:pt x="322" y="398"/>
                  </a:cubicBezTo>
                  <a:lnTo>
                    <a:pt x="322" y="400"/>
                  </a:lnTo>
                  <a:close/>
                  <a:moveTo>
                    <a:pt x="387" y="210"/>
                  </a:moveTo>
                  <a:cubicBezTo>
                    <a:pt x="385" y="202"/>
                    <a:pt x="380" y="191"/>
                    <a:pt x="373" y="177"/>
                  </a:cubicBezTo>
                  <a:cubicBezTo>
                    <a:pt x="345" y="164"/>
                    <a:pt x="318" y="152"/>
                    <a:pt x="290" y="140"/>
                  </a:cubicBezTo>
                  <a:cubicBezTo>
                    <a:pt x="287" y="143"/>
                    <a:pt x="283" y="146"/>
                    <a:pt x="279" y="149"/>
                  </a:cubicBezTo>
                  <a:cubicBezTo>
                    <a:pt x="276" y="152"/>
                    <a:pt x="274" y="154"/>
                    <a:pt x="274" y="155"/>
                  </a:cubicBezTo>
                  <a:cubicBezTo>
                    <a:pt x="459" y="252"/>
                    <a:pt x="459" y="252"/>
                    <a:pt x="459" y="252"/>
                  </a:cubicBezTo>
                  <a:cubicBezTo>
                    <a:pt x="436" y="296"/>
                    <a:pt x="436" y="296"/>
                    <a:pt x="436" y="296"/>
                  </a:cubicBezTo>
                  <a:cubicBezTo>
                    <a:pt x="338" y="244"/>
                    <a:pt x="338" y="244"/>
                    <a:pt x="338" y="244"/>
                  </a:cubicBezTo>
                  <a:cubicBezTo>
                    <a:pt x="349" y="285"/>
                    <a:pt x="376" y="323"/>
                    <a:pt x="421" y="356"/>
                  </a:cubicBezTo>
                  <a:cubicBezTo>
                    <a:pt x="400" y="366"/>
                    <a:pt x="380" y="379"/>
                    <a:pt x="361" y="395"/>
                  </a:cubicBezTo>
                  <a:cubicBezTo>
                    <a:pt x="305" y="331"/>
                    <a:pt x="276" y="269"/>
                    <a:pt x="273" y="208"/>
                  </a:cubicBezTo>
                  <a:cubicBezTo>
                    <a:pt x="227" y="183"/>
                    <a:pt x="227" y="183"/>
                    <a:pt x="227" y="183"/>
                  </a:cubicBezTo>
                  <a:cubicBezTo>
                    <a:pt x="186" y="200"/>
                    <a:pt x="155" y="210"/>
                    <a:pt x="132" y="212"/>
                  </a:cubicBezTo>
                  <a:cubicBezTo>
                    <a:pt x="177" y="213"/>
                    <a:pt x="220" y="211"/>
                    <a:pt x="259" y="207"/>
                  </a:cubicBezTo>
                  <a:cubicBezTo>
                    <a:pt x="262" y="220"/>
                    <a:pt x="265" y="236"/>
                    <a:pt x="268" y="254"/>
                  </a:cubicBezTo>
                  <a:cubicBezTo>
                    <a:pt x="210" y="262"/>
                    <a:pt x="153" y="264"/>
                    <a:pt x="98" y="261"/>
                  </a:cubicBezTo>
                  <a:cubicBezTo>
                    <a:pt x="97" y="255"/>
                    <a:pt x="97" y="252"/>
                    <a:pt x="98" y="254"/>
                  </a:cubicBezTo>
                  <a:cubicBezTo>
                    <a:pt x="96" y="240"/>
                    <a:pt x="94" y="228"/>
                    <a:pt x="92" y="217"/>
                  </a:cubicBezTo>
                  <a:cubicBezTo>
                    <a:pt x="71" y="220"/>
                    <a:pt x="51" y="222"/>
                    <a:pt x="29" y="222"/>
                  </a:cubicBezTo>
                  <a:cubicBezTo>
                    <a:pt x="27" y="202"/>
                    <a:pt x="22" y="182"/>
                    <a:pt x="14" y="161"/>
                  </a:cubicBezTo>
                  <a:cubicBezTo>
                    <a:pt x="72" y="168"/>
                    <a:pt x="120" y="164"/>
                    <a:pt x="160" y="148"/>
                  </a:cubicBezTo>
                  <a:cubicBezTo>
                    <a:pt x="63" y="97"/>
                    <a:pt x="63" y="97"/>
                    <a:pt x="63" y="97"/>
                  </a:cubicBezTo>
                  <a:cubicBezTo>
                    <a:pt x="86" y="54"/>
                    <a:pt x="86" y="54"/>
                    <a:pt x="86" y="54"/>
                  </a:cubicBezTo>
                  <a:cubicBezTo>
                    <a:pt x="213" y="120"/>
                    <a:pt x="213" y="120"/>
                    <a:pt x="213" y="120"/>
                  </a:cubicBezTo>
                  <a:cubicBezTo>
                    <a:pt x="225" y="110"/>
                    <a:pt x="225" y="110"/>
                    <a:pt x="225" y="110"/>
                  </a:cubicBezTo>
                  <a:cubicBezTo>
                    <a:pt x="195" y="94"/>
                    <a:pt x="195" y="94"/>
                    <a:pt x="195" y="94"/>
                  </a:cubicBezTo>
                  <a:cubicBezTo>
                    <a:pt x="190" y="92"/>
                    <a:pt x="183" y="88"/>
                    <a:pt x="175" y="83"/>
                  </a:cubicBezTo>
                  <a:cubicBezTo>
                    <a:pt x="165" y="80"/>
                    <a:pt x="158" y="77"/>
                    <a:pt x="154" y="75"/>
                  </a:cubicBezTo>
                  <a:cubicBezTo>
                    <a:pt x="157" y="69"/>
                    <a:pt x="160" y="61"/>
                    <a:pt x="163" y="49"/>
                  </a:cubicBezTo>
                  <a:cubicBezTo>
                    <a:pt x="165" y="39"/>
                    <a:pt x="168" y="31"/>
                    <a:pt x="171" y="26"/>
                  </a:cubicBezTo>
                  <a:cubicBezTo>
                    <a:pt x="188" y="35"/>
                    <a:pt x="202" y="39"/>
                    <a:pt x="215" y="39"/>
                  </a:cubicBezTo>
                  <a:cubicBezTo>
                    <a:pt x="220" y="38"/>
                    <a:pt x="226" y="37"/>
                    <a:pt x="235" y="34"/>
                  </a:cubicBezTo>
                  <a:cubicBezTo>
                    <a:pt x="236" y="34"/>
                    <a:pt x="238" y="33"/>
                    <a:pt x="240" y="32"/>
                  </a:cubicBezTo>
                  <a:cubicBezTo>
                    <a:pt x="260" y="26"/>
                    <a:pt x="279" y="15"/>
                    <a:pt x="295" y="0"/>
                  </a:cubicBezTo>
                  <a:cubicBezTo>
                    <a:pt x="303" y="7"/>
                    <a:pt x="315" y="17"/>
                    <a:pt x="332" y="32"/>
                  </a:cubicBezTo>
                  <a:cubicBezTo>
                    <a:pt x="347" y="46"/>
                    <a:pt x="355" y="52"/>
                    <a:pt x="354" y="52"/>
                  </a:cubicBezTo>
                  <a:cubicBezTo>
                    <a:pt x="345" y="56"/>
                    <a:pt x="345" y="56"/>
                    <a:pt x="345" y="56"/>
                  </a:cubicBezTo>
                  <a:cubicBezTo>
                    <a:pt x="322" y="61"/>
                    <a:pt x="298" y="69"/>
                    <a:pt x="271" y="79"/>
                  </a:cubicBezTo>
                  <a:cubicBezTo>
                    <a:pt x="283" y="85"/>
                    <a:pt x="299" y="93"/>
                    <a:pt x="317" y="101"/>
                  </a:cubicBezTo>
                  <a:cubicBezTo>
                    <a:pt x="333" y="109"/>
                    <a:pt x="344" y="115"/>
                    <a:pt x="352" y="119"/>
                  </a:cubicBezTo>
                  <a:cubicBezTo>
                    <a:pt x="350" y="117"/>
                    <a:pt x="349" y="113"/>
                    <a:pt x="347" y="108"/>
                  </a:cubicBezTo>
                  <a:cubicBezTo>
                    <a:pt x="347" y="104"/>
                    <a:pt x="343" y="95"/>
                    <a:pt x="337" y="83"/>
                  </a:cubicBezTo>
                  <a:cubicBezTo>
                    <a:pt x="355" y="80"/>
                    <a:pt x="373" y="77"/>
                    <a:pt x="391" y="74"/>
                  </a:cubicBezTo>
                  <a:cubicBezTo>
                    <a:pt x="411" y="119"/>
                    <a:pt x="428" y="159"/>
                    <a:pt x="442" y="196"/>
                  </a:cubicBezTo>
                  <a:lnTo>
                    <a:pt x="387" y="210"/>
                  </a:lnTo>
                  <a:close/>
                  <a:moveTo>
                    <a:pt x="286" y="325"/>
                  </a:moveTo>
                  <a:cubicBezTo>
                    <a:pt x="219" y="343"/>
                    <a:pt x="139" y="336"/>
                    <a:pt x="47" y="306"/>
                  </a:cubicBezTo>
                  <a:cubicBezTo>
                    <a:pt x="47" y="303"/>
                    <a:pt x="47" y="300"/>
                    <a:pt x="46" y="295"/>
                  </a:cubicBezTo>
                  <a:cubicBezTo>
                    <a:pt x="46" y="284"/>
                    <a:pt x="44" y="269"/>
                    <a:pt x="40" y="249"/>
                  </a:cubicBezTo>
                  <a:cubicBezTo>
                    <a:pt x="131" y="287"/>
                    <a:pt x="207" y="294"/>
                    <a:pt x="266" y="270"/>
                  </a:cubicBezTo>
                  <a:cubicBezTo>
                    <a:pt x="274" y="288"/>
                    <a:pt x="280" y="307"/>
                    <a:pt x="286" y="32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0" name="Freeform 77"/>
            <p:cNvSpPr>
              <a:spLocks noEditPoints="1"/>
            </p:cNvSpPr>
            <p:nvPr/>
          </p:nvSpPr>
          <p:spPr bwMode="auto">
            <a:xfrm>
              <a:off x="4239368" y="3438352"/>
              <a:ext cx="140153" cy="143628"/>
            </a:xfrm>
            <a:custGeom>
              <a:avLst/>
              <a:gdLst>
                <a:gd name="T0" fmla="*/ 25 w 477"/>
                <a:gd name="T1" fmla="*/ 190 h 486"/>
                <a:gd name="T2" fmla="*/ 274 w 477"/>
                <a:gd name="T3" fmla="*/ 321 h 486"/>
                <a:gd name="T4" fmla="*/ 248 w 477"/>
                <a:gd name="T5" fmla="*/ 370 h 486"/>
                <a:gd name="T6" fmla="*/ 0 w 477"/>
                <a:gd name="T7" fmla="*/ 239 h 486"/>
                <a:gd name="T8" fmla="*/ 25 w 477"/>
                <a:gd name="T9" fmla="*/ 190 h 486"/>
                <a:gd name="T10" fmla="*/ 119 w 477"/>
                <a:gd name="T11" fmla="*/ 190 h 486"/>
                <a:gd name="T12" fmla="*/ 234 w 477"/>
                <a:gd name="T13" fmla="*/ 0 h 486"/>
                <a:gd name="T14" fmla="*/ 258 w 477"/>
                <a:gd name="T15" fmla="*/ 12 h 486"/>
                <a:gd name="T16" fmla="*/ 285 w 477"/>
                <a:gd name="T17" fmla="*/ 29 h 486"/>
                <a:gd name="T18" fmla="*/ 291 w 477"/>
                <a:gd name="T19" fmla="*/ 38 h 486"/>
                <a:gd name="T20" fmla="*/ 260 w 477"/>
                <a:gd name="T21" fmla="*/ 77 h 486"/>
                <a:gd name="T22" fmla="*/ 477 w 477"/>
                <a:gd name="T23" fmla="*/ 191 h 486"/>
                <a:gd name="T24" fmla="*/ 450 w 477"/>
                <a:gd name="T25" fmla="*/ 241 h 486"/>
                <a:gd name="T26" fmla="*/ 228 w 477"/>
                <a:gd name="T27" fmla="*/ 124 h 486"/>
                <a:gd name="T28" fmla="*/ 203 w 477"/>
                <a:gd name="T29" fmla="*/ 169 h 486"/>
                <a:gd name="T30" fmla="*/ 417 w 477"/>
                <a:gd name="T31" fmla="*/ 281 h 486"/>
                <a:gd name="T32" fmla="*/ 379 w 477"/>
                <a:gd name="T33" fmla="*/ 344 h 486"/>
                <a:gd name="T34" fmla="*/ 322 w 477"/>
                <a:gd name="T35" fmla="*/ 440 h 486"/>
                <a:gd name="T36" fmla="*/ 272 w 477"/>
                <a:gd name="T37" fmla="*/ 482 h 486"/>
                <a:gd name="T38" fmla="*/ 180 w 477"/>
                <a:gd name="T39" fmla="*/ 459 h 486"/>
                <a:gd name="T40" fmla="*/ 182 w 477"/>
                <a:gd name="T41" fmla="*/ 443 h 486"/>
                <a:gd name="T42" fmla="*/ 189 w 477"/>
                <a:gd name="T43" fmla="*/ 389 h 486"/>
                <a:gd name="T44" fmla="*/ 244 w 477"/>
                <a:gd name="T45" fmla="*/ 414 h 486"/>
                <a:gd name="T46" fmla="*/ 272 w 477"/>
                <a:gd name="T47" fmla="*/ 390 h 486"/>
                <a:gd name="T48" fmla="*/ 328 w 477"/>
                <a:gd name="T49" fmla="*/ 300 h 486"/>
                <a:gd name="T50" fmla="*/ 119 w 477"/>
                <a:gd name="T51" fmla="*/ 190 h 4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77" h="486">
                  <a:moveTo>
                    <a:pt x="25" y="190"/>
                  </a:moveTo>
                  <a:cubicBezTo>
                    <a:pt x="274" y="321"/>
                    <a:pt x="274" y="321"/>
                    <a:pt x="274" y="321"/>
                  </a:cubicBezTo>
                  <a:cubicBezTo>
                    <a:pt x="248" y="370"/>
                    <a:pt x="248" y="370"/>
                    <a:pt x="248" y="370"/>
                  </a:cubicBezTo>
                  <a:cubicBezTo>
                    <a:pt x="0" y="239"/>
                    <a:pt x="0" y="239"/>
                    <a:pt x="0" y="239"/>
                  </a:cubicBezTo>
                  <a:lnTo>
                    <a:pt x="25" y="190"/>
                  </a:lnTo>
                  <a:close/>
                  <a:moveTo>
                    <a:pt x="119" y="190"/>
                  </a:moveTo>
                  <a:cubicBezTo>
                    <a:pt x="157" y="128"/>
                    <a:pt x="196" y="65"/>
                    <a:pt x="234" y="0"/>
                  </a:cubicBezTo>
                  <a:cubicBezTo>
                    <a:pt x="239" y="2"/>
                    <a:pt x="247" y="6"/>
                    <a:pt x="258" y="12"/>
                  </a:cubicBezTo>
                  <a:cubicBezTo>
                    <a:pt x="270" y="20"/>
                    <a:pt x="280" y="26"/>
                    <a:pt x="285" y="29"/>
                  </a:cubicBezTo>
                  <a:cubicBezTo>
                    <a:pt x="291" y="33"/>
                    <a:pt x="293" y="36"/>
                    <a:pt x="291" y="38"/>
                  </a:cubicBezTo>
                  <a:cubicBezTo>
                    <a:pt x="279" y="49"/>
                    <a:pt x="269" y="62"/>
                    <a:pt x="260" y="77"/>
                  </a:cubicBezTo>
                  <a:cubicBezTo>
                    <a:pt x="477" y="191"/>
                    <a:pt x="477" y="191"/>
                    <a:pt x="477" y="191"/>
                  </a:cubicBezTo>
                  <a:cubicBezTo>
                    <a:pt x="450" y="241"/>
                    <a:pt x="450" y="241"/>
                    <a:pt x="450" y="241"/>
                  </a:cubicBezTo>
                  <a:cubicBezTo>
                    <a:pt x="228" y="124"/>
                    <a:pt x="228" y="124"/>
                    <a:pt x="228" y="124"/>
                  </a:cubicBezTo>
                  <a:cubicBezTo>
                    <a:pt x="203" y="169"/>
                    <a:pt x="203" y="169"/>
                    <a:pt x="203" y="169"/>
                  </a:cubicBezTo>
                  <a:cubicBezTo>
                    <a:pt x="417" y="281"/>
                    <a:pt x="417" y="281"/>
                    <a:pt x="417" y="281"/>
                  </a:cubicBezTo>
                  <a:cubicBezTo>
                    <a:pt x="408" y="295"/>
                    <a:pt x="395" y="316"/>
                    <a:pt x="379" y="344"/>
                  </a:cubicBezTo>
                  <a:cubicBezTo>
                    <a:pt x="354" y="388"/>
                    <a:pt x="335" y="420"/>
                    <a:pt x="322" y="440"/>
                  </a:cubicBezTo>
                  <a:cubicBezTo>
                    <a:pt x="307" y="466"/>
                    <a:pt x="290" y="480"/>
                    <a:pt x="272" y="482"/>
                  </a:cubicBezTo>
                  <a:cubicBezTo>
                    <a:pt x="257" y="486"/>
                    <a:pt x="227" y="478"/>
                    <a:pt x="180" y="459"/>
                  </a:cubicBezTo>
                  <a:cubicBezTo>
                    <a:pt x="182" y="443"/>
                    <a:pt x="182" y="443"/>
                    <a:pt x="182" y="443"/>
                  </a:cubicBezTo>
                  <a:cubicBezTo>
                    <a:pt x="187" y="418"/>
                    <a:pt x="189" y="400"/>
                    <a:pt x="189" y="389"/>
                  </a:cubicBezTo>
                  <a:cubicBezTo>
                    <a:pt x="218" y="406"/>
                    <a:pt x="237" y="415"/>
                    <a:pt x="244" y="414"/>
                  </a:cubicBezTo>
                  <a:cubicBezTo>
                    <a:pt x="253" y="414"/>
                    <a:pt x="262" y="406"/>
                    <a:pt x="272" y="390"/>
                  </a:cubicBezTo>
                  <a:cubicBezTo>
                    <a:pt x="291" y="362"/>
                    <a:pt x="309" y="332"/>
                    <a:pt x="328" y="300"/>
                  </a:cubicBezTo>
                  <a:lnTo>
                    <a:pt x="119" y="19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1" name="Freeform 78"/>
            <p:cNvSpPr>
              <a:spLocks noEditPoints="1"/>
            </p:cNvSpPr>
            <p:nvPr/>
          </p:nvSpPr>
          <p:spPr bwMode="auto">
            <a:xfrm>
              <a:off x="4150179" y="3592405"/>
              <a:ext cx="152895" cy="151736"/>
            </a:xfrm>
            <a:custGeom>
              <a:avLst/>
              <a:gdLst>
                <a:gd name="T0" fmla="*/ 515 w 519"/>
                <a:gd name="T1" fmla="*/ 182 h 514"/>
                <a:gd name="T2" fmla="*/ 518 w 519"/>
                <a:gd name="T3" fmla="*/ 188 h 514"/>
                <a:gd name="T4" fmla="*/ 407 w 519"/>
                <a:gd name="T5" fmla="*/ 281 h 514"/>
                <a:gd name="T6" fmla="*/ 273 w 519"/>
                <a:gd name="T7" fmla="*/ 281 h 514"/>
                <a:gd name="T8" fmla="*/ 271 w 519"/>
                <a:gd name="T9" fmla="*/ 284 h 514"/>
                <a:gd name="T10" fmla="*/ 428 w 519"/>
                <a:gd name="T11" fmla="*/ 367 h 514"/>
                <a:gd name="T12" fmla="*/ 405 w 519"/>
                <a:gd name="T13" fmla="*/ 410 h 514"/>
                <a:gd name="T14" fmla="*/ 253 w 519"/>
                <a:gd name="T15" fmla="*/ 330 h 514"/>
                <a:gd name="T16" fmla="*/ 381 w 519"/>
                <a:gd name="T17" fmla="*/ 472 h 514"/>
                <a:gd name="T18" fmla="*/ 375 w 519"/>
                <a:gd name="T19" fmla="*/ 475 h 514"/>
                <a:gd name="T20" fmla="*/ 318 w 519"/>
                <a:gd name="T21" fmla="*/ 514 h 514"/>
                <a:gd name="T22" fmla="*/ 202 w 519"/>
                <a:gd name="T23" fmla="*/ 350 h 514"/>
                <a:gd name="T24" fmla="*/ 14 w 519"/>
                <a:gd name="T25" fmla="*/ 351 h 514"/>
                <a:gd name="T26" fmla="*/ 0 w 519"/>
                <a:gd name="T27" fmla="*/ 284 h 514"/>
                <a:gd name="T28" fmla="*/ 183 w 519"/>
                <a:gd name="T29" fmla="*/ 293 h 514"/>
                <a:gd name="T30" fmla="*/ 43 w 519"/>
                <a:gd name="T31" fmla="*/ 219 h 514"/>
                <a:gd name="T32" fmla="*/ 66 w 519"/>
                <a:gd name="T33" fmla="*/ 176 h 514"/>
                <a:gd name="T34" fmla="*/ 209 w 519"/>
                <a:gd name="T35" fmla="*/ 252 h 514"/>
                <a:gd name="T36" fmla="*/ 219 w 519"/>
                <a:gd name="T37" fmla="*/ 233 h 514"/>
                <a:gd name="T38" fmla="*/ 257 w 519"/>
                <a:gd name="T39" fmla="*/ 253 h 514"/>
                <a:gd name="T40" fmla="*/ 246 w 519"/>
                <a:gd name="T41" fmla="*/ 218 h 514"/>
                <a:gd name="T42" fmla="*/ 317 w 519"/>
                <a:gd name="T43" fmla="*/ 234 h 514"/>
                <a:gd name="T44" fmla="*/ 306 w 519"/>
                <a:gd name="T45" fmla="*/ 190 h 514"/>
                <a:gd name="T46" fmla="*/ 361 w 519"/>
                <a:gd name="T47" fmla="*/ 178 h 514"/>
                <a:gd name="T48" fmla="*/ 372 w 519"/>
                <a:gd name="T49" fmla="*/ 222 h 514"/>
                <a:gd name="T50" fmla="*/ 374 w 519"/>
                <a:gd name="T51" fmla="*/ 230 h 514"/>
                <a:gd name="T52" fmla="*/ 431 w 519"/>
                <a:gd name="T53" fmla="*/ 191 h 514"/>
                <a:gd name="T54" fmla="*/ 359 w 519"/>
                <a:gd name="T55" fmla="*/ 153 h 514"/>
                <a:gd name="T56" fmla="*/ 283 w 519"/>
                <a:gd name="T57" fmla="*/ 184 h 514"/>
                <a:gd name="T58" fmla="*/ 264 w 519"/>
                <a:gd name="T59" fmla="*/ 152 h 514"/>
                <a:gd name="T60" fmla="*/ 222 w 519"/>
                <a:gd name="T61" fmla="*/ 231 h 514"/>
                <a:gd name="T62" fmla="*/ 169 w 519"/>
                <a:gd name="T63" fmla="*/ 203 h 514"/>
                <a:gd name="T64" fmla="*/ 193 w 519"/>
                <a:gd name="T65" fmla="*/ 156 h 514"/>
                <a:gd name="T66" fmla="*/ 113 w 519"/>
                <a:gd name="T67" fmla="*/ 171 h 514"/>
                <a:gd name="T68" fmla="*/ 105 w 519"/>
                <a:gd name="T69" fmla="*/ 169 h 514"/>
                <a:gd name="T70" fmla="*/ 100 w 519"/>
                <a:gd name="T71" fmla="*/ 102 h 514"/>
                <a:gd name="T72" fmla="*/ 222 w 519"/>
                <a:gd name="T73" fmla="*/ 105 h 514"/>
                <a:gd name="T74" fmla="*/ 278 w 519"/>
                <a:gd name="T75" fmla="*/ 0 h 514"/>
                <a:gd name="T76" fmla="*/ 326 w 519"/>
                <a:gd name="T77" fmla="*/ 25 h 514"/>
                <a:gd name="T78" fmla="*/ 333 w 519"/>
                <a:gd name="T79" fmla="*/ 33 h 514"/>
                <a:gd name="T80" fmla="*/ 329 w 519"/>
                <a:gd name="T81" fmla="*/ 40 h 514"/>
                <a:gd name="T82" fmla="*/ 310 w 519"/>
                <a:gd name="T83" fmla="*/ 64 h 514"/>
                <a:gd name="T84" fmla="*/ 274 w 519"/>
                <a:gd name="T85" fmla="*/ 132 h 514"/>
                <a:gd name="T86" fmla="*/ 391 w 519"/>
                <a:gd name="T87" fmla="*/ 64 h 514"/>
                <a:gd name="T88" fmla="*/ 395 w 519"/>
                <a:gd name="T89" fmla="*/ 61 h 514"/>
                <a:gd name="T90" fmla="*/ 404 w 519"/>
                <a:gd name="T91" fmla="*/ 56 h 514"/>
                <a:gd name="T92" fmla="*/ 453 w 519"/>
                <a:gd name="T93" fmla="*/ 101 h 514"/>
                <a:gd name="T94" fmla="*/ 451 w 519"/>
                <a:gd name="T95" fmla="*/ 108 h 514"/>
                <a:gd name="T96" fmla="*/ 421 w 519"/>
                <a:gd name="T97" fmla="*/ 120 h 514"/>
                <a:gd name="T98" fmla="*/ 408 w 519"/>
                <a:gd name="T99" fmla="*/ 126 h 514"/>
                <a:gd name="T100" fmla="*/ 515 w 519"/>
                <a:gd name="T101" fmla="*/ 182 h 514"/>
                <a:gd name="T102" fmla="*/ 233 w 519"/>
                <a:gd name="T103" fmla="*/ 12 h 514"/>
                <a:gd name="T104" fmla="*/ 219 w 519"/>
                <a:gd name="T105" fmla="*/ 84 h 514"/>
                <a:gd name="T106" fmla="*/ 163 w 519"/>
                <a:gd name="T107" fmla="*/ 76 h 514"/>
                <a:gd name="T108" fmla="*/ 171 w 519"/>
                <a:gd name="T109" fmla="*/ 16 h 514"/>
                <a:gd name="T110" fmla="*/ 172 w 519"/>
                <a:gd name="T111" fmla="*/ 2 h 514"/>
                <a:gd name="T112" fmla="*/ 233 w 519"/>
                <a:gd name="T113" fmla="*/ 12 h 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19" h="514">
                  <a:moveTo>
                    <a:pt x="515" y="182"/>
                  </a:moveTo>
                  <a:cubicBezTo>
                    <a:pt x="518" y="184"/>
                    <a:pt x="519" y="186"/>
                    <a:pt x="518" y="188"/>
                  </a:cubicBezTo>
                  <a:cubicBezTo>
                    <a:pt x="483" y="240"/>
                    <a:pt x="446" y="271"/>
                    <a:pt x="407" y="281"/>
                  </a:cubicBezTo>
                  <a:cubicBezTo>
                    <a:pt x="372" y="293"/>
                    <a:pt x="328" y="293"/>
                    <a:pt x="273" y="281"/>
                  </a:cubicBezTo>
                  <a:cubicBezTo>
                    <a:pt x="271" y="284"/>
                    <a:pt x="271" y="284"/>
                    <a:pt x="271" y="284"/>
                  </a:cubicBezTo>
                  <a:cubicBezTo>
                    <a:pt x="428" y="367"/>
                    <a:pt x="428" y="367"/>
                    <a:pt x="428" y="367"/>
                  </a:cubicBezTo>
                  <a:cubicBezTo>
                    <a:pt x="405" y="410"/>
                    <a:pt x="405" y="410"/>
                    <a:pt x="405" y="410"/>
                  </a:cubicBezTo>
                  <a:cubicBezTo>
                    <a:pt x="253" y="330"/>
                    <a:pt x="253" y="330"/>
                    <a:pt x="253" y="330"/>
                  </a:cubicBezTo>
                  <a:cubicBezTo>
                    <a:pt x="261" y="385"/>
                    <a:pt x="304" y="433"/>
                    <a:pt x="381" y="472"/>
                  </a:cubicBezTo>
                  <a:cubicBezTo>
                    <a:pt x="375" y="475"/>
                    <a:pt x="375" y="475"/>
                    <a:pt x="375" y="475"/>
                  </a:cubicBezTo>
                  <a:cubicBezTo>
                    <a:pt x="353" y="487"/>
                    <a:pt x="334" y="500"/>
                    <a:pt x="318" y="514"/>
                  </a:cubicBezTo>
                  <a:cubicBezTo>
                    <a:pt x="253" y="463"/>
                    <a:pt x="214" y="409"/>
                    <a:pt x="202" y="350"/>
                  </a:cubicBezTo>
                  <a:cubicBezTo>
                    <a:pt x="157" y="379"/>
                    <a:pt x="94" y="379"/>
                    <a:pt x="14" y="351"/>
                  </a:cubicBezTo>
                  <a:cubicBezTo>
                    <a:pt x="16" y="330"/>
                    <a:pt x="12" y="308"/>
                    <a:pt x="0" y="284"/>
                  </a:cubicBezTo>
                  <a:cubicBezTo>
                    <a:pt x="84" y="319"/>
                    <a:pt x="145" y="322"/>
                    <a:pt x="183" y="293"/>
                  </a:cubicBezTo>
                  <a:cubicBezTo>
                    <a:pt x="43" y="219"/>
                    <a:pt x="43" y="219"/>
                    <a:pt x="43" y="219"/>
                  </a:cubicBezTo>
                  <a:cubicBezTo>
                    <a:pt x="66" y="176"/>
                    <a:pt x="66" y="176"/>
                    <a:pt x="66" y="176"/>
                  </a:cubicBezTo>
                  <a:cubicBezTo>
                    <a:pt x="209" y="252"/>
                    <a:pt x="209" y="252"/>
                    <a:pt x="209" y="252"/>
                  </a:cubicBezTo>
                  <a:cubicBezTo>
                    <a:pt x="219" y="233"/>
                    <a:pt x="219" y="233"/>
                    <a:pt x="219" y="233"/>
                  </a:cubicBezTo>
                  <a:cubicBezTo>
                    <a:pt x="257" y="253"/>
                    <a:pt x="257" y="253"/>
                    <a:pt x="257" y="253"/>
                  </a:cubicBezTo>
                  <a:cubicBezTo>
                    <a:pt x="256" y="242"/>
                    <a:pt x="253" y="230"/>
                    <a:pt x="246" y="218"/>
                  </a:cubicBezTo>
                  <a:cubicBezTo>
                    <a:pt x="269" y="225"/>
                    <a:pt x="293" y="231"/>
                    <a:pt x="317" y="234"/>
                  </a:cubicBezTo>
                  <a:cubicBezTo>
                    <a:pt x="320" y="228"/>
                    <a:pt x="316" y="213"/>
                    <a:pt x="306" y="190"/>
                  </a:cubicBezTo>
                  <a:cubicBezTo>
                    <a:pt x="361" y="178"/>
                    <a:pt x="361" y="178"/>
                    <a:pt x="361" y="178"/>
                  </a:cubicBezTo>
                  <a:cubicBezTo>
                    <a:pt x="363" y="187"/>
                    <a:pt x="367" y="201"/>
                    <a:pt x="372" y="222"/>
                  </a:cubicBezTo>
                  <a:cubicBezTo>
                    <a:pt x="369" y="208"/>
                    <a:pt x="370" y="211"/>
                    <a:pt x="374" y="230"/>
                  </a:cubicBezTo>
                  <a:cubicBezTo>
                    <a:pt x="397" y="223"/>
                    <a:pt x="416" y="211"/>
                    <a:pt x="431" y="191"/>
                  </a:cubicBezTo>
                  <a:cubicBezTo>
                    <a:pt x="359" y="153"/>
                    <a:pt x="359" y="153"/>
                    <a:pt x="359" y="153"/>
                  </a:cubicBezTo>
                  <a:cubicBezTo>
                    <a:pt x="335" y="166"/>
                    <a:pt x="310" y="177"/>
                    <a:pt x="283" y="184"/>
                  </a:cubicBezTo>
                  <a:cubicBezTo>
                    <a:pt x="276" y="171"/>
                    <a:pt x="269" y="161"/>
                    <a:pt x="264" y="152"/>
                  </a:cubicBezTo>
                  <a:cubicBezTo>
                    <a:pt x="222" y="231"/>
                    <a:pt x="222" y="231"/>
                    <a:pt x="222" y="231"/>
                  </a:cubicBezTo>
                  <a:cubicBezTo>
                    <a:pt x="169" y="203"/>
                    <a:pt x="169" y="203"/>
                    <a:pt x="169" y="203"/>
                  </a:cubicBezTo>
                  <a:cubicBezTo>
                    <a:pt x="193" y="156"/>
                    <a:pt x="193" y="156"/>
                    <a:pt x="193" y="156"/>
                  </a:cubicBezTo>
                  <a:cubicBezTo>
                    <a:pt x="152" y="164"/>
                    <a:pt x="125" y="169"/>
                    <a:pt x="113" y="171"/>
                  </a:cubicBezTo>
                  <a:cubicBezTo>
                    <a:pt x="109" y="173"/>
                    <a:pt x="106" y="173"/>
                    <a:pt x="105" y="169"/>
                  </a:cubicBezTo>
                  <a:cubicBezTo>
                    <a:pt x="104" y="156"/>
                    <a:pt x="102" y="133"/>
                    <a:pt x="100" y="102"/>
                  </a:cubicBezTo>
                  <a:cubicBezTo>
                    <a:pt x="141" y="111"/>
                    <a:pt x="182" y="112"/>
                    <a:pt x="222" y="105"/>
                  </a:cubicBezTo>
                  <a:cubicBezTo>
                    <a:pt x="278" y="0"/>
                    <a:pt x="278" y="0"/>
                    <a:pt x="278" y="0"/>
                  </a:cubicBezTo>
                  <a:cubicBezTo>
                    <a:pt x="307" y="15"/>
                    <a:pt x="323" y="24"/>
                    <a:pt x="326" y="25"/>
                  </a:cubicBezTo>
                  <a:cubicBezTo>
                    <a:pt x="332" y="28"/>
                    <a:pt x="334" y="31"/>
                    <a:pt x="333" y="33"/>
                  </a:cubicBezTo>
                  <a:cubicBezTo>
                    <a:pt x="333" y="35"/>
                    <a:pt x="332" y="37"/>
                    <a:pt x="329" y="40"/>
                  </a:cubicBezTo>
                  <a:cubicBezTo>
                    <a:pt x="321" y="47"/>
                    <a:pt x="315" y="55"/>
                    <a:pt x="310" y="64"/>
                  </a:cubicBezTo>
                  <a:cubicBezTo>
                    <a:pt x="274" y="132"/>
                    <a:pt x="274" y="132"/>
                    <a:pt x="274" y="132"/>
                  </a:cubicBezTo>
                  <a:cubicBezTo>
                    <a:pt x="314" y="121"/>
                    <a:pt x="353" y="98"/>
                    <a:pt x="391" y="64"/>
                  </a:cubicBezTo>
                  <a:cubicBezTo>
                    <a:pt x="392" y="63"/>
                    <a:pt x="393" y="62"/>
                    <a:pt x="395" y="61"/>
                  </a:cubicBezTo>
                  <a:cubicBezTo>
                    <a:pt x="399" y="56"/>
                    <a:pt x="402" y="54"/>
                    <a:pt x="404" y="56"/>
                  </a:cubicBezTo>
                  <a:cubicBezTo>
                    <a:pt x="417" y="66"/>
                    <a:pt x="434" y="80"/>
                    <a:pt x="453" y="101"/>
                  </a:cubicBezTo>
                  <a:cubicBezTo>
                    <a:pt x="454" y="104"/>
                    <a:pt x="453" y="107"/>
                    <a:pt x="451" y="108"/>
                  </a:cubicBezTo>
                  <a:cubicBezTo>
                    <a:pt x="444" y="110"/>
                    <a:pt x="434" y="114"/>
                    <a:pt x="421" y="120"/>
                  </a:cubicBezTo>
                  <a:cubicBezTo>
                    <a:pt x="416" y="123"/>
                    <a:pt x="411" y="125"/>
                    <a:pt x="408" y="126"/>
                  </a:cubicBezTo>
                  <a:lnTo>
                    <a:pt x="515" y="182"/>
                  </a:lnTo>
                  <a:close/>
                  <a:moveTo>
                    <a:pt x="233" y="12"/>
                  </a:moveTo>
                  <a:cubicBezTo>
                    <a:pt x="219" y="84"/>
                    <a:pt x="219" y="84"/>
                    <a:pt x="219" y="84"/>
                  </a:cubicBezTo>
                  <a:cubicBezTo>
                    <a:pt x="163" y="76"/>
                    <a:pt x="163" y="76"/>
                    <a:pt x="163" y="76"/>
                  </a:cubicBezTo>
                  <a:cubicBezTo>
                    <a:pt x="167" y="57"/>
                    <a:pt x="170" y="37"/>
                    <a:pt x="171" y="16"/>
                  </a:cubicBezTo>
                  <a:cubicBezTo>
                    <a:pt x="171" y="8"/>
                    <a:pt x="172" y="3"/>
                    <a:pt x="172" y="2"/>
                  </a:cubicBezTo>
                  <a:lnTo>
                    <a:pt x="233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2" name="Freeform 79"/>
            <p:cNvSpPr>
              <a:spLocks noEditPoints="1"/>
            </p:cNvSpPr>
            <p:nvPr/>
          </p:nvSpPr>
          <p:spPr bwMode="auto">
            <a:xfrm>
              <a:off x="3645163" y="2840674"/>
              <a:ext cx="132045" cy="137837"/>
            </a:xfrm>
            <a:custGeom>
              <a:avLst/>
              <a:gdLst>
                <a:gd name="T0" fmla="*/ 64 w 448"/>
                <a:gd name="T1" fmla="*/ 37 h 468"/>
                <a:gd name="T2" fmla="*/ 124 w 448"/>
                <a:gd name="T3" fmla="*/ 30 h 468"/>
                <a:gd name="T4" fmla="*/ 130 w 448"/>
                <a:gd name="T5" fmla="*/ 81 h 468"/>
                <a:gd name="T6" fmla="*/ 178 w 448"/>
                <a:gd name="T7" fmla="*/ 121 h 468"/>
                <a:gd name="T8" fmla="*/ 270 w 448"/>
                <a:gd name="T9" fmla="*/ 149 h 468"/>
                <a:gd name="T10" fmla="*/ 193 w 448"/>
                <a:gd name="T11" fmla="*/ 118 h 468"/>
                <a:gd name="T12" fmla="*/ 254 w 448"/>
                <a:gd name="T13" fmla="*/ 59 h 468"/>
                <a:gd name="T14" fmla="*/ 293 w 448"/>
                <a:gd name="T15" fmla="*/ 2 h 468"/>
                <a:gd name="T16" fmla="*/ 314 w 448"/>
                <a:gd name="T17" fmla="*/ 16 h 468"/>
                <a:gd name="T18" fmla="*/ 318 w 448"/>
                <a:gd name="T19" fmla="*/ 50 h 468"/>
                <a:gd name="T20" fmla="*/ 400 w 448"/>
                <a:gd name="T21" fmla="*/ 86 h 468"/>
                <a:gd name="T22" fmla="*/ 332 w 448"/>
                <a:gd name="T23" fmla="*/ 139 h 468"/>
                <a:gd name="T24" fmla="*/ 442 w 448"/>
                <a:gd name="T25" fmla="*/ 173 h 468"/>
                <a:gd name="T26" fmla="*/ 392 w 448"/>
                <a:gd name="T27" fmla="*/ 219 h 468"/>
                <a:gd name="T28" fmla="*/ 448 w 448"/>
                <a:gd name="T29" fmla="*/ 262 h 468"/>
                <a:gd name="T30" fmla="*/ 418 w 448"/>
                <a:gd name="T31" fmla="*/ 387 h 468"/>
                <a:gd name="T32" fmla="*/ 328 w 448"/>
                <a:gd name="T33" fmla="*/ 439 h 468"/>
                <a:gd name="T34" fmla="*/ 344 w 448"/>
                <a:gd name="T35" fmla="*/ 378 h 468"/>
                <a:gd name="T36" fmla="*/ 338 w 448"/>
                <a:gd name="T37" fmla="*/ 279 h 468"/>
                <a:gd name="T38" fmla="*/ 304 w 448"/>
                <a:gd name="T39" fmla="*/ 329 h 468"/>
                <a:gd name="T40" fmla="*/ 265 w 448"/>
                <a:gd name="T41" fmla="*/ 384 h 468"/>
                <a:gd name="T42" fmla="*/ 258 w 448"/>
                <a:gd name="T43" fmla="*/ 292 h 468"/>
                <a:gd name="T44" fmla="*/ 202 w 448"/>
                <a:gd name="T45" fmla="*/ 276 h 468"/>
                <a:gd name="T46" fmla="*/ 188 w 448"/>
                <a:gd name="T47" fmla="*/ 459 h 468"/>
                <a:gd name="T48" fmla="*/ 109 w 448"/>
                <a:gd name="T49" fmla="*/ 326 h 468"/>
                <a:gd name="T50" fmla="*/ 56 w 448"/>
                <a:gd name="T51" fmla="*/ 367 h 468"/>
                <a:gd name="T52" fmla="*/ 43 w 448"/>
                <a:gd name="T53" fmla="*/ 359 h 468"/>
                <a:gd name="T54" fmla="*/ 23 w 448"/>
                <a:gd name="T55" fmla="*/ 305 h 468"/>
                <a:gd name="T56" fmla="*/ 87 w 448"/>
                <a:gd name="T57" fmla="*/ 187 h 468"/>
                <a:gd name="T58" fmla="*/ 56 w 448"/>
                <a:gd name="T59" fmla="*/ 256 h 468"/>
                <a:gd name="T60" fmla="*/ 0 w 448"/>
                <a:gd name="T61" fmla="*/ 85 h 468"/>
                <a:gd name="T62" fmla="*/ 58 w 448"/>
                <a:gd name="T63" fmla="*/ 86 h 468"/>
                <a:gd name="T64" fmla="*/ 79 w 448"/>
                <a:gd name="T65" fmla="*/ 134 h 468"/>
                <a:gd name="T66" fmla="*/ 330 w 448"/>
                <a:gd name="T67" fmla="*/ 229 h 468"/>
                <a:gd name="T68" fmla="*/ 185 w 448"/>
                <a:gd name="T69" fmla="*/ 213 h 468"/>
                <a:gd name="T70" fmla="*/ 145 w 448"/>
                <a:gd name="T71" fmla="*/ 178 h 468"/>
                <a:gd name="T72" fmla="*/ 188 w 448"/>
                <a:gd name="T73" fmla="*/ 226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48" h="468">
                  <a:moveTo>
                    <a:pt x="79" y="134"/>
                  </a:moveTo>
                  <a:cubicBezTo>
                    <a:pt x="64" y="37"/>
                    <a:pt x="64" y="37"/>
                    <a:pt x="64" y="37"/>
                  </a:cubicBezTo>
                  <a:cubicBezTo>
                    <a:pt x="91" y="33"/>
                    <a:pt x="107" y="31"/>
                    <a:pt x="110" y="30"/>
                  </a:cubicBezTo>
                  <a:cubicBezTo>
                    <a:pt x="117" y="29"/>
                    <a:pt x="121" y="29"/>
                    <a:pt x="124" y="30"/>
                  </a:cubicBezTo>
                  <a:cubicBezTo>
                    <a:pt x="126" y="31"/>
                    <a:pt x="128" y="35"/>
                    <a:pt x="128" y="43"/>
                  </a:cubicBezTo>
                  <a:cubicBezTo>
                    <a:pt x="127" y="56"/>
                    <a:pt x="128" y="68"/>
                    <a:pt x="130" y="81"/>
                  </a:cubicBezTo>
                  <a:cubicBezTo>
                    <a:pt x="137" y="127"/>
                    <a:pt x="137" y="127"/>
                    <a:pt x="137" y="127"/>
                  </a:cubicBezTo>
                  <a:cubicBezTo>
                    <a:pt x="178" y="121"/>
                    <a:pt x="178" y="121"/>
                    <a:pt x="178" y="121"/>
                  </a:cubicBezTo>
                  <a:cubicBezTo>
                    <a:pt x="184" y="162"/>
                    <a:pt x="184" y="162"/>
                    <a:pt x="184" y="162"/>
                  </a:cubicBezTo>
                  <a:cubicBezTo>
                    <a:pt x="270" y="149"/>
                    <a:pt x="270" y="149"/>
                    <a:pt x="270" y="149"/>
                  </a:cubicBezTo>
                  <a:cubicBezTo>
                    <a:pt x="264" y="107"/>
                    <a:pt x="264" y="107"/>
                    <a:pt x="264" y="107"/>
                  </a:cubicBezTo>
                  <a:cubicBezTo>
                    <a:pt x="193" y="118"/>
                    <a:pt x="193" y="118"/>
                    <a:pt x="193" y="118"/>
                  </a:cubicBezTo>
                  <a:cubicBezTo>
                    <a:pt x="185" y="70"/>
                    <a:pt x="185" y="70"/>
                    <a:pt x="185" y="70"/>
                  </a:cubicBezTo>
                  <a:cubicBezTo>
                    <a:pt x="254" y="59"/>
                    <a:pt x="254" y="59"/>
                    <a:pt x="254" y="59"/>
                  </a:cubicBezTo>
                  <a:cubicBezTo>
                    <a:pt x="246" y="9"/>
                    <a:pt x="246" y="9"/>
                    <a:pt x="246" y="9"/>
                  </a:cubicBezTo>
                  <a:cubicBezTo>
                    <a:pt x="271" y="5"/>
                    <a:pt x="287" y="3"/>
                    <a:pt x="293" y="2"/>
                  </a:cubicBezTo>
                  <a:cubicBezTo>
                    <a:pt x="300" y="1"/>
                    <a:pt x="306" y="0"/>
                    <a:pt x="308" y="1"/>
                  </a:cubicBezTo>
                  <a:cubicBezTo>
                    <a:pt x="312" y="2"/>
                    <a:pt x="314" y="7"/>
                    <a:pt x="314" y="16"/>
                  </a:cubicBezTo>
                  <a:cubicBezTo>
                    <a:pt x="314" y="25"/>
                    <a:pt x="315" y="33"/>
                    <a:pt x="316" y="40"/>
                  </a:cubicBezTo>
                  <a:cubicBezTo>
                    <a:pt x="318" y="50"/>
                    <a:pt x="318" y="50"/>
                    <a:pt x="318" y="50"/>
                  </a:cubicBezTo>
                  <a:cubicBezTo>
                    <a:pt x="392" y="38"/>
                    <a:pt x="392" y="38"/>
                    <a:pt x="392" y="38"/>
                  </a:cubicBezTo>
                  <a:cubicBezTo>
                    <a:pt x="400" y="86"/>
                    <a:pt x="400" y="86"/>
                    <a:pt x="400" y="86"/>
                  </a:cubicBezTo>
                  <a:cubicBezTo>
                    <a:pt x="325" y="98"/>
                    <a:pt x="325" y="98"/>
                    <a:pt x="325" y="98"/>
                  </a:cubicBezTo>
                  <a:cubicBezTo>
                    <a:pt x="332" y="139"/>
                    <a:pt x="332" y="139"/>
                    <a:pt x="332" y="139"/>
                  </a:cubicBezTo>
                  <a:cubicBezTo>
                    <a:pt x="434" y="123"/>
                    <a:pt x="434" y="123"/>
                    <a:pt x="434" y="123"/>
                  </a:cubicBezTo>
                  <a:cubicBezTo>
                    <a:pt x="442" y="173"/>
                    <a:pt x="442" y="173"/>
                    <a:pt x="442" y="173"/>
                  </a:cubicBezTo>
                  <a:cubicBezTo>
                    <a:pt x="386" y="182"/>
                    <a:pt x="386" y="182"/>
                    <a:pt x="386" y="182"/>
                  </a:cubicBezTo>
                  <a:cubicBezTo>
                    <a:pt x="392" y="219"/>
                    <a:pt x="392" y="219"/>
                    <a:pt x="392" y="219"/>
                  </a:cubicBezTo>
                  <a:cubicBezTo>
                    <a:pt x="440" y="212"/>
                    <a:pt x="440" y="212"/>
                    <a:pt x="440" y="212"/>
                  </a:cubicBezTo>
                  <a:cubicBezTo>
                    <a:pt x="448" y="262"/>
                    <a:pt x="448" y="262"/>
                    <a:pt x="448" y="262"/>
                  </a:cubicBezTo>
                  <a:cubicBezTo>
                    <a:pt x="400" y="270"/>
                    <a:pt x="400" y="270"/>
                    <a:pt x="400" y="270"/>
                  </a:cubicBezTo>
                  <a:cubicBezTo>
                    <a:pt x="418" y="387"/>
                    <a:pt x="418" y="387"/>
                    <a:pt x="418" y="387"/>
                  </a:cubicBezTo>
                  <a:cubicBezTo>
                    <a:pt x="420" y="403"/>
                    <a:pt x="415" y="415"/>
                    <a:pt x="402" y="422"/>
                  </a:cubicBezTo>
                  <a:cubicBezTo>
                    <a:pt x="391" y="429"/>
                    <a:pt x="366" y="435"/>
                    <a:pt x="328" y="439"/>
                  </a:cubicBezTo>
                  <a:cubicBezTo>
                    <a:pt x="318" y="414"/>
                    <a:pt x="309" y="396"/>
                    <a:pt x="301" y="386"/>
                  </a:cubicBezTo>
                  <a:cubicBezTo>
                    <a:pt x="326" y="384"/>
                    <a:pt x="340" y="381"/>
                    <a:pt x="344" y="378"/>
                  </a:cubicBezTo>
                  <a:cubicBezTo>
                    <a:pt x="350" y="375"/>
                    <a:pt x="352" y="370"/>
                    <a:pt x="351" y="361"/>
                  </a:cubicBezTo>
                  <a:cubicBezTo>
                    <a:pt x="338" y="279"/>
                    <a:pt x="338" y="279"/>
                    <a:pt x="338" y="279"/>
                  </a:cubicBezTo>
                  <a:cubicBezTo>
                    <a:pt x="277" y="289"/>
                    <a:pt x="277" y="289"/>
                    <a:pt x="277" y="289"/>
                  </a:cubicBezTo>
                  <a:cubicBezTo>
                    <a:pt x="282" y="297"/>
                    <a:pt x="291" y="310"/>
                    <a:pt x="304" y="329"/>
                  </a:cubicBezTo>
                  <a:cubicBezTo>
                    <a:pt x="312" y="339"/>
                    <a:pt x="316" y="345"/>
                    <a:pt x="316" y="346"/>
                  </a:cubicBezTo>
                  <a:cubicBezTo>
                    <a:pt x="265" y="384"/>
                    <a:pt x="265" y="384"/>
                    <a:pt x="265" y="384"/>
                  </a:cubicBezTo>
                  <a:cubicBezTo>
                    <a:pt x="247" y="359"/>
                    <a:pt x="232" y="339"/>
                    <a:pt x="221" y="324"/>
                  </a:cubicBezTo>
                  <a:cubicBezTo>
                    <a:pt x="258" y="292"/>
                    <a:pt x="258" y="292"/>
                    <a:pt x="258" y="292"/>
                  </a:cubicBezTo>
                  <a:cubicBezTo>
                    <a:pt x="206" y="300"/>
                    <a:pt x="206" y="300"/>
                    <a:pt x="206" y="300"/>
                  </a:cubicBezTo>
                  <a:cubicBezTo>
                    <a:pt x="202" y="276"/>
                    <a:pt x="202" y="276"/>
                    <a:pt x="202" y="276"/>
                  </a:cubicBezTo>
                  <a:cubicBezTo>
                    <a:pt x="164" y="299"/>
                    <a:pt x="164" y="299"/>
                    <a:pt x="164" y="299"/>
                  </a:cubicBezTo>
                  <a:cubicBezTo>
                    <a:pt x="188" y="459"/>
                    <a:pt x="188" y="459"/>
                    <a:pt x="188" y="459"/>
                  </a:cubicBezTo>
                  <a:cubicBezTo>
                    <a:pt x="131" y="468"/>
                    <a:pt x="131" y="468"/>
                    <a:pt x="131" y="468"/>
                  </a:cubicBezTo>
                  <a:cubicBezTo>
                    <a:pt x="109" y="326"/>
                    <a:pt x="109" y="326"/>
                    <a:pt x="109" y="326"/>
                  </a:cubicBezTo>
                  <a:cubicBezTo>
                    <a:pt x="103" y="331"/>
                    <a:pt x="94" y="337"/>
                    <a:pt x="83" y="346"/>
                  </a:cubicBezTo>
                  <a:cubicBezTo>
                    <a:pt x="70" y="355"/>
                    <a:pt x="61" y="362"/>
                    <a:pt x="56" y="367"/>
                  </a:cubicBezTo>
                  <a:cubicBezTo>
                    <a:pt x="53" y="369"/>
                    <a:pt x="51" y="369"/>
                    <a:pt x="48" y="366"/>
                  </a:cubicBezTo>
                  <a:cubicBezTo>
                    <a:pt x="43" y="358"/>
                    <a:pt x="41" y="356"/>
                    <a:pt x="43" y="359"/>
                  </a:cubicBezTo>
                  <a:cubicBezTo>
                    <a:pt x="29" y="336"/>
                    <a:pt x="20" y="319"/>
                    <a:pt x="14" y="309"/>
                  </a:cubicBezTo>
                  <a:cubicBezTo>
                    <a:pt x="23" y="305"/>
                    <a:pt x="23" y="305"/>
                    <a:pt x="23" y="305"/>
                  </a:cubicBezTo>
                  <a:cubicBezTo>
                    <a:pt x="51" y="296"/>
                    <a:pt x="77" y="284"/>
                    <a:pt x="100" y="270"/>
                  </a:cubicBezTo>
                  <a:cubicBezTo>
                    <a:pt x="87" y="187"/>
                    <a:pt x="87" y="187"/>
                    <a:pt x="87" y="187"/>
                  </a:cubicBezTo>
                  <a:cubicBezTo>
                    <a:pt x="59" y="191"/>
                    <a:pt x="59" y="191"/>
                    <a:pt x="59" y="191"/>
                  </a:cubicBezTo>
                  <a:cubicBezTo>
                    <a:pt x="59" y="214"/>
                    <a:pt x="58" y="236"/>
                    <a:pt x="56" y="256"/>
                  </a:cubicBezTo>
                  <a:cubicBezTo>
                    <a:pt x="33" y="251"/>
                    <a:pt x="16" y="248"/>
                    <a:pt x="5" y="247"/>
                  </a:cubicBezTo>
                  <a:cubicBezTo>
                    <a:pt x="11" y="196"/>
                    <a:pt x="9" y="143"/>
                    <a:pt x="0" y="85"/>
                  </a:cubicBezTo>
                  <a:cubicBezTo>
                    <a:pt x="12" y="85"/>
                    <a:pt x="12" y="85"/>
                    <a:pt x="12" y="85"/>
                  </a:cubicBezTo>
                  <a:cubicBezTo>
                    <a:pt x="31" y="86"/>
                    <a:pt x="46" y="86"/>
                    <a:pt x="58" y="86"/>
                  </a:cubicBezTo>
                  <a:cubicBezTo>
                    <a:pt x="59" y="102"/>
                    <a:pt x="59" y="119"/>
                    <a:pt x="58" y="137"/>
                  </a:cubicBezTo>
                  <a:lnTo>
                    <a:pt x="79" y="134"/>
                  </a:lnTo>
                  <a:close/>
                  <a:moveTo>
                    <a:pt x="196" y="250"/>
                  </a:moveTo>
                  <a:cubicBezTo>
                    <a:pt x="330" y="229"/>
                    <a:pt x="330" y="229"/>
                    <a:pt x="330" y="229"/>
                  </a:cubicBezTo>
                  <a:cubicBezTo>
                    <a:pt x="324" y="192"/>
                    <a:pt x="324" y="192"/>
                    <a:pt x="324" y="192"/>
                  </a:cubicBezTo>
                  <a:cubicBezTo>
                    <a:pt x="185" y="213"/>
                    <a:pt x="185" y="213"/>
                    <a:pt x="185" y="213"/>
                  </a:cubicBezTo>
                  <a:cubicBezTo>
                    <a:pt x="178" y="172"/>
                    <a:pt x="178" y="172"/>
                    <a:pt x="178" y="172"/>
                  </a:cubicBezTo>
                  <a:cubicBezTo>
                    <a:pt x="145" y="178"/>
                    <a:pt x="145" y="178"/>
                    <a:pt x="145" y="178"/>
                  </a:cubicBezTo>
                  <a:cubicBezTo>
                    <a:pt x="155" y="245"/>
                    <a:pt x="155" y="245"/>
                    <a:pt x="155" y="245"/>
                  </a:cubicBezTo>
                  <a:cubicBezTo>
                    <a:pt x="188" y="226"/>
                    <a:pt x="188" y="226"/>
                    <a:pt x="188" y="226"/>
                  </a:cubicBezTo>
                  <a:lnTo>
                    <a:pt x="196" y="25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3" name="Freeform 80"/>
            <p:cNvSpPr>
              <a:spLocks noEditPoints="1"/>
            </p:cNvSpPr>
            <p:nvPr/>
          </p:nvSpPr>
          <p:spPr bwMode="auto">
            <a:xfrm>
              <a:off x="3675279" y="3008626"/>
              <a:ext cx="128571" cy="141312"/>
            </a:xfrm>
            <a:custGeom>
              <a:avLst/>
              <a:gdLst>
                <a:gd name="T0" fmla="*/ 25 w 435"/>
                <a:gd name="T1" fmla="*/ 226 h 480"/>
                <a:gd name="T2" fmla="*/ 0 w 435"/>
                <a:gd name="T3" fmla="*/ 66 h 480"/>
                <a:gd name="T4" fmla="*/ 198 w 435"/>
                <a:gd name="T5" fmla="*/ 35 h 480"/>
                <a:gd name="T6" fmla="*/ 223 w 435"/>
                <a:gd name="T7" fmla="*/ 196 h 480"/>
                <a:gd name="T8" fmla="*/ 141 w 435"/>
                <a:gd name="T9" fmla="*/ 208 h 480"/>
                <a:gd name="T10" fmla="*/ 147 w 435"/>
                <a:gd name="T11" fmla="*/ 248 h 480"/>
                <a:gd name="T12" fmla="*/ 236 w 435"/>
                <a:gd name="T13" fmla="*/ 234 h 480"/>
                <a:gd name="T14" fmla="*/ 240 w 435"/>
                <a:gd name="T15" fmla="*/ 235 h 480"/>
                <a:gd name="T16" fmla="*/ 247 w 435"/>
                <a:gd name="T17" fmla="*/ 289 h 480"/>
                <a:gd name="T18" fmla="*/ 260 w 435"/>
                <a:gd name="T19" fmla="*/ 400 h 480"/>
                <a:gd name="T20" fmla="*/ 182 w 435"/>
                <a:gd name="T21" fmla="*/ 454 h 480"/>
                <a:gd name="T22" fmla="*/ 171 w 435"/>
                <a:gd name="T23" fmla="*/ 456 h 480"/>
                <a:gd name="T24" fmla="*/ 144 w 435"/>
                <a:gd name="T25" fmla="*/ 406 h 480"/>
                <a:gd name="T26" fmla="*/ 198 w 435"/>
                <a:gd name="T27" fmla="*/ 379 h 480"/>
                <a:gd name="T28" fmla="*/ 196 w 435"/>
                <a:gd name="T29" fmla="*/ 345 h 480"/>
                <a:gd name="T30" fmla="*/ 188 w 435"/>
                <a:gd name="T31" fmla="*/ 295 h 480"/>
                <a:gd name="T32" fmla="*/ 149 w 435"/>
                <a:gd name="T33" fmla="*/ 301 h 480"/>
                <a:gd name="T34" fmla="*/ 78 w 435"/>
                <a:gd name="T35" fmla="*/ 480 h 480"/>
                <a:gd name="T36" fmla="*/ 26 w 435"/>
                <a:gd name="T37" fmla="*/ 453 h 480"/>
                <a:gd name="T38" fmla="*/ 89 w 435"/>
                <a:gd name="T39" fmla="*/ 310 h 480"/>
                <a:gd name="T40" fmla="*/ 15 w 435"/>
                <a:gd name="T41" fmla="*/ 321 h 480"/>
                <a:gd name="T42" fmla="*/ 7 w 435"/>
                <a:gd name="T43" fmla="*/ 269 h 480"/>
                <a:gd name="T44" fmla="*/ 87 w 435"/>
                <a:gd name="T45" fmla="*/ 257 h 480"/>
                <a:gd name="T46" fmla="*/ 81 w 435"/>
                <a:gd name="T47" fmla="*/ 218 h 480"/>
                <a:gd name="T48" fmla="*/ 25 w 435"/>
                <a:gd name="T49" fmla="*/ 226 h 480"/>
                <a:gd name="T50" fmla="*/ 76 w 435"/>
                <a:gd name="T51" fmla="*/ 165 h 480"/>
                <a:gd name="T52" fmla="*/ 151 w 435"/>
                <a:gd name="T53" fmla="*/ 153 h 480"/>
                <a:gd name="T54" fmla="*/ 142 w 435"/>
                <a:gd name="T55" fmla="*/ 97 h 480"/>
                <a:gd name="T56" fmla="*/ 68 w 435"/>
                <a:gd name="T57" fmla="*/ 109 h 480"/>
                <a:gd name="T58" fmla="*/ 76 w 435"/>
                <a:gd name="T59" fmla="*/ 165 h 480"/>
                <a:gd name="T60" fmla="*/ 234 w 435"/>
                <a:gd name="T61" fmla="*/ 70 h 480"/>
                <a:gd name="T62" fmla="*/ 298 w 435"/>
                <a:gd name="T63" fmla="*/ 66 h 480"/>
                <a:gd name="T64" fmla="*/ 299 w 435"/>
                <a:gd name="T65" fmla="*/ 75 h 480"/>
                <a:gd name="T66" fmla="*/ 300 w 435"/>
                <a:gd name="T67" fmla="*/ 113 h 480"/>
                <a:gd name="T68" fmla="*/ 333 w 435"/>
                <a:gd name="T69" fmla="*/ 331 h 480"/>
                <a:gd name="T70" fmla="*/ 276 w 435"/>
                <a:gd name="T71" fmla="*/ 340 h 480"/>
                <a:gd name="T72" fmla="*/ 234 w 435"/>
                <a:gd name="T73" fmla="*/ 70 h 480"/>
                <a:gd name="T74" fmla="*/ 312 w 435"/>
                <a:gd name="T75" fmla="*/ 6 h 480"/>
                <a:gd name="T76" fmla="*/ 362 w 435"/>
                <a:gd name="T77" fmla="*/ 0 h 480"/>
                <a:gd name="T78" fmla="*/ 382 w 435"/>
                <a:gd name="T79" fmla="*/ 3 h 480"/>
                <a:gd name="T80" fmla="*/ 383 w 435"/>
                <a:gd name="T81" fmla="*/ 10 h 480"/>
                <a:gd name="T82" fmla="*/ 382 w 435"/>
                <a:gd name="T83" fmla="*/ 56 h 480"/>
                <a:gd name="T84" fmla="*/ 430 w 435"/>
                <a:gd name="T85" fmla="*/ 362 h 480"/>
                <a:gd name="T86" fmla="*/ 421 w 435"/>
                <a:gd name="T87" fmla="*/ 413 h 480"/>
                <a:gd name="T88" fmla="*/ 343 w 435"/>
                <a:gd name="T89" fmla="*/ 433 h 480"/>
                <a:gd name="T90" fmla="*/ 316 w 435"/>
                <a:gd name="T91" fmla="*/ 378 h 480"/>
                <a:gd name="T92" fmla="*/ 356 w 435"/>
                <a:gd name="T93" fmla="*/ 368 h 480"/>
                <a:gd name="T94" fmla="*/ 364 w 435"/>
                <a:gd name="T95" fmla="*/ 344 h 480"/>
                <a:gd name="T96" fmla="*/ 312 w 435"/>
                <a:gd name="T97" fmla="*/ 6 h 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35" h="480">
                  <a:moveTo>
                    <a:pt x="25" y="226"/>
                  </a:moveTo>
                  <a:cubicBezTo>
                    <a:pt x="0" y="66"/>
                    <a:pt x="0" y="66"/>
                    <a:pt x="0" y="66"/>
                  </a:cubicBezTo>
                  <a:cubicBezTo>
                    <a:pt x="198" y="35"/>
                    <a:pt x="198" y="35"/>
                    <a:pt x="198" y="35"/>
                  </a:cubicBezTo>
                  <a:cubicBezTo>
                    <a:pt x="223" y="196"/>
                    <a:pt x="223" y="196"/>
                    <a:pt x="223" y="196"/>
                  </a:cubicBezTo>
                  <a:cubicBezTo>
                    <a:pt x="141" y="208"/>
                    <a:pt x="141" y="208"/>
                    <a:pt x="141" y="208"/>
                  </a:cubicBezTo>
                  <a:cubicBezTo>
                    <a:pt x="147" y="248"/>
                    <a:pt x="147" y="248"/>
                    <a:pt x="147" y="248"/>
                  </a:cubicBezTo>
                  <a:cubicBezTo>
                    <a:pt x="236" y="234"/>
                    <a:pt x="236" y="234"/>
                    <a:pt x="236" y="234"/>
                  </a:cubicBezTo>
                  <a:cubicBezTo>
                    <a:pt x="239" y="233"/>
                    <a:pt x="240" y="234"/>
                    <a:pt x="240" y="235"/>
                  </a:cubicBezTo>
                  <a:cubicBezTo>
                    <a:pt x="242" y="247"/>
                    <a:pt x="244" y="265"/>
                    <a:pt x="247" y="289"/>
                  </a:cubicBezTo>
                  <a:cubicBezTo>
                    <a:pt x="253" y="338"/>
                    <a:pt x="257" y="375"/>
                    <a:pt x="260" y="400"/>
                  </a:cubicBezTo>
                  <a:cubicBezTo>
                    <a:pt x="269" y="430"/>
                    <a:pt x="243" y="448"/>
                    <a:pt x="182" y="454"/>
                  </a:cubicBezTo>
                  <a:cubicBezTo>
                    <a:pt x="178" y="455"/>
                    <a:pt x="174" y="455"/>
                    <a:pt x="171" y="456"/>
                  </a:cubicBezTo>
                  <a:cubicBezTo>
                    <a:pt x="164" y="435"/>
                    <a:pt x="155" y="419"/>
                    <a:pt x="144" y="406"/>
                  </a:cubicBezTo>
                  <a:cubicBezTo>
                    <a:pt x="185" y="405"/>
                    <a:pt x="203" y="396"/>
                    <a:pt x="198" y="379"/>
                  </a:cubicBezTo>
                  <a:cubicBezTo>
                    <a:pt x="197" y="369"/>
                    <a:pt x="197" y="357"/>
                    <a:pt x="196" y="345"/>
                  </a:cubicBezTo>
                  <a:cubicBezTo>
                    <a:pt x="194" y="333"/>
                    <a:pt x="192" y="316"/>
                    <a:pt x="188" y="295"/>
                  </a:cubicBezTo>
                  <a:cubicBezTo>
                    <a:pt x="149" y="301"/>
                    <a:pt x="149" y="301"/>
                    <a:pt x="149" y="301"/>
                  </a:cubicBezTo>
                  <a:cubicBezTo>
                    <a:pt x="151" y="363"/>
                    <a:pt x="127" y="423"/>
                    <a:pt x="78" y="480"/>
                  </a:cubicBezTo>
                  <a:cubicBezTo>
                    <a:pt x="66" y="469"/>
                    <a:pt x="48" y="460"/>
                    <a:pt x="26" y="453"/>
                  </a:cubicBezTo>
                  <a:cubicBezTo>
                    <a:pt x="69" y="409"/>
                    <a:pt x="90" y="361"/>
                    <a:pt x="89" y="310"/>
                  </a:cubicBezTo>
                  <a:cubicBezTo>
                    <a:pt x="15" y="321"/>
                    <a:pt x="15" y="321"/>
                    <a:pt x="15" y="321"/>
                  </a:cubicBezTo>
                  <a:cubicBezTo>
                    <a:pt x="7" y="269"/>
                    <a:pt x="7" y="269"/>
                    <a:pt x="7" y="269"/>
                  </a:cubicBezTo>
                  <a:cubicBezTo>
                    <a:pt x="87" y="257"/>
                    <a:pt x="87" y="257"/>
                    <a:pt x="87" y="257"/>
                  </a:cubicBezTo>
                  <a:cubicBezTo>
                    <a:pt x="81" y="218"/>
                    <a:pt x="81" y="218"/>
                    <a:pt x="81" y="218"/>
                  </a:cubicBezTo>
                  <a:lnTo>
                    <a:pt x="25" y="226"/>
                  </a:lnTo>
                  <a:close/>
                  <a:moveTo>
                    <a:pt x="76" y="165"/>
                  </a:moveTo>
                  <a:cubicBezTo>
                    <a:pt x="151" y="153"/>
                    <a:pt x="151" y="153"/>
                    <a:pt x="151" y="153"/>
                  </a:cubicBezTo>
                  <a:cubicBezTo>
                    <a:pt x="142" y="97"/>
                    <a:pt x="142" y="97"/>
                    <a:pt x="142" y="97"/>
                  </a:cubicBezTo>
                  <a:cubicBezTo>
                    <a:pt x="68" y="109"/>
                    <a:pt x="68" y="109"/>
                    <a:pt x="68" y="109"/>
                  </a:cubicBezTo>
                  <a:lnTo>
                    <a:pt x="76" y="165"/>
                  </a:lnTo>
                  <a:close/>
                  <a:moveTo>
                    <a:pt x="234" y="70"/>
                  </a:moveTo>
                  <a:cubicBezTo>
                    <a:pt x="274" y="61"/>
                    <a:pt x="296" y="60"/>
                    <a:pt x="298" y="66"/>
                  </a:cubicBezTo>
                  <a:cubicBezTo>
                    <a:pt x="299" y="67"/>
                    <a:pt x="300" y="70"/>
                    <a:pt x="299" y="75"/>
                  </a:cubicBezTo>
                  <a:cubicBezTo>
                    <a:pt x="297" y="88"/>
                    <a:pt x="298" y="101"/>
                    <a:pt x="300" y="113"/>
                  </a:cubicBezTo>
                  <a:cubicBezTo>
                    <a:pt x="333" y="331"/>
                    <a:pt x="333" y="331"/>
                    <a:pt x="333" y="331"/>
                  </a:cubicBezTo>
                  <a:cubicBezTo>
                    <a:pt x="276" y="340"/>
                    <a:pt x="276" y="340"/>
                    <a:pt x="276" y="340"/>
                  </a:cubicBezTo>
                  <a:lnTo>
                    <a:pt x="234" y="70"/>
                  </a:lnTo>
                  <a:close/>
                  <a:moveTo>
                    <a:pt x="312" y="6"/>
                  </a:moveTo>
                  <a:cubicBezTo>
                    <a:pt x="338" y="2"/>
                    <a:pt x="354" y="0"/>
                    <a:pt x="362" y="0"/>
                  </a:cubicBezTo>
                  <a:cubicBezTo>
                    <a:pt x="372" y="0"/>
                    <a:pt x="379" y="1"/>
                    <a:pt x="382" y="3"/>
                  </a:cubicBezTo>
                  <a:cubicBezTo>
                    <a:pt x="383" y="4"/>
                    <a:pt x="383" y="6"/>
                    <a:pt x="383" y="10"/>
                  </a:cubicBezTo>
                  <a:cubicBezTo>
                    <a:pt x="380" y="24"/>
                    <a:pt x="380" y="39"/>
                    <a:pt x="382" y="56"/>
                  </a:cubicBezTo>
                  <a:cubicBezTo>
                    <a:pt x="430" y="362"/>
                    <a:pt x="430" y="362"/>
                    <a:pt x="430" y="362"/>
                  </a:cubicBezTo>
                  <a:cubicBezTo>
                    <a:pt x="435" y="388"/>
                    <a:pt x="432" y="405"/>
                    <a:pt x="421" y="413"/>
                  </a:cubicBezTo>
                  <a:cubicBezTo>
                    <a:pt x="411" y="422"/>
                    <a:pt x="385" y="429"/>
                    <a:pt x="343" y="433"/>
                  </a:cubicBezTo>
                  <a:cubicBezTo>
                    <a:pt x="338" y="414"/>
                    <a:pt x="329" y="396"/>
                    <a:pt x="316" y="378"/>
                  </a:cubicBezTo>
                  <a:cubicBezTo>
                    <a:pt x="338" y="376"/>
                    <a:pt x="352" y="372"/>
                    <a:pt x="356" y="368"/>
                  </a:cubicBezTo>
                  <a:cubicBezTo>
                    <a:pt x="363" y="364"/>
                    <a:pt x="366" y="356"/>
                    <a:pt x="364" y="344"/>
                  </a:cubicBezTo>
                  <a:lnTo>
                    <a:pt x="312" y="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4" name="Freeform 81"/>
            <p:cNvSpPr>
              <a:spLocks noEditPoints="1"/>
            </p:cNvSpPr>
            <p:nvPr/>
          </p:nvSpPr>
          <p:spPr bwMode="auto">
            <a:xfrm>
              <a:off x="3698444" y="3183528"/>
              <a:ext cx="133204" cy="135520"/>
            </a:xfrm>
            <a:custGeom>
              <a:avLst/>
              <a:gdLst>
                <a:gd name="T0" fmla="*/ 335 w 449"/>
                <a:gd name="T1" fmla="*/ 114 h 461"/>
                <a:gd name="T2" fmla="*/ 303 w 449"/>
                <a:gd name="T3" fmla="*/ 97 h 461"/>
                <a:gd name="T4" fmla="*/ 215 w 449"/>
                <a:gd name="T5" fmla="*/ 116 h 461"/>
                <a:gd name="T6" fmla="*/ 211 w 449"/>
                <a:gd name="T7" fmla="*/ 130 h 461"/>
                <a:gd name="T8" fmla="*/ 211 w 449"/>
                <a:gd name="T9" fmla="*/ 138 h 461"/>
                <a:gd name="T10" fmla="*/ 417 w 449"/>
                <a:gd name="T11" fmla="*/ 106 h 461"/>
                <a:gd name="T12" fmla="*/ 425 w 449"/>
                <a:gd name="T13" fmla="*/ 154 h 461"/>
                <a:gd name="T14" fmla="*/ 315 w 449"/>
                <a:gd name="T15" fmla="*/ 171 h 461"/>
                <a:gd name="T16" fmla="*/ 449 w 449"/>
                <a:gd name="T17" fmla="*/ 211 h 461"/>
                <a:gd name="T18" fmla="*/ 423 w 449"/>
                <a:gd name="T19" fmla="*/ 278 h 461"/>
                <a:gd name="T20" fmla="*/ 242 w 449"/>
                <a:gd name="T21" fmla="*/ 180 h 461"/>
                <a:gd name="T22" fmla="*/ 190 w 449"/>
                <a:gd name="T23" fmla="*/ 189 h 461"/>
                <a:gd name="T24" fmla="*/ 131 w 449"/>
                <a:gd name="T25" fmla="*/ 268 h 461"/>
                <a:gd name="T26" fmla="*/ 230 w 449"/>
                <a:gd name="T27" fmla="*/ 188 h 461"/>
                <a:gd name="T28" fmla="*/ 265 w 449"/>
                <a:gd name="T29" fmla="*/ 221 h 461"/>
                <a:gd name="T30" fmla="*/ 133 w 449"/>
                <a:gd name="T31" fmla="*/ 327 h 461"/>
                <a:gd name="T32" fmla="*/ 128 w 449"/>
                <a:gd name="T33" fmla="*/ 322 h 461"/>
                <a:gd name="T34" fmla="*/ 101 w 449"/>
                <a:gd name="T35" fmla="*/ 296 h 461"/>
                <a:gd name="T36" fmla="*/ 54 w 449"/>
                <a:gd name="T37" fmla="*/ 338 h 461"/>
                <a:gd name="T38" fmla="*/ 6 w 449"/>
                <a:gd name="T39" fmla="*/ 297 h 461"/>
                <a:gd name="T40" fmla="*/ 115 w 449"/>
                <a:gd name="T41" fmla="*/ 200 h 461"/>
                <a:gd name="T42" fmla="*/ 7 w 449"/>
                <a:gd name="T43" fmla="*/ 217 h 461"/>
                <a:gd name="T44" fmla="*/ 0 w 449"/>
                <a:gd name="T45" fmla="*/ 168 h 461"/>
                <a:gd name="T46" fmla="*/ 141 w 449"/>
                <a:gd name="T47" fmla="*/ 146 h 461"/>
                <a:gd name="T48" fmla="*/ 144 w 449"/>
                <a:gd name="T49" fmla="*/ 131 h 461"/>
                <a:gd name="T50" fmla="*/ 111 w 449"/>
                <a:gd name="T51" fmla="*/ 136 h 461"/>
                <a:gd name="T52" fmla="*/ 89 w 449"/>
                <a:gd name="T53" fmla="*/ 139 h 461"/>
                <a:gd name="T54" fmla="*/ 67 w 449"/>
                <a:gd name="T55" fmla="*/ 145 h 461"/>
                <a:gd name="T56" fmla="*/ 59 w 449"/>
                <a:gd name="T57" fmla="*/ 119 h 461"/>
                <a:gd name="T58" fmla="*/ 51 w 449"/>
                <a:gd name="T59" fmla="*/ 95 h 461"/>
                <a:gd name="T60" fmla="*/ 94 w 449"/>
                <a:gd name="T61" fmla="*/ 79 h 461"/>
                <a:gd name="T62" fmla="*/ 107 w 449"/>
                <a:gd name="T63" fmla="*/ 64 h 461"/>
                <a:gd name="T64" fmla="*/ 111 w 449"/>
                <a:gd name="T65" fmla="*/ 59 h 461"/>
                <a:gd name="T66" fmla="*/ 136 w 449"/>
                <a:gd name="T67" fmla="*/ 0 h 461"/>
                <a:gd name="T68" fmla="*/ 184 w 449"/>
                <a:gd name="T69" fmla="*/ 4 h 461"/>
                <a:gd name="T70" fmla="*/ 213 w 449"/>
                <a:gd name="T71" fmla="*/ 7 h 461"/>
                <a:gd name="T72" fmla="*/ 209 w 449"/>
                <a:gd name="T73" fmla="*/ 16 h 461"/>
                <a:gd name="T74" fmla="*/ 163 w 449"/>
                <a:gd name="T75" fmla="*/ 78 h 461"/>
                <a:gd name="T76" fmla="*/ 213 w 449"/>
                <a:gd name="T77" fmla="*/ 68 h 461"/>
                <a:gd name="T78" fmla="*/ 252 w 449"/>
                <a:gd name="T79" fmla="*/ 62 h 461"/>
                <a:gd name="T80" fmla="*/ 242 w 449"/>
                <a:gd name="T81" fmla="*/ 56 h 461"/>
                <a:gd name="T82" fmla="*/ 219 w 449"/>
                <a:gd name="T83" fmla="*/ 43 h 461"/>
                <a:gd name="T84" fmla="*/ 256 w 449"/>
                <a:gd name="T85" fmla="*/ 3 h 461"/>
                <a:gd name="T86" fmla="*/ 370 w 449"/>
                <a:gd name="T87" fmla="*/ 71 h 461"/>
                <a:gd name="T88" fmla="*/ 335 w 449"/>
                <a:gd name="T89" fmla="*/ 114 h 461"/>
                <a:gd name="T90" fmla="*/ 395 w 449"/>
                <a:gd name="T91" fmla="*/ 306 h 461"/>
                <a:gd name="T92" fmla="*/ 264 w 449"/>
                <a:gd name="T93" fmla="*/ 408 h 461"/>
                <a:gd name="T94" fmla="*/ 110 w 449"/>
                <a:gd name="T95" fmla="*/ 461 h 461"/>
                <a:gd name="T96" fmla="*/ 83 w 449"/>
                <a:gd name="T97" fmla="*/ 423 h 461"/>
                <a:gd name="T98" fmla="*/ 76 w 449"/>
                <a:gd name="T99" fmla="*/ 414 h 461"/>
                <a:gd name="T100" fmla="*/ 94 w 449"/>
                <a:gd name="T101" fmla="*/ 410 h 461"/>
                <a:gd name="T102" fmla="*/ 220 w 449"/>
                <a:gd name="T103" fmla="*/ 373 h 461"/>
                <a:gd name="T104" fmla="*/ 340 w 449"/>
                <a:gd name="T105" fmla="*/ 270 h 461"/>
                <a:gd name="T106" fmla="*/ 374 w 449"/>
                <a:gd name="T107" fmla="*/ 292 h 461"/>
                <a:gd name="T108" fmla="*/ 395 w 449"/>
                <a:gd name="T109" fmla="*/ 304 h 461"/>
                <a:gd name="T110" fmla="*/ 395 w 449"/>
                <a:gd name="T111" fmla="*/ 306 h 461"/>
                <a:gd name="T112" fmla="*/ 322 w 449"/>
                <a:gd name="T113" fmla="*/ 267 h 461"/>
                <a:gd name="T114" fmla="*/ 119 w 449"/>
                <a:gd name="T115" fmla="*/ 394 h 461"/>
                <a:gd name="T116" fmla="*/ 112 w 449"/>
                <a:gd name="T117" fmla="*/ 386 h 461"/>
                <a:gd name="T118" fmla="*/ 80 w 449"/>
                <a:gd name="T119" fmla="*/ 353 h 461"/>
                <a:gd name="T120" fmla="*/ 273 w 449"/>
                <a:gd name="T121" fmla="*/ 235 h 461"/>
                <a:gd name="T122" fmla="*/ 322 w 449"/>
                <a:gd name="T123" fmla="*/ 267 h 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49" h="461">
                  <a:moveTo>
                    <a:pt x="335" y="114"/>
                  </a:moveTo>
                  <a:cubicBezTo>
                    <a:pt x="328" y="109"/>
                    <a:pt x="317" y="103"/>
                    <a:pt x="303" y="97"/>
                  </a:cubicBezTo>
                  <a:cubicBezTo>
                    <a:pt x="274" y="102"/>
                    <a:pt x="244" y="109"/>
                    <a:pt x="215" y="116"/>
                  </a:cubicBezTo>
                  <a:cubicBezTo>
                    <a:pt x="214" y="120"/>
                    <a:pt x="213" y="125"/>
                    <a:pt x="211" y="130"/>
                  </a:cubicBezTo>
                  <a:cubicBezTo>
                    <a:pt x="211" y="134"/>
                    <a:pt x="210" y="136"/>
                    <a:pt x="211" y="138"/>
                  </a:cubicBezTo>
                  <a:cubicBezTo>
                    <a:pt x="417" y="106"/>
                    <a:pt x="417" y="106"/>
                    <a:pt x="417" y="106"/>
                  </a:cubicBezTo>
                  <a:cubicBezTo>
                    <a:pt x="425" y="154"/>
                    <a:pt x="425" y="154"/>
                    <a:pt x="425" y="154"/>
                  </a:cubicBezTo>
                  <a:cubicBezTo>
                    <a:pt x="315" y="171"/>
                    <a:pt x="315" y="171"/>
                    <a:pt x="315" y="171"/>
                  </a:cubicBezTo>
                  <a:cubicBezTo>
                    <a:pt x="348" y="198"/>
                    <a:pt x="393" y="211"/>
                    <a:pt x="449" y="211"/>
                  </a:cubicBezTo>
                  <a:cubicBezTo>
                    <a:pt x="438" y="232"/>
                    <a:pt x="430" y="254"/>
                    <a:pt x="423" y="278"/>
                  </a:cubicBezTo>
                  <a:cubicBezTo>
                    <a:pt x="340" y="261"/>
                    <a:pt x="280" y="228"/>
                    <a:pt x="242" y="180"/>
                  </a:cubicBezTo>
                  <a:cubicBezTo>
                    <a:pt x="190" y="189"/>
                    <a:pt x="190" y="189"/>
                    <a:pt x="190" y="189"/>
                  </a:cubicBezTo>
                  <a:cubicBezTo>
                    <a:pt x="168" y="226"/>
                    <a:pt x="148" y="253"/>
                    <a:pt x="131" y="268"/>
                  </a:cubicBezTo>
                  <a:cubicBezTo>
                    <a:pt x="168" y="242"/>
                    <a:pt x="201" y="215"/>
                    <a:pt x="230" y="188"/>
                  </a:cubicBezTo>
                  <a:cubicBezTo>
                    <a:pt x="240" y="197"/>
                    <a:pt x="252" y="208"/>
                    <a:pt x="265" y="221"/>
                  </a:cubicBezTo>
                  <a:cubicBezTo>
                    <a:pt x="223" y="262"/>
                    <a:pt x="179" y="297"/>
                    <a:pt x="133" y="327"/>
                  </a:cubicBezTo>
                  <a:cubicBezTo>
                    <a:pt x="129" y="323"/>
                    <a:pt x="127" y="321"/>
                    <a:pt x="128" y="322"/>
                  </a:cubicBezTo>
                  <a:cubicBezTo>
                    <a:pt x="119" y="312"/>
                    <a:pt x="110" y="303"/>
                    <a:pt x="101" y="296"/>
                  </a:cubicBezTo>
                  <a:cubicBezTo>
                    <a:pt x="87" y="311"/>
                    <a:pt x="71" y="325"/>
                    <a:pt x="54" y="338"/>
                  </a:cubicBezTo>
                  <a:cubicBezTo>
                    <a:pt x="41" y="323"/>
                    <a:pt x="25" y="310"/>
                    <a:pt x="6" y="297"/>
                  </a:cubicBezTo>
                  <a:cubicBezTo>
                    <a:pt x="56" y="269"/>
                    <a:pt x="93" y="237"/>
                    <a:pt x="115" y="200"/>
                  </a:cubicBezTo>
                  <a:cubicBezTo>
                    <a:pt x="7" y="217"/>
                    <a:pt x="7" y="217"/>
                    <a:pt x="7" y="217"/>
                  </a:cubicBezTo>
                  <a:cubicBezTo>
                    <a:pt x="0" y="168"/>
                    <a:pt x="0" y="168"/>
                    <a:pt x="0" y="168"/>
                  </a:cubicBezTo>
                  <a:cubicBezTo>
                    <a:pt x="141" y="146"/>
                    <a:pt x="141" y="146"/>
                    <a:pt x="141" y="146"/>
                  </a:cubicBezTo>
                  <a:cubicBezTo>
                    <a:pt x="144" y="131"/>
                    <a:pt x="144" y="131"/>
                    <a:pt x="144" y="131"/>
                  </a:cubicBezTo>
                  <a:cubicBezTo>
                    <a:pt x="111" y="136"/>
                    <a:pt x="111" y="136"/>
                    <a:pt x="111" y="136"/>
                  </a:cubicBezTo>
                  <a:cubicBezTo>
                    <a:pt x="106" y="137"/>
                    <a:pt x="98" y="138"/>
                    <a:pt x="89" y="139"/>
                  </a:cubicBezTo>
                  <a:cubicBezTo>
                    <a:pt x="79" y="142"/>
                    <a:pt x="71" y="144"/>
                    <a:pt x="67" y="145"/>
                  </a:cubicBezTo>
                  <a:cubicBezTo>
                    <a:pt x="66" y="139"/>
                    <a:pt x="63" y="130"/>
                    <a:pt x="59" y="119"/>
                  </a:cubicBezTo>
                  <a:cubicBezTo>
                    <a:pt x="55" y="110"/>
                    <a:pt x="52" y="102"/>
                    <a:pt x="51" y="95"/>
                  </a:cubicBezTo>
                  <a:cubicBezTo>
                    <a:pt x="70" y="93"/>
                    <a:pt x="84" y="87"/>
                    <a:pt x="94" y="79"/>
                  </a:cubicBezTo>
                  <a:cubicBezTo>
                    <a:pt x="98" y="76"/>
                    <a:pt x="102" y="71"/>
                    <a:pt x="107" y="64"/>
                  </a:cubicBezTo>
                  <a:cubicBezTo>
                    <a:pt x="108" y="62"/>
                    <a:pt x="109" y="61"/>
                    <a:pt x="111" y="59"/>
                  </a:cubicBezTo>
                  <a:cubicBezTo>
                    <a:pt x="123" y="42"/>
                    <a:pt x="132" y="23"/>
                    <a:pt x="136" y="0"/>
                  </a:cubicBezTo>
                  <a:cubicBezTo>
                    <a:pt x="146" y="1"/>
                    <a:pt x="162" y="3"/>
                    <a:pt x="184" y="4"/>
                  </a:cubicBezTo>
                  <a:cubicBezTo>
                    <a:pt x="205" y="6"/>
                    <a:pt x="214" y="7"/>
                    <a:pt x="213" y="7"/>
                  </a:cubicBezTo>
                  <a:cubicBezTo>
                    <a:pt x="209" y="16"/>
                    <a:pt x="209" y="16"/>
                    <a:pt x="209" y="16"/>
                  </a:cubicBezTo>
                  <a:cubicBezTo>
                    <a:pt x="194" y="33"/>
                    <a:pt x="178" y="54"/>
                    <a:pt x="163" y="78"/>
                  </a:cubicBezTo>
                  <a:cubicBezTo>
                    <a:pt x="177" y="76"/>
                    <a:pt x="193" y="73"/>
                    <a:pt x="213" y="68"/>
                  </a:cubicBezTo>
                  <a:cubicBezTo>
                    <a:pt x="231" y="66"/>
                    <a:pt x="244" y="64"/>
                    <a:pt x="252" y="62"/>
                  </a:cubicBezTo>
                  <a:cubicBezTo>
                    <a:pt x="250" y="62"/>
                    <a:pt x="246" y="60"/>
                    <a:pt x="242" y="56"/>
                  </a:cubicBezTo>
                  <a:cubicBezTo>
                    <a:pt x="239" y="53"/>
                    <a:pt x="231" y="48"/>
                    <a:pt x="219" y="43"/>
                  </a:cubicBezTo>
                  <a:cubicBezTo>
                    <a:pt x="232" y="29"/>
                    <a:pt x="244" y="16"/>
                    <a:pt x="256" y="3"/>
                  </a:cubicBezTo>
                  <a:cubicBezTo>
                    <a:pt x="300" y="26"/>
                    <a:pt x="337" y="49"/>
                    <a:pt x="370" y="71"/>
                  </a:cubicBezTo>
                  <a:lnTo>
                    <a:pt x="335" y="114"/>
                  </a:lnTo>
                  <a:close/>
                  <a:moveTo>
                    <a:pt x="395" y="306"/>
                  </a:moveTo>
                  <a:cubicBezTo>
                    <a:pt x="352" y="351"/>
                    <a:pt x="309" y="385"/>
                    <a:pt x="264" y="408"/>
                  </a:cubicBezTo>
                  <a:cubicBezTo>
                    <a:pt x="223" y="430"/>
                    <a:pt x="171" y="447"/>
                    <a:pt x="110" y="461"/>
                  </a:cubicBezTo>
                  <a:cubicBezTo>
                    <a:pt x="106" y="451"/>
                    <a:pt x="97" y="438"/>
                    <a:pt x="83" y="423"/>
                  </a:cubicBezTo>
                  <a:cubicBezTo>
                    <a:pt x="80" y="419"/>
                    <a:pt x="78" y="417"/>
                    <a:pt x="76" y="414"/>
                  </a:cubicBezTo>
                  <a:cubicBezTo>
                    <a:pt x="80" y="414"/>
                    <a:pt x="86" y="412"/>
                    <a:pt x="94" y="410"/>
                  </a:cubicBezTo>
                  <a:cubicBezTo>
                    <a:pt x="151" y="400"/>
                    <a:pt x="193" y="387"/>
                    <a:pt x="220" y="373"/>
                  </a:cubicBezTo>
                  <a:cubicBezTo>
                    <a:pt x="268" y="350"/>
                    <a:pt x="308" y="316"/>
                    <a:pt x="340" y="270"/>
                  </a:cubicBezTo>
                  <a:cubicBezTo>
                    <a:pt x="347" y="275"/>
                    <a:pt x="358" y="283"/>
                    <a:pt x="374" y="292"/>
                  </a:cubicBezTo>
                  <a:cubicBezTo>
                    <a:pt x="383" y="297"/>
                    <a:pt x="390" y="301"/>
                    <a:pt x="395" y="304"/>
                  </a:cubicBezTo>
                  <a:lnTo>
                    <a:pt x="395" y="306"/>
                  </a:lnTo>
                  <a:close/>
                  <a:moveTo>
                    <a:pt x="322" y="267"/>
                  </a:moveTo>
                  <a:cubicBezTo>
                    <a:pt x="278" y="321"/>
                    <a:pt x="211" y="364"/>
                    <a:pt x="119" y="394"/>
                  </a:cubicBezTo>
                  <a:cubicBezTo>
                    <a:pt x="117" y="392"/>
                    <a:pt x="115" y="389"/>
                    <a:pt x="112" y="386"/>
                  </a:cubicBezTo>
                  <a:cubicBezTo>
                    <a:pt x="105" y="377"/>
                    <a:pt x="94" y="366"/>
                    <a:pt x="80" y="353"/>
                  </a:cubicBezTo>
                  <a:cubicBezTo>
                    <a:pt x="175" y="329"/>
                    <a:pt x="240" y="290"/>
                    <a:pt x="273" y="235"/>
                  </a:cubicBezTo>
                  <a:cubicBezTo>
                    <a:pt x="290" y="245"/>
                    <a:pt x="307" y="256"/>
                    <a:pt x="322" y="26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5" name="Freeform 82"/>
            <p:cNvSpPr>
              <a:spLocks noEditPoints="1"/>
            </p:cNvSpPr>
            <p:nvPr/>
          </p:nvSpPr>
          <p:spPr bwMode="auto">
            <a:xfrm>
              <a:off x="3732035" y="3356114"/>
              <a:ext cx="115830" cy="120462"/>
            </a:xfrm>
            <a:custGeom>
              <a:avLst/>
              <a:gdLst>
                <a:gd name="T0" fmla="*/ 0 w 391"/>
                <a:gd name="T1" fmla="*/ 285 h 409"/>
                <a:gd name="T2" fmla="*/ 278 w 391"/>
                <a:gd name="T3" fmla="*/ 242 h 409"/>
                <a:gd name="T4" fmla="*/ 287 w 391"/>
                <a:gd name="T5" fmla="*/ 296 h 409"/>
                <a:gd name="T6" fmla="*/ 9 w 391"/>
                <a:gd name="T7" fmla="*/ 339 h 409"/>
                <a:gd name="T8" fmla="*/ 0 w 391"/>
                <a:gd name="T9" fmla="*/ 285 h 409"/>
                <a:gd name="T10" fmla="*/ 76 w 391"/>
                <a:gd name="T11" fmla="*/ 229 h 409"/>
                <a:gd name="T12" fmla="*/ 55 w 391"/>
                <a:gd name="T13" fmla="*/ 7 h 409"/>
                <a:gd name="T14" fmla="*/ 81 w 391"/>
                <a:gd name="T15" fmla="*/ 3 h 409"/>
                <a:gd name="T16" fmla="*/ 113 w 391"/>
                <a:gd name="T17" fmla="*/ 0 h 409"/>
                <a:gd name="T18" fmla="*/ 123 w 391"/>
                <a:gd name="T19" fmla="*/ 4 h 409"/>
                <a:gd name="T20" fmla="*/ 121 w 391"/>
                <a:gd name="T21" fmla="*/ 54 h 409"/>
                <a:gd name="T22" fmla="*/ 363 w 391"/>
                <a:gd name="T23" fmla="*/ 17 h 409"/>
                <a:gd name="T24" fmla="*/ 372 w 391"/>
                <a:gd name="T25" fmla="*/ 73 h 409"/>
                <a:gd name="T26" fmla="*/ 124 w 391"/>
                <a:gd name="T27" fmla="*/ 111 h 409"/>
                <a:gd name="T28" fmla="*/ 130 w 391"/>
                <a:gd name="T29" fmla="*/ 162 h 409"/>
                <a:gd name="T30" fmla="*/ 369 w 391"/>
                <a:gd name="T31" fmla="*/ 125 h 409"/>
                <a:gd name="T32" fmla="*/ 376 w 391"/>
                <a:gd name="T33" fmla="*/ 198 h 409"/>
                <a:gd name="T34" fmla="*/ 388 w 391"/>
                <a:gd name="T35" fmla="*/ 309 h 409"/>
                <a:gd name="T36" fmla="*/ 373 w 391"/>
                <a:gd name="T37" fmla="*/ 372 h 409"/>
                <a:gd name="T38" fmla="*/ 285 w 391"/>
                <a:gd name="T39" fmla="*/ 409 h 409"/>
                <a:gd name="T40" fmla="*/ 277 w 391"/>
                <a:gd name="T41" fmla="*/ 395 h 409"/>
                <a:gd name="T42" fmla="*/ 251 w 391"/>
                <a:gd name="T43" fmla="*/ 347 h 409"/>
                <a:gd name="T44" fmla="*/ 310 w 391"/>
                <a:gd name="T45" fmla="*/ 334 h 409"/>
                <a:gd name="T46" fmla="*/ 318 w 391"/>
                <a:gd name="T47" fmla="*/ 299 h 409"/>
                <a:gd name="T48" fmla="*/ 309 w 391"/>
                <a:gd name="T49" fmla="*/ 193 h 409"/>
                <a:gd name="T50" fmla="*/ 76 w 391"/>
                <a:gd name="T51" fmla="*/ 229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91" h="409">
                  <a:moveTo>
                    <a:pt x="0" y="285"/>
                  </a:moveTo>
                  <a:cubicBezTo>
                    <a:pt x="278" y="242"/>
                    <a:pt x="278" y="242"/>
                    <a:pt x="278" y="242"/>
                  </a:cubicBezTo>
                  <a:cubicBezTo>
                    <a:pt x="287" y="296"/>
                    <a:pt x="287" y="296"/>
                    <a:pt x="287" y="296"/>
                  </a:cubicBezTo>
                  <a:cubicBezTo>
                    <a:pt x="9" y="339"/>
                    <a:pt x="9" y="339"/>
                    <a:pt x="9" y="339"/>
                  </a:cubicBezTo>
                  <a:lnTo>
                    <a:pt x="0" y="285"/>
                  </a:lnTo>
                  <a:close/>
                  <a:moveTo>
                    <a:pt x="76" y="229"/>
                  </a:moveTo>
                  <a:cubicBezTo>
                    <a:pt x="69" y="156"/>
                    <a:pt x="62" y="83"/>
                    <a:pt x="55" y="7"/>
                  </a:cubicBezTo>
                  <a:cubicBezTo>
                    <a:pt x="60" y="7"/>
                    <a:pt x="68" y="5"/>
                    <a:pt x="81" y="3"/>
                  </a:cubicBezTo>
                  <a:cubicBezTo>
                    <a:pt x="96" y="2"/>
                    <a:pt x="106" y="1"/>
                    <a:pt x="113" y="0"/>
                  </a:cubicBezTo>
                  <a:cubicBezTo>
                    <a:pt x="120" y="0"/>
                    <a:pt x="124" y="2"/>
                    <a:pt x="123" y="4"/>
                  </a:cubicBezTo>
                  <a:cubicBezTo>
                    <a:pt x="120" y="20"/>
                    <a:pt x="120" y="37"/>
                    <a:pt x="121" y="54"/>
                  </a:cubicBezTo>
                  <a:cubicBezTo>
                    <a:pt x="363" y="17"/>
                    <a:pt x="363" y="17"/>
                    <a:pt x="363" y="17"/>
                  </a:cubicBezTo>
                  <a:cubicBezTo>
                    <a:pt x="372" y="73"/>
                    <a:pt x="372" y="73"/>
                    <a:pt x="372" y="73"/>
                  </a:cubicBezTo>
                  <a:cubicBezTo>
                    <a:pt x="124" y="111"/>
                    <a:pt x="124" y="111"/>
                    <a:pt x="124" y="111"/>
                  </a:cubicBezTo>
                  <a:cubicBezTo>
                    <a:pt x="130" y="162"/>
                    <a:pt x="130" y="162"/>
                    <a:pt x="130" y="162"/>
                  </a:cubicBezTo>
                  <a:cubicBezTo>
                    <a:pt x="369" y="125"/>
                    <a:pt x="369" y="125"/>
                    <a:pt x="369" y="125"/>
                  </a:cubicBezTo>
                  <a:cubicBezTo>
                    <a:pt x="370" y="141"/>
                    <a:pt x="373" y="165"/>
                    <a:pt x="376" y="198"/>
                  </a:cubicBezTo>
                  <a:cubicBezTo>
                    <a:pt x="383" y="248"/>
                    <a:pt x="387" y="285"/>
                    <a:pt x="388" y="309"/>
                  </a:cubicBezTo>
                  <a:cubicBezTo>
                    <a:pt x="391" y="339"/>
                    <a:pt x="386" y="360"/>
                    <a:pt x="373" y="372"/>
                  </a:cubicBezTo>
                  <a:cubicBezTo>
                    <a:pt x="363" y="384"/>
                    <a:pt x="334" y="396"/>
                    <a:pt x="285" y="409"/>
                  </a:cubicBezTo>
                  <a:cubicBezTo>
                    <a:pt x="277" y="395"/>
                    <a:pt x="277" y="395"/>
                    <a:pt x="277" y="395"/>
                  </a:cubicBezTo>
                  <a:cubicBezTo>
                    <a:pt x="266" y="371"/>
                    <a:pt x="257" y="355"/>
                    <a:pt x="251" y="347"/>
                  </a:cubicBezTo>
                  <a:cubicBezTo>
                    <a:pt x="284" y="343"/>
                    <a:pt x="304" y="339"/>
                    <a:pt x="310" y="334"/>
                  </a:cubicBezTo>
                  <a:cubicBezTo>
                    <a:pt x="317" y="329"/>
                    <a:pt x="319" y="318"/>
                    <a:pt x="318" y="299"/>
                  </a:cubicBezTo>
                  <a:cubicBezTo>
                    <a:pt x="316" y="265"/>
                    <a:pt x="313" y="230"/>
                    <a:pt x="309" y="193"/>
                  </a:cubicBezTo>
                  <a:lnTo>
                    <a:pt x="76" y="22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6" name="Freeform 83"/>
            <p:cNvSpPr>
              <a:spLocks noEditPoints="1"/>
            </p:cNvSpPr>
            <p:nvPr/>
          </p:nvSpPr>
          <p:spPr bwMode="auto">
            <a:xfrm>
              <a:off x="3755201" y="3518275"/>
              <a:ext cx="132045" cy="137837"/>
            </a:xfrm>
            <a:custGeom>
              <a:avLst/>
              <a:gdLst>
                <a:gd name="T0" fmla="*/ 55 w 448"/>
                <a:gd name="T1" fmla="*/ 67 h 470"/>
                <a:gd name="T2" fmla="*/ 87 w 448"/>
                <a:gd name="T3" fmla="*/ 133 h 470"/>
                <a:gd name="T4" fmla="*/ 37 w 448"/>
                <a:gd name="T5" fmla="*/ 160 h 470"/>
                <a:gd name="T6" fmla="*/ 8 w 448"/>
                <a:gd name="T7" fmla="*/ 107 h 470"/>
                <a:gd name="T8" fmla="*/ 0 w 448"/>
                <a:gd name="T9" fmla="*/ 95 h 470"/>
                <a:gd name="T10" fmla="*/ 55 w 448"/>
                <a:gd name="T11" fmla="*/ 67 h 470"/>
                <a:gd name="T12" fmla="*/ 383 w 448"/>
                <a:gd name="T13" fmla="*/ 36 h 470"/>
                <a:gd name="T14" fmla="*/ 389 w 448"/>
                <a:gd name="T15" fmla="*/ 39 h 470"/>
                <a:gd name="T16" fmla="*/ 355 w 448"/>
                <a:gd name="T17" fmla="*/ 179 h 470"/>
                <a:gd name="T18" fmla="*/ 247 w 448"/>
                <a:gd name="T19" fmla="*/ 259 h 470"/>
                <a:gd name="T20" fmla="*/ 248 w 448"/>
                <a:gd name="T21" fmla="*/ 263 h 470"/>
                <a:gd name="T22" fmla="*/ 423 w 448"/>
                <a:gd name="T23" fmla="*/ 236 h 470"/>
                <a:gd name="T24" fmla="*/ 431 w 448"/>
                <a:gd name="T25" fmla="*/ 284 h 470"/>
                <a:gd name="T26" fmla="*/ 261 w 448"/>
                <a:gd name="T27" fmla="*/ 310 h 470"/>
                <a:gd name="T28" fmla="*/ 448 w 448"/>
                <a:gd name="T29" fmla="*/ 348 h 470"/>
                <a:gd name="T30" fmla="*/ 446 w 448"/>
                <a:gd name="T31" fmla="*/ 354 h 470"/>
                <a:gd name="T32" fmla="*/ 423 w 448"/>
                <a:gd name="T33" fmla="*/ 419 h 470"/>
                <a:gd name="T34" fmla="*/ 232 w 448"/>
                <a:gd name="T35" fmla="*/ 357 h 470"/>
                <a:gd name="T36" fmla="*/ 82 w 448"/>
                <a:gd name="T37" fmla="*/ 470 h 470"/>
                <a:gd name="T38" fmla="*/ 31 w 448"/>
                <a:gd name="T39" fmla="*/ 425 h 470"/>
                <a:gd name="T40" fmla="*/ 183 w 448"/>
                <a:gd name="T41" fmla="*/ 323 h 470"/>
                <a:gd name="T42" fmla="*/ 26 w 448"/>
                <a:gd name="T43" fmla="*/ 347 h 470"/>
                <a:gd name="T44" fmla="*/ 19 w 448"/>
                <a:gd name="T45" fmla="*/ 298 h 470"/>
                <a:gd name="T46" fmla="*/ 179 w 448"/>
                <a:gd name="T47" fmla="*/ 273 h 470"/>
                <a:gd name="T48" fmla="*/ 176 w 448"/>
                <a:gd name="T49" fmla="*/ 253 h 470"/>
                <a:gd name="T50" fmla="*/ 219 w 448"/>
                <a:gd name="T51" fmla="*/ 246 h 470"/>
                <a:gd name="T52" fmla="*/ 189 w 448"/>
                <a:gd name="T53" fmla="*/ 224 h 470"/>
                <a:gd name="T54" fmla="*/ 255 w 448"/>
                <a:gd name="T55" fmla="*/ 195 h 470"/>
                <a:gd name="T56" fmla="*/ 220 w 448"/>
                <a:gd name="T57" fmla="*/ 166 h 470"/>
                <a:gd name="T58" fmla="*/ 257 w 448"/>
                <a:gd name="T59" fmla="*/ 124 h 470"/>
                <a:gd name="T60" fmla="*/ 292 w 448"/>
                <a:gd name="T61" fmla="*/ 153 h 470"/>
                <a:gd name="T62" fmla="*/ 298 w 448"/>
                <a:gd name="T63" fmla="*/ 157 h 470"/>
                <a:gd name="T64" fmla="*/ 321 w 448"/>
                <a:gd name="T65" fmla="*/ 93 h 470"/>
                <a:gd name="T66" fmla="*/ 241 w 448"/>
                <a:gd name="T67" fmla="*/ 106 h 470"/>
                <a:gd name="T68" fmla="*/ 198 w 448"/>
                <a:gd name="T69" fmla="*/ 175 h 470"/>
                <a:gd name="T70" fmla="*/ 163 w 448"/>
                <a:gd name="T71" fmla="*/ 161 h 470"/>
                <a:gd name="T72" fmla="*/ 177 w 448"/>
                <a:gd name="T73" fmla="*/ 249 h 470"/>
                <a:gd name="T74" fmla="*/ 117 w 448"/>
                <a:gd name="T75" fmla="*/ 258 h 470"/>
                <a:gd name="T76" fmla="*/ 109 w 448"/>
                <a:gd name="T77" fmla="*/ 206 h 470"/>
                <a:gd name="T78" fmla="*/ 54 w 448"/>
                <a:gd name="T79" fmla="*/ 266 h 470"/>
                <a:gd name="T80" fmla="*/ 47 w 448"/>
                <a:gd name="T81" fmla="*/ 269 h 470"/>
                <a:gd name="T82" fmla="*/ 2 w 448"/>
                <a:gd name="T83" fmla="*/ 219 h 470"/>
                <a:gd name="T84" fmla="*/ 102 w 448"/>
                <a:gd name="T85" fmla="*/ 148 h 470"/>
                <a:gd name="T86" fmla="*/ 84 w 448"/>
                <a:gd name="T87" fmla="*/ 30 h 470"/>
                <a:gd name="T88" fmla="*/ 138 w 448"/>
                <a:gd name="T89" fmla="*/ 22 h 470"/>
                <a:gd name="T90" fmla="*/ 148 w 448"/>
                <a:gd name="T91" fmla="*/ 24 h 470"/>
                <a:gd name="T92" fmla="*/ 149 w 448"/>
                <a:gd name="T93" fmla="*/ 32 h 470"/>
                <a:gd name="T94" fmla="*/ 148 w 448"/>
                <a:gd name="T95" fmla="*/ 63 h 470"/>
                <a:gd name="T96" fmla="*/ 160 w 448"/>
                <a:gd name="T97" fmla="*/ 139 h 470"/>
                <a:gd name="T98" fmla="*/ 213 w 448"/>
                <a:gd name="T99" fmla="*/ 14 h 470"/>
                <a:gd name="T100" fmla="*/ 215 w 448"/>
                <a:gd name="T101" fmla="*/ 10 h 470"/>
                <a:gd name="T102" fmla="*/ 219 w 448"/>
                <a:gd name="T103" fmla="*/ 0 h 470"/>
                <a:gd name="T104" fmla="*/ 285 w 448"/>
                <a:gd name="T105" fmla="*/ 7 h 470"/>
                <a:gd name="T106" fmla="*/ 288 w 448"/>
                <a:gd name="T107" fmla="*/ 14 h 470"/>
                <a:gd name="T108" fmla="*/ 271 w 448"/>
                <a:gd name="T109" fmla="*/ 42 h 470"/>
                <a:gd name="T110" fmla="*/ 263 w 448"/>
                <a:gd name="T111" fmla="*/ 54 h 470"/>
                <a:gd name="T112" fmla="*/ 383 w 448"/>
                <a:gd name="T113" fmla="*/ 36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448" h="470">
                  <a:moveTo>
                    <a:pt x="55" y="67"/>
                  </a:moveTo>
                  <a:cubicBezTo>
                    <a:pt x="87" y="133"/>
                    <a:pt x="87" y="133"/>
                    <a:pt x="87" y="133"/>
                  </a:cubicBezTo>
                  <a:cubicBezTo>
                    <a:pt x="37" y="160"/>
                    <a:pt x="37" y="160"/>
                    <a:pt x="37" y="160"/>
                  </a:cubicBezTo>
                  <a:cubicBezTo>
                    <a:pt x="29" y="142"/>
                    <a:pt x="20" y="125"/>
                    <a:pt x="8" y="107"/>
                  </a:cubicBezTo>
                  <a:cubicBezTo>
                    <a:pt x="3" y="100"/>
                    <a:pt x="1" y="96"/>
                    <a:pt x="0" y="95"/>
                  </a:cubicBezTo>
                  <a:lnTo>
                    <a:pt x="55" y="67"/>
                  </a:lnTo>
                  <a:close/>
                  <a:moveTo>
                    <a:pt x="383" y="36"/>
                  </a:moveTo>
                  <a:cubicBezTo>
                    <a:pt x="386" y="35"/>
                    <a:pt x="389" y="36"/>
                    <a:pt x="389" y="39"/>
                  </a:cubicBezTo>
                  <a:cubicBezTo>
                    <a:pt x="392" y="100"/>
                    <a:pt x="381" y="147"/>
                    <a:pt x="355" y="179"/>
                  </a:cubicBezTo>
                  <a:cubicBezTo>
                    <a:pt x="335" y="209"/>
                    <a:pt x="299" y="236"/>
                    <a:pt x="247" y="259"/>
                  </a:cubicBezTo>
                  <a:cubicBezTo>
                    <a:pt x="248" y="263"/>
                    <a:pt x="248" y="263"/>
                    <a:pt x="248" y="263"/>
                  </a:cubicBezTo>
                  <a:cubicBezTo>
                    <a:pt x="423" y="236"/>
                    <a:pt x="423" y="236"/>
                    <a:pt x="423" y="236"/>
                  </a:cubicBezTo>
                  <a:cubicBezTo>
                    <a:pt x="431" y="284"/>
                    <a:pt x="431" y="284"/>
                    <a:pt x="431" y="284"/>
                  </a:cubicBezTo>
                  <a:cubicBezTo>
                    <a:pt x="261" y="310"/>
                    <a:pt x="261" y="310"/>
                    <a:pt x="261" y="310"/>
                  </a:cubicBezTo>
                  <a:cubicBezTo>
                    <a:pt x="300" y="350"/>
                    <a:pt x="363" y="363"/>
                    <a:pt x="448" y="348"/>
                  </a:cubicBezTo>
                  <a:cubicBezTo>
                    <a:pt x="446" y="354"/>
                    <a:pt x="446" y="354"/>
                    <a:pt x="446" y="354"/>
                  </a:cubicBezTo>
                  <a:cubicBezTo>
                    <a:pt x="435" y="376"/>
                    <a:pt x="427" y="398"/>
                    <a:pt x="423" y="419"/>
                  </a:cubicBezTo>
                  <a:cubicBezTo>
                    <a:pt x="340" y="418"/>
                    <a:pt x="277" y="397"/>
                    <a:pt x="232" y="357"/>
                  </a:cubicBezTo>
                  <a:cubicBezTo>
                    <a:pt x="213" y="407"/>
                    <a:pt x="163" y="445"/>
                    <a:pt x="82" y="470"/>
                  </a:cubicBezTo>
                  <a:cubicBezTo>
                    <a:pt x="71" y="451"/>
                    <a:pt x="54" y="436"/>
                    <a:pt x="31" y="425"/>
                  </a:cubicBezTo>
                  <a:cubicBezTo>
                    <a:pt x="119" y="402"/>
                    <a:pt x="169" y="368"/>
                    <a:pt x="183" y="323"/>
                  </a:cubicBezTo>
                  <a:cubicBezTo>
                    <a:pt x="26" y="347"/>
                    <a:pt x="26" y="347"/>
                    <a:pt x="26" y="347"/>
                  </a:cubicBezTo>
                  <a:cubicBezTo>
                    <a:pt x="19" y="298"/>
                    <a:pt x="19" y="298"/>
                    <a:pt x="19" y="298"/>
                  </a:cubicBezTo>
                  <a:cubicBezTo>
                    <a:pt x="179" y="273"/>
                    <a:pt x="179" y="273"/>
                    <a:pt x="179" y="273"/>
                  </a:cubicBezTo>
                  <a:cubicBezTo>
                    <a:pt x="176" y="253"/>
                    <a:pt x="176" y="253"/>
                    <a:pt x="176" y="253"/>
                  </a:cubicBezTo>
                  <a:cubicBezTo>
                    <a:pt x="219" y="246"/>
                    <a:pt x="219" y="246"/>
                    <a:pt x="219" y="246"/>
                  </a:cubicBezTo>
                  <a:cubicBezTo>
                    <a:pt x="211" y="237"/>
                    <a:pt x="201" y="230"/>
                    <a:pt x="189" y="224"/>
                  </a:cubicBezTo>
                  <a:cubicBezTo>
                    <a:pt x="212" y="217"/>
                    <a:pt x="234" y="207"/>
                    <a:pt x="255" y="195"/>
                  </a:cubicBezTo>
                  <a:cubicBezTo>
                    <a:pt x="254" y="189"/>
                    <a:pt x="242" y="179"/>
                    <a:pt x="220" y="166"/>
                  </a:cubicBezTo>
                  <a:cubicBezTo>
                    <a:pt x="257" y="124"/>
                    <a:pt x="257" y="124"/>
                    <a:pt x="257" y="124"/>
                  </a:cubicBezTo>
                  <a:cubicBezTo>
                    <a:pt x="264" y="129"/>
                    <a:pt x="276" y="139"/>
                    <a:pt x="292" y="153"/>
                  </a:cubicBezTo>
                  <a:cubicBezTo>
                    <a:pt x="282" y="143"/>
                    <a:pt x="284" y="145"/>
                    <a:pt x="298" y="157"/>
                  </a:cubicBezTo>
                  <a:cubicBezTo>
                    <a:pt x="313" y="139"/>
                    <a:pt x="321" y="117"/>
                    <a:pt x="321" y="93"/>
                  </a:cubicBezTo>
                  <a:cubicBezTo>
                    <a:pt x="241" y="106"/>
                    <a:pt x="241" y="106"/>
                    <a:pt x="241" y="106"/>
                  </a:cubicBezTo>
                  <a:cubicBezTo>
                    <a:pt x="229" y="130"/>
                    <a:pt x="215" y="153"/>
                    <a:pt x="198" y="175"/>
                  </a:cubicBezTo>
                  <a:cubicBezTo>
                    <a:pt x="185" y="170"/>
                    <a:pt x="173" y="165"/>
                    <a:pt x="163" y="161"/>
                  </a:cubicBezTo>
                  <a:cubicBezTo>
                    <a:pt x="177" y="249"/>
                    <a:pt x="177" y="249"/>
                    <a:pt x="177" y="249"/>
                  </a:cubicBezTo>
                  <a:cubicBezTo>
                    <a:pt x="117" y="258"/>
                    <a:pt x="117" y="258"/>
                    <a:pt x="117" y="258"/>
                  </a:cubicBezTo>
                  <a:cubicBezTo>
                    <a:pt x="109" y="206"/>
                    <a:pt x="109" y="206"/>
                    <a:pt x="109" y="206"/>
                  </a:cubicBezTo>
                  <a:cubicBezTo>
                    <a:pt x="81" y="237"/>
                    <a:pt x="63" y="257"/>
                    <a:pt x="54" y="266"/>
                  </a:cubicBezTo>
                  <a:cubicBezTo>
                    <a:pt x="52" y="270"/>
                    <a:pt x="49" y="272"/>
                    <a:pt x="47" y="269"/>
                  </a:cubicBezTo>
                  <a:cubicBezTo>
                    <a:pt x="37" y="259"/>
                    <a:pt x="23" y="242"/>
                    <a:pt x="2" y="219"/>
                  </a:cubicBezTo>
                  <a:cubicBezTo>
                    <a:pt x="41" y="202"/>
                    <a:pt x="74" y="178"/>
                    <a:pt x="102" y="148"/>
                  </a:cubicBezTo>
                  <a:cubicBezTo>
                    <a:pt x="84" y="30"/>
                    <a:pt x="84" y="30"/>
                    <a:pt x="84" y="30"/>
                  </a:cubicBezTo>
                  <a:cubicBezTo>
                    <a:pt x="116" y="25"/>
                    <a:pt x="134" y="23"/>
                    <a:pt x="138" y="22"/>
                  </a:cubicBezTo>
                  <a:cubicBezTo>
                    <a:pt x="144" y="21"/>
                    <a:pt x="148" y="22"/>
                    <a:pt x="148" y="24"/>
                  </a:cubicBezTo>
                  <a:cubicBezTo>
                    <a:pt x="149" y="25"/>
                    <a:pt x="150" y="28"/>
                    <a:pt x="149" y="32"/>
                  </a:cubicBezTo>
                  <a:cubicBezTo>
                    <a:pt x="147" y="42"/>
                    <a:pt x="147" y="53"/>
                    <a:pt x="148" y="63"/>
                  </a:cubicBezTo>
                  <a:cubicBezTo>
                    <a:pt x="160" y="139"/>
                    <a:pt x="160" y="139"/>
                    <a:pt x="160" y="139"/>
                  </a:cubicBezTo>
                  <a:cubicBezTo>
                    <a:pt x="185" y="106"/>
                    <a:pt x="203" y="64"/>
                    <a:pt x="213" y="14"/>
                  </a:cubicBezTo>
                  <a:cubicBezTo>
                    <a:pt x="213" y="13"/>
                    <a:pt x="213" y="12"/>
                    <a:pt x="215" y="10"/>
                  </a:cubicBezTo>
                  <a:cubicBezTo>
                    <a:pt x="215" y="4"/>
                    <a:pt x="216" y="0"/>
                    <a:pt x="219" y="0"/>
                  </a:cubicBezTo>
                  <a:cubicBezTo>
                    <a:pt x="235" y="0"/>
                    <a:pt x="257" y="2"/>
                    <a:pt x="285" y="7"/>
                  </a:cubicBezTo>
                  <a:cubicBezTo>
                    <a:pt x="288" y="9"/>
                    <a:pt x="289" y="12"/>
                    <a:pt x="288" y="14"/>
                  </a:cubicBezTo>
                  <a:cubicBezTo>
                    <a:pt x="284" y="20"/>
                    <a:pt x="278" y="29"/>
                    <a:pt x="271" y="42"/>
                  </a:cubicBezTo>
                  <a:cubicBezTo>
                    <a:pt x="268" y="47"/>
                    <a:pt x="265" y="51"/>
                    <a:pt x="263" y="54"/>
                  </a:cubicBezTo>
                  <a:lnTo>
                    <a:pt x="383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7" name="Freeform 84"/>
            <p:cNvSpPr>
              <a:spLocks noEditPoints="1"/>
            </p:cNvSpPr>
            <p:nvPr/>
          </p:nvSpPr>
          <p:spPr bwMode="auto">
            <a:xfrm>
              <a:off x="3231653" y="2968086"/>
              <a:ext cx="147103" cy="147103"/>
            </a:xfrm>
            <a:custGeom>
              <a:avLst/>
              <a:gdLst>
                <a:gd name="T0" fmla="*/ 45 w 496"/>
                <a:gd name="T1" fmla="*/ 109 h 499"/>
                <a:gd name="T2" fmla="*/ 100 w 496"/>
                <a:gd name="T3" fmla="*/ 84 h 499"/>
                <a:gd name="T4" fmla="*/ 121 w 496"/>
                <a:gd name="T5" fmla="*/ 130 h 499"/>
                <a:gd name="T6" fmla="*/ 180 w 496"/>
                <a:gd name="T7" fmla="*/ 154 h 499"/>
                <a:gd name="T8" fmla="*/ 276 w 496"/>
                <a:gd name="T9" fmla="*/ 153 h 499"/>
                <a:gd name="T10" fmla="*/ 193 w 496"/>
                <a:gd name="T11" fmla="*/ 147 h 499"/>
                <a:gd name="T12" fmla="*/ 234 w 496"/>
                <a:gd name="T13" fmla="*/ 72 h 499"/>
                <a:gd name="T14" fmla="*/ 253 w 496"/>
                <a:gd name="T15" fmla="*/ 6 h 499"/>
                <a:gd name="T16" fmla="*/ 278 w 496"/>
                <a:gd name="T17" fmla="*/ 12 h 499"/>
                <a:gd name="T18" fmla="*/ 291 w 496"/>
                <a:gd name="T19" fmla="*/ 44 h 499"/>
                <a:gd name="T20" fmla="*/ 381 w 496"/>
                <a:gd name="T21" fmla="*/ 54 h 499"/>
                <a:gd name="T22" fmla="*/ 331 w 496"/>
                <a:gd name="T23" fmla="*/ 125 h 499"/>
                <a:gd name="T24" fmla="*/ 447 w 496"/>
                <a:gd name="T25" fmla="*/ 124 h 499"/>
                <a:gd name="T26" fmla="*/ 413 w 496"/>
                <a:gd name="T27" fmla="*/ 183 h 499"/>
                <a:gd name="T28" fmla="*/ 480 w 496"/>
                <a:gd name="T29" fmla="*/ 207 h 499"/>
                <a:gd name="T30" fmla="*/ 489 w 496"/>
                <a:gd name="T31" fmla="*/ 335 h 499"/>
                <a:gd name="T32" fmla="*/ 420 w 496"/>
                <a:gd name="T33" fmla="*/ 412 h 499"/>
                <a:gd name="T34" fmla="*/ 416 w 496"/>
                <a:gd name="T35" fmla="*/ 348 h 499"/>
                <a:gd name="T36" fmla="*/ 380 w 496"/>
                <a:gd name="T37" fmla="*/ 256 h 499"/>
                <a:gd name="T38" fmla="*/ 362 w 496"/>
                <a:gd name="T39" fmla="*/ 314 h 499"/>
                <a:gd name="T40" fmla="*/ 342 w 496"/>
                <a:gd name="T41" fmla="*/ 379 h 499"/>
                <a:gd name="T42" fmla="*/ 308 w 496"/>
                <a:gd name="T43" fmla="*/ 293 h 499"/>
                <a:gd name="T44" fmla="*/ 249 w 496"/>
                <a:gd name="T45" fmla="*/ 294 h 499"/>
                <a:gd name="T46" fmla="*/ 292 w 496"/>
                <a:gd name="T47" fmla="*/ 473 h 499"/>
                <a:gd name="T48" fmla="*/ 176 w 496"/>
                <a:gd name="T49" fmla="*/ 371 h 499"/>
                <a:gd name="T50" fmla="*/ 138 w 496"/>
                <a:gd name="T51" fmla="*/ 426 h 499"/>
                <a:gd name="T52" fmla="*/ 123 w 496"/>
                <a:gd name="T53" fmla="*/ 422 h 499"/>
                <a:gd name="T54" fmla="*/ 88 w 496"/>
                <a:gd name="T55" fmla="*/ 377 h 499"/>
                <a:gd name="T56" fmla="*/ 113 w 496"/>
                <a:gd name="T57" fmla="*/ 244 h 499"/>
                <a:gd name="T58" fmla="*/ 104 w 496"/>
                <a:gd name="T59" fmla="*/ 320 h 499"/>
                <a:gd name="T60" fmla="*/ 0 w 496"/>
                <a:gd name="T61" fmla="*/ 174 h 499"/>
                <a:gd name="T62" fmla="*/ 55 w 496"/>
                <a:gd name="T63" fmla="*/ 157 h 499"/>
                <a:gd name="T64" fmla="*/ 89 w 496"/>
                <a:gd name="T65" fmla="*/ 197 h 499"/>
                <a:gd name="T66" fmla="*/ 358 w 496"/>
                <a:gd name="T67" fmla="*/ 211 h 499"/>
                <a:gd name="T68" fmla="*/ 214 w 496"/>
                <a:gd name="T69" fmla="*/ 240 h 499"/>
                <a:gd name="T70" fmla="*/ 165 w 496"/>
                <a:gd name="T71" fmla="*/ 218 h 499"/>
                <a:gd name="T72" fmla="*/ 222 w 496"/>
                <a:gd name="T73" fmla="*/ 251 h 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96" h="499">
                  <a:moveTo>
                    <a:pt x="89" y="197"/>
                  </a:moveTo>
                  <a:cubicBezTo>
                    <a:pt x="45" y="109"/>
                    <a:pt x="45" y="109"/>
                    <a:pt x="45" y="109"/>
                  </a:cubicBezTo>
                  <a:cubicBezTo>
                    <a:pt x="70" y="97"/>
                    <a:pt x="84" y="90"/>
                    <a:pt x="88" y="88"/>
                  </a:cubicBezTo>
                  <a:cubicBezTo>
                    <a:pt x="93" y="85"/>
                    <a:pt x="98" y="84"/>
                    <a:pt x="100" y="84"/>
                  </a:cubicBezTo>
                  <a:cubicBezTo>
                    <a:pt x="103" y="84"/>
                    <a:pt x="106" y="87"/>
                    <a:pt x="108" y="95"/>
                  </a:cubicBezTo>
                  <a:cubicBezTo>
                    <a:pt x="111" y="107"/>
                    <a:pt x="116" y="119"/>
                    <a:pt x="121" y="130"/>
                  </a:cubicBezTo>
                  <a:cubicBezTo>
                    <a:pt x="142" y="173"/>
                    <a:pt x="142" y="173"/>
                    <a:pt x="142" y="173"/>
                  </a:cubicBezTo>
                  <a:cubicBezTo>
                    <a:pt x="180" y="154"/>
                    <a:pt x="180" y="154"/>
                    <a:pt x="180" y="154"/>
                  </a:cubicBezTo>
                  <a:cubicBezTo>
                    <a:pt x="198" y="191"/>
                    <a:pt x="198" y="191"/>
                    <a:pt x="198" y="191"/>
                  </a:cubicBezTo>
                  <a:cubicBezTo>
                    <a:pt x="276" y="153"/>
                    <a:pt x="276" y="153"/>
                    <a:pt x="276" y="153"/>
                  </a:cubicBezTo>
                  <a:cubicBezTo>
                    <a:pt x="257" y="115"/>
                    <a:pt x="257" y="115"/>
                    <a:pt x="257" y="115"/>
                  </a:cubicBezTo>
                  <a:cubicBezTo>
                    <a:pt x="193" y="147"/>
                    <a:pt x="193" y="147"/>
                    <a:pt x="193" y="147"/>
                  </a:cubicBezTo>
                  <a:cubicBezTo>
                    <a:pt x="171" y="103"/>
                    <a:pt x="171" y="103"/>
                    <a:pt x="171" y="103"/>
                  </a:cubicBezTo>
                  <a:cubicBezTo>
                    <a:pt x="234" y="72"/>
                    <a:pt x="234" y="72"/>
                    <a:pt x="234" y="72"/>
                  </a:cubicBezTo>
                  <a:cubicBezTo>
                    <a:pt x="211" y="27"/>
                    <a:pt x="211" y="27"/>
                    <a:pt x="211" y="27"/>
                  </a:cubicBezTo>
                  <a:cubicBezTo>
                    <a:pt x="234" y="15"/>
                    <a:pt x="248" y="8"/>
                    <a:pt x="253" y="6"/>
                  </a:cubicBezTo>
                  <a:cubicBezTo>
                    <a:pt x="260" y="2"/>
                    <a:pt x="265" y="1"/>
                    <a:pt x="268" y="1"/>
                  </a:cubicBezTo>
                  <a:cubicBezTo>
                    <a:pt x="272" y="0"/>
                    <a:pt x="275" y="4"/>
                    <a:pt x="278" y="12"/>
                  </a:cubicBezTo>
                  <a:cubicBezTo>
                    <a:pt x="281" y="21"/>
                    <a:pt x="284" y="28"/>
                    <a:pt x="287" y="35"/>
                  </a:cubicBezTo>
                  <a:cubicBezTo>
                    <a:pt x="291" y="44"/>
                    <a:pt x="291" y="44"/>
                    <a:pt x="291" y="44"/>
                  </a:cubicBezTo>
                  <a:cubicBezTo>
                    <a:pt x="359" y="10"/>
                    <a:pt x="359" y="10"/>
                    <a:pt x="359" y="10"/>
                  </a:cubicBezTo>
                  <a:cubicBezTo>
                    <a:pt x="381" y="54"/>
                    <a:pt x="381" y="54"/>
                    <a:pt x="381" y="54"/>
                  </a:cubicBezTo>
                  <a:cubicBezTo>
                    <a:pt x="313" y="88"/>
                    <a:pt x="313" y="88"/>
                    <a:pt x="313" y="88"/>
                  </a:cubicBezTo>
                  <a:cubicBezTo>
                    <a:pt x="331" y="125"/>
                    <a:pt x="331" y="125"/>
                    <a:pt x="331" y="125"/>
                  </a:cubicBezTo>
                  <a:cubicBezTo>
                    <a:pt x="424" y="78"/>
                    <a:pt x="424" y="78"/>
                    <a:pt x="424" y="78"/>
                  </a:cubicBezTo>
                  <a:cubicBezTo>
                    <a:pt x="447" y="124"/>
                    <a:pt x="447" y="124"/>
                    <a:pt x="447" y="124"/>
                  </a:cubicBezTo>
                  <a:cubicBezTo>
                    <a:pt x="396" y="149"/>
                    <a:pt x="396" y="149"/>
                    <a:pt x="396" y="149"/>
                  </a:cubicBezTo>
                  <a:cubicBezTo>
                    <a:pt x="413" y="183"/>
                    <a:pt x="413" y="183"/>
                    <a:pt x="413" y="183"/>
                  </a:cubicBezTo>
                  <a:cubicBezTo>
                    <a:pt x="457" y="161"/>
                    <a:pt x="457" y="161"/>
                    <a:pt x="457" y="161"/>
                  </a:cubicBezTo>
                  <a:cubicBezTo>
                    <a:pt x="480" y="207"/>
                    <a:pt x="480" y="207"/>
                    <a:pt x="480" y="207"/>
                  </a:cubicBezTo>
                  <a:cubicBezTo>
                    <a:pt x="436" y="229"/>
                    <a:pt x="436" y="229"/>
                    <a:pt x="436" y="229"/>
                  </a:cubicBezTo>
                  <a:cubicBezTo>
                    <a:pt x="489" y="335"/>
                    <a:pt x="489" y="335"/>
                    <a:pt x="489" y="335"/>
                  </a:cubicBezTo>
                  <a:cubicBezTo>
                    <a:pt x="496" y="350"/>
                    <a:pt x="495" y="362"/>
                    <a:pt x="485" y="373"/>
                  </a:cubicBezTo>
                  <a:cubicBezTo>
                    <a:pt x="476" y="383"/>
                    <a:pt x="454" y="396"/>
                    <a:pt x="420" y="412"/>
                  </a:cubicBezTo>
                  <a:cubicBezTo>
                    <a:pt x="402" y="391"/>
                    <a:pt x="388" y="377"/>
                    <a:pt x="378" y="369"/>
                  </a:cubicBezTo>
                  <a:cubicBezTo>
                    <a:pt x="401" y="359"/>
                    <a:pt x="413" y="352"/>
                    <a:pt x="416" y="348"/>
                  </a:cubicBezTo>
                  <a:cubicBezTo>
                    <a:pt x="421" y="345"/>
                    <a:pt x="421" y="339"/>
                    <a:pt x="417" y="331"/>
                  </a:cubicBezTo>
                  <a:cubicBezTo>
                    <a:pt x="380" y="256"/>
                    <a:pt x="380" y="256"/>
                    <a:pt x="380" y="256"/>
                  </a:cubicBezTo>
                  <a:cubicBezTo>
                    <a:pt x="325" y="284"/>
                    <a:pt x="325" y="284"/>
                    <a:pt x="325" y="284"/>
                  </a:cubicBezTo>
                  <a:cubicBezTo>
                    <a:pt x="332" y="290"/>
                    <a:pt x="344" y="300"/>
                    <a:pt x="362" y="314"/>
                  </a:cubicBezTo>
                  <a:cubicBezTo>
                    <a:pt x="373" y="321"/>
                    <a:pt x="379" y="325"/>
                    <a:pt x="379" y="326"/>
                  </a:cubicBezTo>
                  <a:cubicBezTo>
                    <a:pt x="342" y="379"/>
                    <a:pt x="342" y="379"/>
                    <a:pt x="342" y="379"/>
                  </a:cubicBezTo>
                  <a:cubicBezTo>
                    <a:pt x="317" y="360"/>
                    <a:pt x="297" y="346"/>
                    <a:pt x="282" y="335"/>
                  </a:cubicBezTo>
                  <a:cubicBezTo>
                    <a:pt x="308" y="293"/>
                    <a:pt x="308" y="293"/>
                    <a:pt x="308" y="293"/>
                  </a:cubicBezTo>
                  <a:cubicBezTo>
                    <a:pt x="260" y="316"/>
                    <a:pt x="260" y="316"/>
                    <a:pt x="260" y="316"/>
                  </a:cubicBezTo>
                  <a:cubicBezTo>
                    <a:pt x="249" y="294"/>
                    <a:pt x="249" y="294"/>
                    <a:pt x="249" y="294"/>
                  </a:cubicBezTo>
                  <a:cubicBezTo>
                    <a:pt x="220" y="328"/>
                    <a:pt x="220" y="328"/>
                    <a:pt x="220" y="328"/>
                  </a:cubicBezTo>
                  <a:cubicBezTo>
                    <a:pt x="292" y="473"/>
                    <a:pt x="292" y="473"/>
                    <a:pt x="292" y="473"/>
                  </a:cubicBezTo>
                  <a:cubicBezTo>
                    <a:pt x="240" y="499"/>
                    <a:pt x="240" y="499"/>
                    <a:pt x="240" y="499"/>
                  </a:cubicBezTo>
                  <a:cubicBezTo>
                    <a:pt x="176" y="371"/>
                    <a:pt x="176" y="371"/>
                    <a:pt x="176" y="371"/>
                  </a:cubicBezTo>
                  <a:cubicBezTo>
                    <a:pt x="172" y="377"/>
                    <a:pt x="166" y="386"/>
                    <a:pt x="157" y="397"/>
                  </a:cubicBezTo>
                  <a:cubicBezTo>
                    <a:pt x="148" y="410"/>
                    <a:pt x="142" y="420"/>
                    <a:pt x="138" y="426"/>
                  </a:cubicBezTo>
                  <a:cubicBezTo>
                    <a:pt x="136" y="428"/>
                    <a:pt x="134" y="429"/>
                    <a:pt x="130" y="427"/>
                  </a:cubicBezTo>
                  <a:cubicBezTo>
                    <a:pt x="123" y="421"/>
                    <a:pt x="121" y="420"/>
                    <a:pt x="123" y="422"/>
                  </a:cubicBezTo>
                  <a:cubicBezTo>
                    <a:pt x="103" y="404"/>
                    <a:pt x="89" y="391"/>
                    <a:pt x="81" y="383"/>
                  </a:cubicBezTo>
                  <a:cubicBezTo>
                    <a:pt x="88" y="377"/>
                    <a:pt x="88" y="377"/>
                    <a:pt x="88" y="377"/>
                  </a:cubicBezTo>
                  <a:cubicBezTo>
                    <a:pt x="112" y="359"/>
                    <a:pt x="133" y="340"/>
                    <a:pt x="151" y="320"/>
                  </a:cubicBezTo>
                  <a:cubicBezTo>
                    <a:pt x="113" y="244"/>
                    <a:pt x="113" y="244"/>
                    <a:pt x="113" y="244"/>
                  </a:cubicBezTo>
                  <a:cubicBezTo>
                    <a:pt x="87" y="257"/>
                    <a:pt x="87" y="257"/>
                    <a:pt x="87" y="257"/>
                  </a:cubicBezTo>
                  <a:cubicBezTo>
                    <a:pt x="94" y="279"/>
                    <a:pt x="100" y="300"/>
                    <a:pt x="104" y="320"/>
                  </a:cubicBezTo>
                  <a:cubicBezTo>
                    <a:pt x="81" y="322"/>
                    <a:pt x="64" y="324"/>
                    <a:pt x="53" y="327"/>
                  </a:cubicBezTo>
                  <a:cubicBezTo>
                    <a:pt x="43" y="277"/>
                    <a:pt x="26" y="226"/>
                    <a:pt x="0" y="174"/>
                  </a:cubicBezTo>
                  <a:cubicBezTo>
                    <a:pt x="11" y="171"/>
                    <a:pt x="11" y="171"/>
                    <a:pt x="11" y="171"/>
                  </a:cubicBezTo>
                  <a:cubicBezTo>
                    <a:pt x="29" y="166"/>
                    <a:pt x="44" y="161"/>
                    <a:pt x="55" y="157"/>
                  </a:cubicBezTo>
                  <a:cubicBezTo>
                    <a:pt x="61" y="172"/>
                    <a:pt x="66" y="189"/>
                    <a:pt x="71" y="206"/>
                  </a:cubicBezTo>
                  <a:lnTo>
                    <a:pt x="89" y="197"/>
                  </a:lnTo>
                  <a:close/>
                  <a:moveTo>
                    <a:pt x="236" y="271"/>
                  </a:moveTo>
                  <a:cubicBezTo>
                    <a:pt x="358" y="211"/>
                    <a:pt x="358" y="211"/>
                    <a:pt x="358" y="211"/>
                  </a:cubicBezTo>
                  <a:cubicBezTo>
                    <a:pt x="341" y="177"/>
                    <a:pt x="341" y="177"/>
                    <a:pt x="341" y="177"/>
                  </a:cubicBezTo>
                  <a:cubicBezTo>
                    <a:pt x="214" y="240"/>
                    <a:pt x="214" y="240"/>
                    <a:pt x="214" y="240"/>
                  </a:cubicBezTo>
                  <a:cubicBezTo>
                    <a:pt x="196" y="203"/>
                    <a:pt x="196" y="203"/>
                    <a:pt x="196" y="203"/>
                  </a:cubicBezTo>
                  <a:cubicBezTo>
                    <a:pt x="165" y="218"/>
                    <a:pt x="165" y="218"/>
                    <a:pt x="165" y="218"/>
                  </a:cubicBezTo>
                  <a:cubicBezTo>
                    <a:pt x="195" y="279"/>
                    <a:pt x="195" y="279"/>
                    <a:pt x="195" y="279"/>
                  </a:cubicBezTo>
                  <a:cubicBezTo>
                    <a:pt x="222" y="251"/>
                    <a:pt x="222" y="251"/>
                    <a:pt x="222" y="251"/>
                  </a:cubicBezTo>
                  <a:lnTo>
                    <a:pt x="236" y="27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8" name="Freeform 85"/>
            <p:cNvSpPr>
              <a:spLocks noEditPoints="1"/>
            </p:cNvSpPr>
            <p:nvPr/>
          </p:nvSpPr>
          <p:spPr bwMode="auto">
            <a:xfrm>
              <a:off x="3310416" y="3112873"/>
              <a:ext cx="151737" cy="161002"/>
            </a:xfrm>
            <a:custGeom>
              <a:avLst/>
              <a:gdLst>
                <a:gd name="T0" fmla="*/ 73 w 515"/>
                <a:gd name="T1" fmla="*/ 322 h 547"/>
                <a:gd name="T2" fmla="*/ 0 w 515"/>
                <a:gd name="T3" fmla="*/ 177 h 547"/>
                <a:gd name="T4" fmla="*/ 179 w 515"/>
                <a:gd name="T5" fmla="*/ 88 h 547"/>
                <a:gd name="T6" fmla="*/ 252 w 515"/>
                <a:gd name="T7" fmla="*/ 233 h 547"/>
                <a:gd name="T8" fmla="*/ 177 w 515"/>
                <a:gd name="T9" fmla="*/ 270 h 547"/>
                <a:gd name="T10" fmla="*/ 195 w 515"/>
                <a:gd name="T11" fmla="*/ 305 h 547"/>
                <a:gd name="T12" fmla="*/ 276 w 515"/>
                <a:gd name="T13" fmla="*/ 265 h 547"/>
                <a:gd name="T14" fmla="*/ 280 w 515"/>
                <a:gd name="T15" fmla="*/ 265 h 547"/>
                <a:gd name="T16" fmla="*/ 303 w 515"/>
                <a:gd name="T17" fmla="*/ 315 h 547"/>
                <a:gd name="T18" fmla="*/ 349 w 515"/>
                <a:gd name="T19" fmla="*/ 416 h 547"/>
                <a:gd name="T20" fmla="*/ 292 w 515"/>
                <a:gd name="T21" fmla="*/ 491 h 547"/>
                <a:gd name="T22" fmla="*/ 282 w 515"/>
                <a:gd name="T23" fmla="*/ 496 h 547"/>
                <a:gd name="T24" fmla="*/ 241 w 515"/>
                <a:gd name="T25" fmla="*/ 457 h 547"/>
                <a:gd name="T26" fmla="*/ 283 w 515"/>
                <a:gd name="T27" fmla="*/ 415 h 547"/>
                <a:gd name="T28" fmla="*/ 272 w 515"/>
                <a:gd name="T29" fmla="*/ 383 h 547"/>
                <a:gd name="T30" fmla="*/ 249 w 515"/>
                <a:gd name="T31" fmla="*/ 337 h 547"/>
                <a:gd name="T32" fmla="*/ 213 w 515"/>
                <a:gd name="T33" fmla="*/ 355 h 547"/>
                <a:gd name="T34" fmla="*/ 200 w 515"/>
                <a:gd name="T35" fmla="*/ 547 h 547"/>
                <a:gd name="T36" fmla="*/ 142 w 515"/>
                <a:gd name="T37" fmla="*/ 538 h 547"/>
                <a:gd name="T38" fmla="*/ 159 w 515"/>
                <a:gd name="T39" fmla="*/ 382 h 547"/>
                <a:gd name="T40" fmla="*/ 92 w 515"/>
                <a:gd name="T41" fmla="*/ 416 h 547"/>
                <a:gd name="T42" fmla="*/ 68 w 515"/>
                <a:gd name="T43" fmla="*/ 368 h 547"/>
                <a:gd name="T44" fmla="*/ 141 w 515"/>
                <a:gd name="T45" fmla="*/ 332 h 547"/>
                <a:gd name="T46" fmla="*/ 123 w 515"/>
                <a:gd name="T47" fmla="*/ 297 h 547"/>
                <a:gd name="T48" fmla="*/ 73 w 515"/>
                <a:gd name="T49" fmla="*/ 322 h 547"/>
                <a:gd name="T50" fmla="*/ 103 w 515"/>
                <a:gd name="T51" fmla="*/ 248 h 547"/>
                <a:gd name="T52" fmla="*/ 171 w 515"/>
                <a:gd name="T53" fmla="*/ 214 h 547"/>
                <a:gd name="T54" fmla="*/ 145 w 515"/>
                <a:gd name="T55" fmla="*/ 163 h 547"/>
                <a:gd name="T56" fmla="*/ 78 w 515"/>
                <a:gd name="T57" fmla="*/ 197 h 547"/>
                <a:gd name="T58" fmla="*/ 103 w 515"/>
                <a:gd name="T59" fmla="*/ 248 h 547"/>
                <a:gd name="T60" fmla="*/ 224 w 515"/>
                <a:gd name="T61" fmla="*/ 110 h 547"/>
                <a:gd name="T62" fmla="*/ 284 w 515"/>
                <a:gd name="T63" fmla="*/ 86 h 547"/>
                <a:gd name="T64" fmla="*/ 288 w 515"/>
                <a:gd name="T65" fmla="*/ 94 h 547"/>
                <a:gd name="T66" fmla="*/ 300 w 515"/>
                <a:gd name="T67" fmla="*/ 131 h 547"/>
                <a:gd name="T68" fmla="*/ 398 w 515"/>
                <a:gd name="T69" fmla="*/ 328 h 547"/>
                <a:gd name="T70" fmla="*/ 346 w 515"/>
                <a:gd name="T71" fmla="*/ 354 h 547"/>
                <a:gd name="T72" fmla="*/ 224 w 515"/>
                <a:gd name="T73" fmla="*/ 110 h 547"/>
                <a:gd name="T74" fmla="*/ 279 w 515"/>
                <a:gd name="T75" fmla="*/ 25 h 547"/>
                <a:gd name="T76" fmla="*/ 325 w 515"/>
                <a:gd name="T77" fmla="*/ 4 h 547"/>
                <a:gd name="T78" fmla="*/ 345 w 515"/>
                <a:gd name="T79" fmla="*/ 1 h 547"/>
                <a:gd name="T80" fmla="*/ 348 w 515"/>
                <a:gd name="T81" fmla="*/ 8 h 547"/>
                <a:gd name="T82" fmla="*/ 362 w 515"/>
                <a:gd name="T83" fmla="*/ 52 h 547"/>
                <a:gd name="T84" fmla="*/ 499 w 515"/>
                <a:gd name="T85" fmla="*/ 328 h 547"/>
                <a:gd name="T86" fmla="*/ 506 w 515"/>
                <a:gd name="T87" fmla="*/ 380 h 547"/>
                <a:gd name="T88" fmla="*/ 439 w 515"/>
                <a:gd name="T89" fmla="*/ 422 h 547"/>
                <a:gd name="T90" fmla="*/ 396 w 515"/>
                <a:gd name="T91" fmla="*/ 378 h 547"/>
                <a:gd name="T92" fmla="*/ 431 w 515"/>
                <a:gd name="T93" fmla="*/ 356 h 547"/>
                <a:gd name="T94" fmla="*/ 431 w 515"/>
                <a:gd name="T95" fmla="*/ 331 h 547"/>
                <a:gd name="T96" fmla="*/ 279 w 515"/>
                <a:gd name="T97" fmla="*/ 25 h 5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15" h="547">
                  <a:moveTo>
                    <a:pt x="73" y="322"/>
                  </a:moveTo>
                  <a:cubicBezTo>
                    <a:pt x="0" y="177"/>
                    <a:pt x="0" y="177"/>
                    <a:pt x="0" y="177"/>
                  </a:cubicBezTo>
                  <a:cubicBezTo>
                    <a:pt x="179" y="88"/>
                    <a:pt x="179" y="88"/>
                    <a:pt x="179" y="88"/>
                  </a:cubicBezTo>
                  <a:cubicBezTo>
                    <a:pt x="252" y="233"/>
                    <a:pt x="252" y="233"/>
                    <a:pt x="252" y="233"/>
                  </a:cubicBezTo>
                  <a:cubicBezTo>
                    <a:pt x="177" y="270"/>
                    <a:pt x="177" y="270"/>
                    <a:pt x="177" y="270"/>
                  </a:cubicBezTo>
                  <a:cubicBezTo>
                    <a:pt x="195" y="305"/>
                    <a:pt x="195" y="305"/>
                    <a:pt x="195" y="305"/>
                  </a:cubicBezTo>
                  <a:cubicBezTo>
                    <a:pt x="276" y="265"/>
                    <a:pt x="276" y="265"/>
                    <a:pt x="276" y="265"/>
                  </a:cubicBezTo>
                  <a:cubicBezTo>
                    <a:pt x="278" y="264"/>
                    <a:pt x="280" y="264"/>
                    <a:pt x="280" y="265"/>
                  </a:cubicBezTo>
                  <a:cubicBezTo>
                    <a:pt x="286" y="276"/>
                    <a:pt x="293" y="293"/>
                    <a:pt x="303" y="315"/>
                  </a:cubicBezTo>
                  <a:cubicBezTo>
                    <a:pt x="324" y="359"/>
                    <a:pt x="339" y="393"/>
                    <a:pt x="349" y="416"/>
                  </a:cubicBezTo>
                  <a:cubicBezTo>
                    <a:pt x="367" y="442"/>
                    <a:pt x="347" y="468"/>
                    <a:pt x="292" y="491"/>
                  </a:cubicBezTo>
                  <a:cubicBezTo>
                    <a:pt x="287" y="493"/>
                    <a:pt x="284" y="495"/>
                    <a:pt x="282" y="496"/>
                  </a:cubicBezTo>
                  <a:cubicBezTo>
                    <a:pt x="269" y="479"/>
                    <a:pt x="255" y="466"/>
                    <a:pt x="241" y="457"/>
                  </a:cubicBezTo>
                  <a:cubicBezTo>
                    <a:pt x="279" y="444"/>
                    <a:pt x="293" y="430"/>
                    <a:pt x="283" y="415"/>
                  </a:cubicBezTo>
                  <a:cubicBezTo>
                    <a:pt x="280" y="405"/>
                    <a:pt x="276" y="395"/>
                    <a:pt x="272" y="383"/>
                  </a:cubicBezTo>
                  <a:cubicBezTo>
                    <a:pt x="266" y="372"/>
                    <a:pt x="258" y="357"/>
                    <a:pt x="249" y="337"/>
                  </a:cubicBezTo>
                  <a:cubicBezTo>
                    <a:pt x="213" y="355"/>
                    <a:pt x="213" y="355"/>
                    <a:pt x="213" y="355"/>
                  </a:cubicBezTo>
                  <a:cubicBezTo>
                    <a:pt x="234" y="414"/>
                    <a:pt x="230" y="478"/>
                    <a:pt x="200" y="547"/>
                  </a:cubicBezTo>
                  <a:cubicBezTo>
                    <a:pt x="185" y="541"/>
                    <a:pt x="166" y="538"/>
                    <a:pt x="142" y="538"/>
                  </a:cubicBezTo>
                  <a:cubicBezTo>
                    <a:pt x="169" y="482"/>
                    <a:pt x="175" y="430"/>
                    <a:pt x="159" y="382"/>
                  </a:cubicBezTo>
                  <a:cubicBezTo>
                    <a:pt x="92" y="416"/>
                    <a:pt x="92" y="416"/>
                    <a:pt x="92" y="416"/>
                  </a:cubicBezTo>
                  <a:cubicBezTo>
                    <a:pt x="68" y="368"/>
                    <a:pt x="68" y="368"/>
                    <a:pt x="68" y="368"/>
                  </a:cubicBezTo>
                  <a:cubicBezTo>
                    <a:pt x="141" y="332"/>
                    <a:pt x="141" y="332"/>
                    <a:pt x="141" y="332"/>
                  </a:cubicBezTo>
                  <a:cubicBezTo>
                    <a:pt x="123" y="297"/>
                    <a:pt x="123" y="297"/>
                    <a:pt x="123" y="297"/>
                  </a:cubicBezTo>
                  <a:lnTo>
                    <a:pt x="73" y="322"/>
                  </a:lnTo>
                  <a:close/>
                  <a:moveTo>
                    <a:pt x="103" y="248"/>
                  </a:moveTo>
                  <a:cubicBezTo>
                    <a:pt x="171" y="214"/>
                    <a:pt x="171" y="214"/>
                    <a:pt x="171" y="214"/>
                  </a:cubicBezTo>
                  <a:cubicBezTo>
                    <a:pt x="145" y="163"/>
                    <a:pt x="145" y="163"/>
                    <a:pt x="145" y="163"/>
                  </a:cubicBezTo>
                  <a:cubicBezTo>
                    <a:pt x="78" y="197"/>
                    <a:pt x="78" y="197"/>
                    <a:pt x="78" y="197"/>
                  </a:cubicBezTo>
                  <a:lnTo>
                    <a:pt x="103" y="248"/>
                  </a:lnTo>
                  <a:close/>
                  <a:moveTo>
                    <a:pt x="224" y="110"/>
                  </a:moveTo>
                  <a:cubicBezTo>
                    <a:pt x="260" y="89"/>
                    <a:pt x="280" y="81"/>
                    <a:pt x="284" y="86"/>
                  </a:cubicBezTo>
                  <a:cubicBezTo>
                    <a:pt x="286" y="87"/>
                    <a:pt x="287" y="89"/>
                    <a:pt x="288" y="94"/>
                  </a:cubicBezTo>
                  <a:cubicBezTo>
                    <a:pt x="290" y="107"/>
                    <a:pt x="294" y="119"/>
                    <a:pt x="300" y="131"/>
                  </a:cubicBezTo>
                  <a:cubicBezTo>
                    <a:pt x="398" y="328"/>
                    <a:pt x="398" y="328"/>
                    <a:pt x="398" y="328"/>
                  </a:cubicBezTo>
                  <a:cubicBezTo>
                    <a:pt x="346" y="354"/>
                    <a:pt x="346" y="354"/>
                    <a:pt x="346" y="354"/>
                  </a:cubicBezTo>
                  <a:lnTo>
                    <a:pt x="224" y="110"/>
                  </a:lnTo>
                  <a:close/>
                  <a:moveTo>
                    <a:pt x="279" y="25"/>
                  </a:moveTo>
                  <a:cubicBezTo>
                    <a:pt x="303" y="13"/>
                    <a:pt x="318" y="6"/>
                    <a:pt x="325" y="4"/>
                  </a:cubicBezTo>
                  <a:cubicBezTo>
                    <a:pt x="335" y="1"/>
                    <a:pt x="341" y="0"/>
                    <a:pt x="345" y="1"/>
                  </a:cubicBezTo>
                  <a:cubicBezTo>
                    <a:pt x="346" y="2"/>
                    <a:pt x="348" y="4"/>
                    <a:pt x="348" y="8"/>
                  </a:cubicBezTo>
                  <a:cubicBezTo>
                    <a:pt x="349" y="21"/>
                    <a:pt x="354" y="36"/>
                    <a:pt x="362" y="52"/>
                  </a:cubicBezTo>
                  <a:cubicBezTo>
                    <a:pt x="499" y="328"/>
                    <a:pt x="499" y="328"/>
                    <a:pt x="499" y="328"/>
                  </a:cubicBezTo>
                  <a:cubicBezTo>
                    <a:pt x="512" y="352"/>
                    <a:pt x="515" y="369"/>
                    <a:pt x="506" y="380"/>
                  </a:cubicBezTo>
                  <a:cubicBezTo>
                    <a:pt x="499" y="392"/>
                    <a:pt x="477" y="406"/>
                    <a:pt x="439" y="422"/>
                  </a:cubicBezTo>
                  <a:cubicBezTo>
                    <a:pt x="428" y="406"/>
                    <a:pt x="414" y="392"/>
                    <a:pt x="396" y="378"/>
                  </a:cubicBezTo>
                  <a:cubicBezTo>
                    <a:pt x="416" y="369"/>
                    <a:pt x="428" y="362"/>
                    <a:pt x="431" y="356"/>
                  </a:cubicBezTo>
                  <a:cubicBezTo>
                    <a:pt x="437" y="351"/>
                    <a:pt x="437" y="342"/>
                    <a:pt x="431" y="331"/>
                  </a:cubicBezTo>
                  <a:lnTo>
                    <a:pt x="279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9" name="Freeform 86"/>
            <p:cNvSpPr>
              <a:spLocks noEditPoints="1"/>
            </p:cNvSpPr>
            <p:nvPr/>
          </p:nvSpPr>
          <p:spPr bwMode="auto">
            <a:xfrm>
              <a:off x="3394972" y="3283142"/>
              <a:ext cx="129729" cy="142470"/>
            </a:xfrm>
            <a:custGeom>
              <a:avLst/>
              <a:gdLst>
                <a:gd name="T0" fmla="*/ 303 w 442"/>
                <a:gd name="T1" fmla="*/ 83 h 481"/>
                <a:gd name="T2" fmla="*/ 268 w 442"/>
                <a:gd name="T3" fmla="*/ 75 h 481"/>
                <a:gd name="T4" fmla="*/ 189 w 442"/>
                <a:gd name="T5" fmla="*/ 121 h 481"/>
                <a:gd name="T6" fmla="*/ 190 w 442"/>
                <a:gd name="T7" fmla="*/ 135 h 481"/>
                <a:gd name="T8" fmla="*/ 192 w 442"/>
                <a:gd name="T9" fmla="*/ 143 h 481"/>
                <a:gd name="T10" fmla="*/ 379 w 442"/>
                <a:gd name="T11" fmla="*/ 50 h 481"/>
                <a:gd name="T12" fmla="*/ 401 w 442"/>
                <a:gd name="T13" fmla="*/ 93 h 481"/>
                <a:gd name="T14" fmla="*/ 302 w 442"/>
                <a:gd name="T15" fmla="*/ 143 h 481"/>
                <a:gd name="T16" fmla="*/ 442 w 442"/>
                <a:gd name="T17" fmla="*/ 141 h 481"/>
                <a:gd name="T18" fmla="*/ 437 w 442"/>
                <a:gd name="T19" fmla="*/ 212 h 481"/>
                <a:gd name="T20" fmla="*/ 235 w 442"/>
                <a:gd name="T21" fmla="*/ 174 h 481"/>
                <a:gd name="T22" fmla="*/ 187 w 442"/>
                <a:gd name="T23" fmla="*/ 198 h 481"/>
                <a:gd name="T24" fmla="*/ 156 w 442"/>
                <a:gd name="T25" fmla="*/ 291 h 481"/>
                <a:gd name="T26" fmla="*/ 225 w 442"/>
                <a:gd name="T27" fmla="*/ 185 h 481"/>
                <a:gd name="T28" fmla="*/ 269 w 442"/>
                <a:gd name="T29" fmla="*/ 205 h 481"/>
                <a:gd name="T30" fmla="*/ 175 w 442"/>
                <a:gd name="T31" fmla="*/ 347 h 481"/>
                <a:gd name="T32" fmla="*/ 170 w 442"/>
                <a:gd name="T33" fmla="*/ 344 h 481"/>
                <a:gd name="T34" fmla="*/ 136 w 442"/>
                <a:gd name="T35" fmla="*/ 327 h 481"/>
                <a:gd name="T36" fmla="*/ 104 w 442"/>
                <a:gd name="T37" fmla="*/ 381 h 481"/>
                <a:gd name="T38" fmla="*/ 45 w 442"/>
                <a:gd name="T39" fmla="*/ 357 h 481"/>
                <a:gd name="T40" fmla="*/ 120 w 442"/>
                <a:gd name="T41" fmla="*/ 231 h 481"/>
                <a:gd name="T42" fmla="*/ 22 w 442"/>
                <a:gd name="T43" fmla="*/ 280 h 481"/>
                <a:gd name="T44" fmla="*/ 0 w 442"/>
                <a:gd name="T45" fmla="*/ 236 h 481"/>
                <a:gd name="T46" fmla="*/ 128 w 442"/>
                <a:gd name="T47" fmla="*/ 172 h 481"/>
                <a:gd name="T48" fmla="*/ 127 w 442"/>
                <a:gd name="T49" fmla="*/ 156 h 481"/>
                <a:gd name="T50" fmla="*/ 96 w 442"/>
                <a:gd name="T51" fmla="*/ 171 h 481"/>
                <a:gd name="T52" fmla="*/ 76 w 442"/>
                <a:gd name="T53" fmla="*/ 181 h 481"/>
                <a:gd name="T54" fmla="*/ 57 w 442"/>
                <a:gd name="T55" fmla="*/ 193 h 481"/>
                <a:gd name="T56" fmla="*/ 42 w 442"/>
                <a:gd name="T57" fmla="*/ 171 h 481"/>
                <a:gd name="T58" fmla="*/ 27 w 442"/>
                <a:gd name="T59" fmla="*/ 151 h 481"/>
                <a:gd name="T60" fmla="*/ 64 w 442"/>
                <a:gd name="T61" fmla="*/ 122 h 481"/>
                <a:gd name="T62" fmla="*/ 71 w 442"/>
                <a:gd name="T63" fmla="*/ 104 h 481"/>
                <a:gd name="T64" fmla="*/ 73 w 442"/>
                <a:gd name="T65" fmla="*/ 99 h 481"/>
                <a:gd name="T66" fmla="*/ 79 w 442"/>
                <a:gd name="T67" fmla="*/ 35 h 481"/>
                <a:gd name="T68" fmla="*/ 126 w 442"/>
                <a:gd name="T69" fmla="*/ 24 h 481"/>
                <a:gd name="T70" fmla="*/ 155 w 442"/>
                <a:gd name="T71" fmla="*/ 18 h 481"/>
                <a:gd name="T72" fmla="*/ 153 w 442"/>
                <a:gd name="T73" fmla="*/ 27 h 481"/>
                <a:gd name="T74" fmla="*/ 129 w 442"/>
                <a:gd name="T75" fmla="*/ 101 h 481"/>
                <a:gd name="T76" fmla="*/ 173 w 442"/>
                <a:gd name="T77" fmla="*/ 76 h 481"/>
                <a:gd name="T78" fmla="*/ 209 w 442"/>
                <a:gd name="T79" fmla="*/ 59 h 481"/>
                <a:gd name="T80" fmla="*/ 197 w 442"/>
                <a:gd name="T81" fmla="*/ 56 h 481"/>
                <a:gd name="T82" fmla="*/ 171 w 442"/>
                <a:gd name="T83" fmla="*/ 50 h 481"/>
                <a:gd name="T84" fmla="*/ 194 w 442"/>
                <a:gd name="T85" fmla="*/ 0 h 481"/>
                <a:gd name="T86" fmla="*/ 324 w 442"/>
                <a:gd name="T87" fmla="*/ 31 h 481"/>
                <a:gd name="T88" fmla="*/ 303 w 442"/>
                <a:gd name="T89" fmla="*/ 83 h 481"/>
                <a:gd name="T90" fmla="*/ 338 w 442"/>
                <a:gd name="T91" fmla="*/ 233 h 481"/>
                <a:gd name="T92" fmla="*/ 182 w 442"/>
                <a:gd name="T93" fmla="*/ 415 h 481"/>
                <a:gd name="T94" fmla="*/ 173 w 442"/>
                <a:gd name="T95" fmla="*/ 409 h 481"/>
                <a:gd name="T96" fmla="*/ 132 w 442"/>
                <a:gd name="T97" fmla="*/ 388 h 481"/>
                <a:gd name="T98" fmla="*/ 281 w 442"/>
                <a:gd name="T99" fmla="*/ 216 h 481"/>
                <a:gd name="T100" fmla="*/ 338 w 442"/>
                <a:gd name="T101" fmla="*/ 233 h 481"/>
                <a:gd name="T102" fmla="*/ 419 w 442"/>
                <a:gd name="T103" fmla="*/ 247 h 481"/>
                <a:gd name="T104" fmla="*/ 325 w 442"/>
                <a:gd name="T105" fmla="*/ 384 h 481"/>
                <a:gd name="T106" fmla="*/ 194 w 442"/>
                <a:gd name="T107" fmla="*/ 481 h 481"/>
                <a:gd name="T108" fmla="*/ 157 w 442"/>
                <a:gd name="T109" fmla="*/ 453 h 481"/>
                <a:gd name="T110" fmla="*/ 147 w 442"/>
                <a:gd name="T111" fmla="*/ 447 h 481"/>
                <a:gd name="T112" fmla="*/ 163 w 442"/>
                <a:gd name="T113" fmla="*/ 437 h 481"/>
                <a:gd name="T114" fmla="*/ 272 w 442"/>
                <a:gd name="T115" fmla="*/ 364 h 481"/>
                <a:gd name="T116" fmla="*/ 355 w 442"/>
                <a:gd name="T117" fmla="*/ 230 h 481"/>
                <a:gd name="T118" fmla="*/ 394 w 442"/>
                <a:gd name="T119" fmla="*/ 240 h 481"/>
                <a:gd name="T120" fmla="*/ 418 w 442"/>
                <a:gd name="T121" fmla="*/ 245 h 481"/>
                <a:gd name="T122" fmla="*/ 419 w 442"/>
                <a:gd name="T123" fmla="*/ 247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42" h="481">
                  <a:moveTo>
                    <a:pt x="303" y="83"/>
                  </a:moveTo>
                  <a:cubicBezTo>
                    <a:pt x="295" y="80"/>
                    <a:pt x="283" y="78"/>
                    <a:pt x="268" y="75"/>
                  </a:cubicBezTo>
                  <a:cubicBezTo>
                    <a:pt x="241" y="90"/>
                    <a:pt x="215" y="105"/>
                    <a:pt x="189" y="121"/>
                  </a:cubicBezTo>
                  <a:cubicBezTo>
                    <a:pt x="190" y="125"/>
                    <a:pt x="190" y="130"/>
                    <a:pt x="190" y="135"/>
                  </a:cubicBezTo>
                  <a:cubicBezTo>
                    <a:pt x="191" y="139"/>
                    <a:pt x="191" y="142"/>
                    <a:pt x="192" y="143"/>
                  </a:cubicBezTo>
                  <a:cubicBezTo>
                    <a:pt x="379" y="50"/>
                    <a:pt x="379" y="50"/>
                    <a:pt x="379" y="50"/>
                  </a:cubicBezTo>
                  <a:cubicBezTo>
                    <a:pt x="401" y="93"/>
                    <a:pt x="401" y="93"/>
                    <a:pt x="401" y="93"/>
                  </a:cubicBezTo>
                  <a:cubicBezTo>
                    <a:pt x="302" y="143"/>
                    <a:pt x="302" y="143"/>
                    <a:pt x="302" y="143"/>
                  </a:cubicBezTo>
                  <a:cubicBezTo>
                    <a:pt x="341" y="158"/>
                    <a:pt x="388" y="158"/>
                    <a:pt x="442" y="141"/>
                  </a:cubicBezTo>
                  <a:cubicBezTo>
                    <a:pt x="438" y="164"/>
                    <a:pt x="436" y="188"/>
                    <a:pt x="437" y="212"/>
                  </a:cubicBezTo>
                  <a:cubicBezTo>
                    <a:pt x="353" y="221"/>
                    <a:pt x="285" y="208"/>
                    <a:pt x="235" y="174"/>
                  </a:cubicBezTo>
                  <a:cubicBezTo>
                    <a:pt x="187" y="198"/>
                    <a:pt x="187" y="198"/>
                    <a:pt x="187" y="198"/>
                  </a:cubicBezTo>
                  <a:cubicBezTo>
                    <a:pt x="178" y="240"/>
                    <a:pt x="167" y="272"/>
                    <a:pt x="156" y="291"/>
                  </a:cubicBezTo>
                  <a:cubicBezTo>
                    <a:pt x="183" y="255"/>
                    <a:pt x="206" y="220"/>
                    <a:pt x="225" y="185"/>
                  </a:cubicBezTo>
                  <a:cubicBezTo>
                    <a:pt x="238" y="190"/>
                    <a:pt x="252" y="197"/>
                    <a:pt x="269" y="205"/>
                  </a:cubicBezTo>
                  <a:cubicBezTo>
                    <a:pt x="242" y="257"/>
                    <a:pt x="210" y="304"/>
                    <a:pt x="175" y="347"/>
                  </a:cubicBezTo>
                  <a:cubicBezTo>
                    <a:pt x="170" y="344"/>
                    <a:pt x="168" y="343"/>
                    <a:pt x="170" y="344"/>
                  </a:cubicBezTo>
                  <a:cubicBezTo>
                    <a:pt x="158" y="337"/>
                    <a:pt x="147" y="331"/>
                    <a:pt x="136" y="327"/>
                  </a:cubicBezTo>
                  <a:cubicBezTo>
                    <a:pt x="127" y="345"/>
                    <a:pt x="116" y="363"/>
                    <a:pt x="104" y="381"/>
                  </a:cubicBezTo>
                  <a:cubicBezTo>
                    <a:pt x="86" y="371"/>
                    <a:pt x="67" y="363"/>
                    <a:pt x="45" y="357"/>
                  </a:cubicBezTo>
                  <a:cubicBezTo>
                    <a:pt x="85" y="315"/>
                    <a:pt x="110" y="273"/>
                    <a:pt x="120" y="231"/>
                  </a:cubicBezTo>
                  <a:cubicBezTo>
                    <a:pt x="22" y="280"/>
                    <a:pt x="22" y="280"/>
                    <a:pt x="22" y="280"/>
                  </a:cubicBezTo>
                  <a:cubicBezTo>
                    <a:pt x="0" y="236"/>
                    <a:pt x="0" y="236"/>
                    <a:pt x="0" y="236"/>
                  </a:cubicBezTo>
                  <a:cubicBezTo>
                    <a:pt x="128" y="172"/>
                    <a:pt x="128" y="172"/>
                    <a:pt x="128" y="172"/>
                  </a:cubicBezTo>
                  <a:cubicBezTo>
                    <a:pt x="127" y="156"/>
                    <a:pt x="127" y="156"/>
                    <a:pt x="127" y="156"/>
                  </a:cubicBezTo>
                  <a:cubicBezTo>
                    <a:pt x="96" y="171"/>
                    <a:pt x="96" y="171"/>
                    <a:pt x="96" y="171"/>
                  </a:cubicBezTo>
                  <a:cubicBezTo>
                    <a:pt x="92" y="174"/>
                    <a:pt x="85" y="177"/>
                    <a:pt x="76" y="181"/>
                  </a:cubicBezTo>
                  <a:cubicBezTo>
                    <a:pt x="68" y="187"/>
                    <a:pt x="61" y="191"/>
                    <a:pt x="57" y="193"/>
                  </a:cubicBezTo>
                  <a:cubicBezTo>
                    <a:pt x="54" y="188"/>
                    <a:pt x="49" y="180"/>
                    <a:pt x="42" y="171"/>
                  </a:cubicBezTo>
                  <a:cubicBezTo>
                    <a:pt x="35" y="163"/>
                    <a:pt x="30" y="157"/>
                    <a:pt x="27" y="151"/>
                  </a:cubicBezTo>
                  <a:cubicBezTo>
                    <a:pt x="44" y="143"/>
                    <a:pt x="56" y="133"/>
                    <a:pt x="64" y="122"/>
                  </a:cubicBezTo>
                  <a:cubicBezTo>
                    <a:pt x="66" y="119"/>
                    <a:pt x="68" y="112"/>
                    <a:pt x="71" y="104"/>
                  </a:cubicBezTo>
                  <a:cubicBezTo>
                    <a:pt x="72" y="102"/>
                    <a:pt x="72" y="101"/>
                    <a:pt x="73" y="99"/>
                  </a:cubicBezTo>
                  <a:cubicBezTo>
                    <a:pt x="80" y="79"/>
                    <a:pt x="82" y="57"/>
                    <a:pt x="79" y="35"/>
                  </a:cubicBezTo>
                  <a:cubicBezTo>
                    <a:pt x="89" y="32"/>
                    <a:pt x="105" y="29"/>
                    <a:pt x="126" y="24"/>
                  </a:cubicBezTo>
                  <a:cubicBezTo>
                    <a:pt x="146" y="19"/>
                    <a:pt x="156" y="17"/>
                    <a:pt x="155" y="18"/>
                  </a:cubicBezTo>
                  <a:cubicBezTo>
                    <a:pt x="153" y="27"/>
                    <a:pt x="153" y="27"/>
                    <a:pt x="153" y="27"/>
                  </a:cubicBezTo>
                  <a:cubicBezTo>
                    <a:pt x="144" y="49"/>
                    <a:pt x="136" y="73"/>
                    <a:pt x="129" y="101"/>
                  </a:cubicBezTo>
                  <a:cubicBezTo>
                    <a:pt x="141" y="94"/>
                    <a:pt x="156" y="86"/>
                    <a:pt x="173" y="76"/>
                  </a:cubicBezTo>
                  <a:cubicBezTo>
                    <a:pt x="189" y="68"/>
                    <a:pt x="201" y="63"/>
                    <a:pt x="209" y="59"/>
                  </a:cubicBezTo>
                  <a:cubicBezTo>
                    <a:pt x="206" y="59"/>
                    <a:pt x="202" y="58"/>
                    <a:pt x="197" y="56"/>
                  </a:cubicBezTo>
                  <a:cubicBezTo>
                    <a:pt x="193" y="54"/>
                    <a:pt x="184" y="52"/>
                    <a:pt x="171" y="50"/>
                  </a:cubicBezTo>
                  <a:cubicBezTo>
                    <a:pt x="179" y="33"/>
                    <a:pt x="187" y="17"/>
                    <a:pt x="194" y="0"/>
                  </a:cubicBezTo>
                  <a:cubicBezTo>
                    <a:pt x="243" y="10"/>
                    <a:pt x="286" y="20"/>
                    <a:pt x="324" y="31"/>
                  </a:cubicBezTo>
                  <a:lnTo>
                    <a:pt x="303" y="83"/>
                  </a:lnTo>
                  <a:close/>
                  <a:moveTo>
                    <a:pt x="338" y="233"/>
                  </a:moveTo>
                  <a:cubicBezTo>
                    <a:pt x="312" y="297"/>
                    <a:pt x="260" y="358"/>
                    <a:pt x="182" y="415"/>
                  </a:cubicBezTo>
                  <a:cubicBezTo>
                    <a:pt x="180" y="414"/>
                    <a:pt x="177" y="412"/>
                    <a:pt x="173" y="409"/>
                  </a:cubicBezTo>
                  <a:cubicBezTo>
                    <a:pt x="164" y="403"/>
                    <a:pt x="150" y="395"/>
                    <a:pt x="132" y="388"/>
                  </a:cubicBezTo>
                  <a:cubicBezTo>
                    <a:pt x="216" y="336"/>
                    <a:pt x="266" y="279"/>
                    <a:pt x="281" y="216"/>
                  </a:cubicBezTo>
                  <a:cubicBezTo>
                    <a:pt x="300" y="221"/>
                    <a:pt x="319" y="226"/>
                    <a:pt x="338" y="233"/>
                  </a:cubicBezTo>
                  <a:moveTo>
                    <a:pt x="419" y="247"/>
                  </a:moveTo>
                  <a:cubicBezTo>
                    <a:pt x="392" y="303"/>
                    <a:pt x="360" y="348"/>
                    <a:pt x="325" y="384"/>
                  </a:cubicBezTo>
                  <a:cubicBezTo>
                    <a:pt x="292" y="418"/>
                    <a:pt x="248" y="450"/>
                    <a:pt x="194" y="481"/>
                  </a:cubicBezTo>
                  <a:cubicBezTo>
                    <a:pt x="187" y="473"/>
                    <a:pt x="175" y="464"/>
                    <a:pt x="157" y="453"/>
                  </a:cubicBezTo>
                  <a:cubicBezTo>
                    <a:pt x="153" y="451"/>
                    <a:pt x="150" y="449"/>
                    <a:pt x="147" y="447"/>
                  </a:cubicBezTo>
                  <a:cubicBezTo>
                    <a:pt x="151" y="446"/>
                    <a:pt x="156" y="442"/>
                    <a:pt x="163" y="437"/>
                  </a:cubicBezTo>
                  <a:cubicBezTo>
                    <a:pt x="215" y="410"/>
                    <a:pt x="251" y="386"/>
                    <a:pt x="272" y="364"/>
                  </a:cubicBezTo>
                  <a:cubicBezTo>
                    <a:pt x="311" y="328"/>
                    <a:pt x="338" y="284"/>
                    <a:pt x="355" y="230"/>
                  </a:cubicBezTo>
                  <a:cubicBezTo>
                    <a:pt x="364" y="233"/>
                    <a:pt x="377" y="236"/>
                    <a:pt x="394" y="240"/>
                  </a:cubicBezTo>
                  <a:cubicBezTo>
                    <a:pt x="405" y="242"/>
                    <a:pt x="413" y="244"/>
                    <a:pt x="418" y="245"/>
                  </a:cubicBezTo>
                  <a:lnTo>
                    <a:pt x="419" y="24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0" name="Freeform 87"/>
            <p:cNvSpPr>
              <a:spLocks noEditPoints="1"/>
            </p:cNvSpPr>
            <p:nvPr/>
          </p:nvSpPr>
          <p:spPr bwMode="auto">
            <a:xfrm>
              <a:off x="3479527" y="3432561"/>
              <a:ext cx="125096" cy="121620"/>
            </a:xfrm>
            <a:custGeom>
              <a:avLst/>
              <a:gdLst>
                <a:gd name="T0" fmla="*/ 87 w 423"/>
                <a:gd name="T1" fmla="*/ 290 h 415"/>
                <a:gd name="T2" fmla="*/ 0 w 423"/>
                <a:gd name="T3" fmla="*/ 85 h 415"/>
                <a:gd name="T4" fmla="*/ 24 w 423"/>
                <a:gd name="T5" fmla="*/ 73 h 415"/>
                <a:gd name="T6" fmla="*/ 53 w 423"/>
                <a:gd name="T7" fmla="*/ 60 h 415"/>
                <a:gd name="T8" fmla="*/ 64 w 423"/>
                <a:gd name="T9" fmla="*/ 61 h 415"/>
                <a:gd name="T10" fmla="*/ 78 w 423"/>
                <a:gd name="T11" fmla="*/ 109 h 415"/>
                <a:gd name="T12" fmla="*/ 297 w 423"/>
                <a:gd name="T13" fmla="*/ 0 h 415"/>
                <a:gd name="T14" fmla="*/ 322 w 423"/>
                <a:gd name="T15" fmla="*/ 51 h 415"/>
                <a:gd name="T16" fmla="*/ 98 w 423"/>
                <a:gd name="T17" fmla="*/ 163 h 415"/>
                <a:gd name="T18" fmla="*/ 119 w 423"/>
                <a:gd name="T19" fmla="*/ 209 h 415"/>
                <a:gd name="T20" fmla="*/ 335 w 423"/>
                <a:gd name="T21" fmla="*/ 101 h 415"/>
                <a:gd name="T22" fmla="*/ 364 w 423"/>
                <a:gd name="T23" fmla="*/ 169 h 415"/>
                <a:gd name="T24" fmla="*/ 409 w 423"/>
                <a:gd name="T25" fmla="*/ 271 h 415"/>
                <a:gd name="T26" fmla="*/ 414 w 423"/>
                <a:gd name="T27" fmla="*/ 336 h 415"/>
                <a:gd name="T28" fmla="*/ 341 w 423"/>
                <a:gd name="T29" fmla="*/ 398 h 415"/>
                <a:gd name="T30" fmla="*/ 329 w 423"/>
                <a:gd name="T31" fmla="*/ 387 h 415"/>
                <a:gd name="T32" fmla="*/ 290 w 423"/>
                <a:gd name="T33" fmla="*/ 349 h 415"/>
                <a:gd name="T34" fmla="*/ 342 w 423"/>
                <a:gd name="T35" fmla="*/ 319 h 415"/>
                <a:gd name="T36" fmla="*/ 339 w 423"/>
                <a:gd name="T37" fmla="*/ 283 h 415"/>
                <a:gd name="T38" fmla="*/ 299 w 423"/>
                <a:gd name="T39" fmla="*/ 185 h 415"/>
                <a:gd name="T40" fmla="*/ 87 w 423"/>
                <a:gd name="T41" fmla="*/ 290 h 415"/>
                <a:gd name="T42" fmla="*/ 33 w 423"/>
                <a:gd name="T43" fmla="*/ 366 h 415"/>
                <a:gd name="T44" fmla="*/ 284 w 423"/>
                <a:gd name="T45" fmla="*/ 240 h 415"/>
                <a:gd name="T46" fmla="*/ 309 w 423"/>
                <a:gd name="T47" fmla="*/ 289 h 415"/>
                <a:gd name="T48" fmla="*/ 57 w 423"/>
                <a:gd name="T49" fmla="*/ 415 h 415"/>
                <a:gd name="T50" fmla="*/ 33 w 423"/>
                <a:gd name="T51" fmla="*/ 366 h 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23" h="415">
                  <a:moveTo>
                    <a:pt x="87" y="290"/>
                  </a:moveTo>
                  <a:cubicBezTo>
                    <a:pt x="59" y="222"/>
                    <a:pt x="30" y="154"/>
                    <a:pt x="0" y="85"/>
                  </a:cubicBezTo>
                  <a:cubicBezTo>
                    <a:pt x="5" y="83"/>
                    <a:pt x="12" y="79"/>
                    <a:pt x="24" y="73"/>
                  </a:cubicBezTo>
                  <a:cubicBezTo>
                    <a:pt x="38" y="67"/>
                    <a:pt x="48" y="63"/>
                    <a:pt x="53" y="60"/>
                  </a:cubicBezTo>
                  <a:cubicBezTo>
                    <a:pt x="61" y="58"/>
                    <a:pt x="64" y="59"/>
                    <a:pt x="64" y="61"/>
                  </a:cubicBezTo>
                  <a:cubicBezTo>
                    <a:pt x="66" y="77"/>
                    <a:pt x="71" y="93"/>
                    <a:pt x="78" y="109"/>
                  </a:cubicBezTo>
                  <a:cubicBezTo>
                    <a:pt x="297" y="0"/>
                    <a:pt x="297" y="0"/>
                    <a:pt x="297" y="0"/>
                  </a:cubicBezTo>
                  <a:cubicBezTo>
                    <a:pt x="322" y="51"/>
                    <a:pt x="322" y="51"/>
                    <a:pt x="322" y="51"/>
                  </a:cubicBezTo>
                  <a:cubicBezTo>
                    <a:pt x="98" y="163"/>
                    <a:pt x="98" y="163"/>
                    <a:pt x="98" y="163"/>
                  </a:cubicBezTo>
                  <a:cubicBezTo>
                    <a:pt x="119" y="209"/>
                    <a:pt x="119" y="209"/>
                    <a:pt x="119" y="209"/>
                  </a:cubicBezTo>
                  <a:cubicBezTo>
                    <a:pt x="335" y="101"/>
                    <a:pt x="335" y="101"/>
                    <a:pt x="335" y="101"/>
                  </a:cubicBezTo>
                  <a:cubicBezTo>
                    <a:pt x="341" y="117"/>
                    <a:pt x="351" y="139"/>
                    <a:pt x="364" y="169"/>
                  </a:cubicBezTo>
                  <a:cubicBezTo>
                    <a:pt x="386" y="215"/>
                    <a:pt x="401" y="249"/>
                    <a:pt x="409" y="271"/>
                  </a:cubicBezTo>
                  <a:cubicBezTo>
                    <a:pt x="421" y="299"/>
                    <a:pt x="423" y="320"/>
                    <a:pt x="414" y="336"/>
                  </a:cubicBezTo>
                  <a:cubicBezTo>
                    <a:pt x="408" y="350"/>
                    <a:pt x="384" y="371"/>
                    <a:pt x="341" y="398"/>
                  </a:cubicBezTo>
                  <a:cubicBezTo>
                    <a:pt x="329" y="387"/>
                    <a:pt x="329" y="387"/>
                    <a:pt x="329" y="387"/>
                  </a:cubicBezTo>
                  <a:cubicBezTo>
                    <a:pt x="312" y="367"/>
                    <a:pt x="298" y="355"/>
                    <a:pt x="290" y="349"/>
                  </a:cubicBezTo>
                  <a:cubicBezTo>
                    <a:pt x="321" y="335"/>
                    <a:pt x="338" y="325"/>
                    <a:pt x="342" y="319"/>
                  </a:cubicBezTo>
                  <a:cubicBezTo>
                    <a:pt x="347" y="312"/>
                    <a:pt x="346" y="300"/>
                    <a:pt x="339" y="283"/>
                  </a:cubicBezTo>
                  <a:cubicBezTo>
                    <a:pt x="327" y="251"/>
                    <a:pt x="314" y="218"/>
                    <a:pt x="299" y="185"/>
                  </a:cubicBezTo>
                  <a:lnTo>
                    <a:pt x="87" y="290"/>
                  </a:lnTo>
                  <a:close/>
                  <a:moveTo>
                    <a:pt x="33" y="366"/>
                  </a:moveTo>
                  <a:cubicBezTo>
                    <a:pt x="284" y="240"/>
                    <a:pt x="284" y="240"/>
                    <a:pt x="284" y="240"/>
                  </a:cubicBezTo>
                  <a:cubicBezTo>
                    <a:pt x="309" y="289"/>
                    <a:pt x="309" y="289"/>
                    <a:pt x="309" y="289"/>
                  </a:cubicBezTo>
                  <a:cubicBezTo>
                    <a:pt x="57" y="415"/>
                    <a:pt x="57" y="415"/>
                    <a:pt x="57" y="415"/>
                  </a:cubicBezTo>
                  <a:lnTo>
                    <a:pt x="33" y="36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1" name="Freeform 88"/>
            <p:cNvSpPr>
              <a:spLocks noEditPoints="1"/>
            </p:cNvSpPr>
            <p:nvPr/>
          </p:nvSpPr>
          <p:spPr bwMode="auto">
            <a:xfrm>
              <a:off x="3543234" y="3583139"/>
              <a:ext cx="148261" cy="149420"/>
            </a:xfrm>
            <a:custGeom>
              <a:avLst/>
              <a:gdLst>
                <a:gd name="T0" fmla="*/ 44 w 503"/>
                <a:gd name="T1" fmla="*/ 131 h 507"/>
                <a:gd name="T2" fmla="*/ 93 w 503"/>
                <a:gd name="T3" fmla="*/ 184 h 507"/>
                <a:gd name="T4" fmla="*/ 54 w 503"/>
                <a:gd name="T5" fmla="*/ 225 h 507"/>
                <a:gd name="T6" fmla="*/ 11 w 503"/>
                <a:gd name="T7" fmla="*/ 184 h 507"/>
                <a:gd name="T8" fmla="*/ 0 w 503"/>
                <a:gd name="T9" fmla="*/ 174 h 507"/>
                <a:gd name="T10" fmla="*/ 44 w 503"/>
                <a:gd name="T11" fmla="*/ 131 h 507"/>
                <a:gd name="T12" fmla="*/ 346 w 503"/>
                <a:gd name="T13" fmla="*/ 2 h 507"/>
                <a:gd name="T14" fmla="*/ 353 w 503"/>
                <a:gd name="T15" fmla="*/ 3 h 507"/>
                <a:gd name="T16" fmla="*/ 363 w 503"/>
                <a:gd name="T17" fmla="*/ 147 h 507"/>
                <a:gd name="T18" fmla="*/ 285 w 503"/>
                <a:gd name="T19" fmla="*/ 256 h 507"/>
                <a:gd name="T20" fmla="*/ 286 w 503"/>
                <a:gd name="T21" fmla="*/ 259 h 507"/>
                <a:gd name="T22" fmla="*/ 445 w 503"/>
                <a:gd name="T23" fmla="*/ 180 h 507"/>
                <a:gd name="T24" fmla="*/ 467 w 503"/>
                <a:gd name="T25" fmla="*/ 224 h 507"/>
                <a:gd name="T26" fmla="*/ 313 w 503"/>
                <a:gd name="T27" fmla="*/ 300 h 507"/>
                <a:gd name="T28" fmla="*/ 503 w 503"/>
                <a:gd name="T29" fmla="*/ 280 h 507"/>
                <a:gd name="T30" fmla="*/ 502 w 503"/>
                <a:gd name="T31" fmla="*/ 286 h 507"/>
                <a:gd name="T32" fmla="*/ 501 w 503"/>
                <a:gd name="T33" fmla="*/ 355 h 507"/>
                <a:gd name="T34" fmla="*/ 300 w 503"/>
                <a:gd name="T35" fmla="*/ 353 h 507"/>
                <a:gd name="T36" fmla="*/ 191 w 503"/>
                <a:gd name="T37" fmla="*/ 507 h 507"/>
                <a:gd name="T38" fmla="*/ 128 w 503"/>
                <a:gd name="T39" fmla="*/ 479 h 507"/>
                <a:gd name="T40" fmla="*/ 242 w 503"/>
                <a:gd name="T41" fmla="*/ 336 h 507"/>
                <a:gd name="T42" fmla="*/ 100 w 503"/>
                <a:gd name="T43" fmla="*/ 406 h 507"/>
                <a:gd name="T44" fmla="*/ 79 w 503"/>
                <a:gd name="T45" fmla="*/ 362 h 507"/>
                <a:gd name="T46" fmla="*/ 224 w 503"/>
                <a:gd name="T47" fmla="*/ 290 h 507"/>
                <a:gd name="T48" fmla="*/ 215 w 503"/>
                <a:gd name="T49" fmla="*/ 272 h 507"/>
                <a:gd name="T50" fmla="*/ 253 w 503"/>
                <a:gd name="T51" fmla="*/ 252 h 507"/>
                <a:gd name="T52" fmla="*/ 218 w 503"/>
                <a:gd name="T53" fmla="*/ 240 h 507"/>
                <a:gd name="T54" fmla="*/ 272 w 503"/>
                <a:gd name="T55" fmla="*/ 192 h 507"/>
                <a:gd name="T56" fmla="*/ 230 w 503"/>
                <a:gd name="T57" fmla="*/ 175 h 507"/>
                <a:gd name="T58" fmla="*/ 253 w 503"/>
                <a:gd name="T59" fmla="*/ 124 h 507"/>
                <a:gd name="T60" fmla="*/ 295 w 503"/>
                <a:gd name="T61" fmla="*/ 141 h 507"/>
                <a:gd name="T62" fmla="*/ 303 w 503"/>
                <a:gd name="T63" fmla="*/ 143 h 507"/>
                <a:gd name="T64" fmla="*/ 304 w 503"/>
                <a:gd name="T65" fmla="*/ 75 h 507"/>
                <a:gd name="T66" fmla="*/ 232 w 503"/>
                <a:gd name="T67" fmla="*/ 111 h 507"/>
                <a:gd name="T68" fmla="*/ 212 w 503"/>
                <a:gd name="T69" fmla="*/ 191 h 507"/>
                <a:gd name="T70" fmla="*/ 175 w 503"/>
                <a:gd name="T71" fmla="*/ 188 h 507"/>
                <a:gd name="T72" fmla="*/ 215 w 503"/>
                <a:gd name="T73" fmla="*/ 267 h 507"/>
                <a:gd name="T74" fmla="*/ 161 w 503"/>
                <a:gd name="T75" fmla="*/ 294 h 507"/>
                <a:gd name="T76" fmla="*/ 137 w 503"/>
                <a:gd name="T77" fmla="*/ 247 h 507"/>
                <a:gd name="T78" fmla="*/ 102 w 503"/>
                <a:gd name="T79" fmla="*/ 321 h 507"/>
                <a:gd name="T80" fmla="*/ 96 w 503"/>
                <a:gd name="T81" fmla="*/ 326 h 507"/>
                <a:gd name="T82" fmla="*/ 39 w 503"/>
                <a:gd name="T83" fmla="*/ 291 h 507"/>
                <a:gd name="T84" fmla="*/ 113 w 503"/>
                <a:gd name="T85" fmla="*/ 194 h 507"/>
                <a:gd name="T86" fmla="*/ 60 w 503"/>
                <a:gd name="T87" fmla="*/ 87 h 507"/>
                <a:gd name="T88" fmla="*/ 109 w 503"/>
                <a:gd name="T89" fmla="*/ 63 h 507"/>
                <a:gd name="T90" fmla="*/ 119 w 503"/>
                <a:gd name="T91" fmla="*/ 62 h 507"/>
                <a:gd name="T92" fmla="*/ 122 w 503"/>
                <a:gd name="T93" fmla="*/ 69 h 507"/>
                <a:gd name="T94" fmla="*/ 131 w 503"/>
                <a:gd name="T95" fmla="*/ 98 h 507"/>
                <a:gd name="T96" fmla="*/ 165 w 503"/>
                <a:gd name="T97" fmla="*/ 168 h 507"/>
                <a:gd name="T98" fmla="*/ 178 w 503"/>
                <a:gd name="T99" fmla="*/ 33 h 507"/>
                <a:gd name="T100" fmla="*/ 178 w 503"/>
                <a:gd name="T101" fmla="*/ 28 h 507"/>
                <a:gd name="T102" fmla="*/ 179 w 503"/>
                <a:gd name="T103" fmla="*/ 18 h 507"/>
                <a:gd name="T104" fmla="*/ 244 w 503"/>
                <a:gd name="T105" fmla="*/ 4 h 507"/>
                <a:gd name="T106" fmla="*/ 249 w 503"/>
                <a:gd name="T107" fmla="*/ 10 h 507"/>
                <a:gd name="T108" fmla="*/ 241 w 503"/>
                <a:gd name="T109" fmla="*/ 41 h 507"/>
                <a:gd name="T110" fmla="*/ 238 w 503"/>
                <a:gd name="T111" fmla="*/ 55 h 507"/>
                <a:gd name="T112" fmla="*/ 346 w 503"/>
                <a:gd name="T113" fmla="*/ 2 h 5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03" h="507">
                  <a:moveTo>
                    <a:pt x="44" y="131"/>
                  </a:moveTo>
                  <a:cubicBezTo>
                    <a:pt x="93" y="184"/>
                    <a:pt x="93" y="184"/>
                    <a:pt x="93" y="184"/>
                  </a:cubicBezTo>
                  <a:cubicBezTo>
                    <a:pt x="54" y="225"/>
                    <a:pt x="54" y="225"/>
                    <a:pt x="54" y="225"/>
                  </a:cubicBezTo>
                  <a:cubicBezTo>
                    <a:pt x="41" y="210"/>
                    <a:pt x="27" y="196"/>
                    <a:pt x="11" y="184"/>
                  </a:cubicBezTo>
                  <a:cubicBezTo>
                    <a:pt x="4" y="178"/>
                    <a:pt x="0" y="175"/>
                    <a:pt x="0" y="174"/>
                  </a:cubicBezTo>
                  <a:lnTo>
                    <a:pt x="44" y="131"/>
                  </a:lnTo>
                  <a:close/>
                  <a:moveTo>
                    <a:pt x="346" y="2"/>
                  </a:moveTo>
                  <a:cubicBezTo>
                    <a:pt x="349" y="0"/>
                    <a:pt x="351" y="0"/>
                    <a:pt x="353" y="3"/>
                  </a:cubicBezTo>
                  <a:cubicBezTo>
                    <a:pt x="374" y="61"/>
                    <a:pt x="378" y="109"/>
                    <a:pt x="363" y="147"/>
                  </a:cubicBezTo>
                  <a:cubicBezTo>
                    <a:pt x="353" y="182"/>
                    <a:pt x="326" y="218"/>
                    <a:pt x="285" y="256"/>
                  </a:cubicBezTo>
                  <a:cubicBezTo>
                    <a:pt x="286" y="259"/>
                    <a:pt x="286" y="259"/>
                    <a:pt x="286" y="259"/>
                  </a:cubicBezTo>
                  <a:cubicBezTo>
                    <a:pt x="445" y="180"/>
                    <a:pt x="445" y="180"/>
                    <a:pt x="445" y="180"/>
                  </a:cubicBezTo>
                  <a:cubicBezTo>
                    <a:pt x="467" y="224"/>
                    <a:pt x="467" y="224"/>
                    <a:pt x="467" y="224"/>
                  </a:cubicBezTo>
                  <a:cubicBezTo>
                    <a:pt x="313" y="300"/>
                    <a:pt x="313" y="300"/>
                    <a:pt x="313" y="300"/>
                  </a:cubicBezTo>
                  <a:cubicBezTo>
                    <a:pt x="363" y="326"/>
                    <a:pt x="426" y="319"/>
                    <a:pt x="503" y="280"/>
                  </a:cubicBezTo>
                  <a:cubicBezTo>
                    <a:pt x="502" y="286"/>
                    <a:pt x="502" y="286"/>
                    <a:pt x="502" y="286"/>
                  </a:cubicBezTo>
                  <a:cubicBezTo>
                    <a:pt x="499" y="310"/>
                    <a:pt x="498" y="333"/>
                    <a:pt x="501" y="355"/>
                  </a:cubicBezTo>
                  <a:cubicBezTo>
                    <a:pt x="421" y="379"/>
                    <a:pt x="354" y="378"/>
                    <a:pt x="300" y="353"/>
                  </a:cubicBezTo>
                  <a:cubicBezTo>
                    <a:pt x="297" y="407"/>
                    <a:pt x="260" y="458"/>
                    <a:pt x="191" y="507"/>
                  </a:cubicBezTo>
                  <a:cubicBezTo>
                    <a:pt x="175" y="492"/>
                    <a:pt x="154" y="483"/>
                    <a:pt x="128" y="479"/>
                  </a:cubicBezTo>
                  <a:cubicBezTo>
                    <a:pt x="205" y="431"/>
                    <a:pt x="243" y="383"/>
                    <a:pt x="242" y="336"/>
                  </a:cubicBezTo>
                  <a:cubicBezTo>
                    <a:pt x="100" y="406"/>
                    <a:pt x="100" y="406"/>
                    <a:pt x="100" y="406"/>
                  </a:cubicBezTo>
                  <a:cubicBezTo>
                    <a:pt x="79" y="362"/>
                    <a:pt x="79" y="362"/>
                    <a:pt x="79" y="362"/>
                  </a:cubicBezTo>
                  <a:cubicBezTo>
                    <a:pt x="224" y="290"/>
                    <a:pt x="224" y="290"/>
                    <a:pt x="224" y="290"/>
                  </a:cubicBezTo>
                  <a:cubicBezTo>
                    <a:pt x="215" y="272"/>
                    <a:pt x="215" y="272"/>
                    <a:pt x="215" y="272"/>
                  </a:cubicBezTo>
                  <a:cubicBezTo>
                    <a:pt x="253" y="252"/>
                    <a:pt x="253" y="252"/>
                    <a:pt x="253" y="252"/>
                  </a:cubicBezTo>
                  <a:cubicBezTo>
                    <a:pt x="243" y="246"/>
                    <a:pt x="232" y="242"/>
                    <a:pt x="218" y="240"/>
                  </a:cubicBezTo>
                  <a:cubicBezTo>
                    <a:pt x="238" y="226"/>
                    <a:pt x="256" y="210"/>
                    <a:pt x="272" y="192"/>
                  </a:cubicBezTo>
                  <a:cubicBezTo>
                    <a:pt x="269" y="187"/>
                    <a:pt x="255" y="181"/>
                    <a:pt x="230" y="175"/>
                  </a:cubicBezTo>
                  <a:cubicBezTo>
                    <a:pt x="253" y="124"/>
                    <a:pt x="253" y="124"/>
                    <a:pt x="253" y="124"/>
                  </a:cubicBezTo>
                  <a:cubicBezTo>
                    <a:pt x="261" y="127"/>
                    <a:pt x="275" y="132"/>
                    <a:pt x="295" y="141"/>
                  </a:cubicBezTo>
                  <a:cubicBezTo>
                    <a:pt x="282" y="135"/>
                    <a:pt x="285" y="136"/>
                    <a:pt x="303" y="143"/>
                  </a:cubicBezTo>
                  <a:cubicBezTo>
                    <a:pt x="311" y="121"/>
                    <a:pt x="312" y="98"/>
                    <a:pt x="304" y="75"/>
                  </a:cubicBezTo>
                  <a:cubicBezTo>
                    <a:pt x="232" y="111"/>
                    <a:pt x="232" y="111"/>
                    <a:pt x="232" y="111"/>
                  </a:cubicBezTo>
                  <a:cubicBezTo>
                    <a:pt x="228" y="138"/>
                    <a:pt x="222" y="165"/>
                    <a:pt x="212" y="191"/>
                  </a:cubicBezTo>
                  <a:cubicBezTo>
                    <a:pt x="198" y="189"/>
                    <a:pt x="185" y="189"/>
                    <a:pt x="175" y="188"/>
                  </a:cubicBezTo>
                  <a:cubicBezTo>
                    <a:pt x="215" y="267"/>
                    <a:pt x="215" y="267"/>
                    <a:pt x="215" y="267"/>
                  </a:cubicBezTo>
                  <a:cubicBezTo>
                    <a:pt x="161" y="294"/>
                    <a:pt x="161" y="294"/>
                    <a:pt x="161" y="294"/>
                  </a:cubicBezTo>
                  <a:cubicBezTo>
                    <a:pt x="137" y="247"/>
                    <a:pt x="137" y="247"/>
                    <a:pt x="137" y="247"/>
                  </a:cubicBezTo>
                  <a:cubicBezTo>
                    <a:pt x="119" y="285"/>
                    <a:pt x="108" y="310"/>
                    <a:pt x="102" y="321"/>
                  </a:cubicBezTo>
                  <a:cubicBezTo>
                    <a:pt x="102" y="326"/>
                    <a:pt x="100" y="327"/>
                    <a:pt x="96" y="326"/>
                  </a:cubicBezTo>
                  <a:cubicBezTo>
                    <a:pt x="85" y="319"/>
                    <a:pt x="65" y="308"/>
                    <a:pt x="39" y="291"/>
                  </a:cubicBezTo>
                  <a:cubicBezTo>
                    <a:pt x="70" y="263"/>
                    <a:pt x="95" y="231"/>
                    <a:pt x="113" y="194"/>
                  </a:cubicBezTo>
                  <a:cubicBezTo>
                    <a:pt x="60" y="87"/>
                    <a:pt x="60" y="87"/>
                    <a:pt x="60" y="87"/>
                  </a:cubicBezTo>
                  <a:cubicBezTo>
                    <a:pt x="89" y="73"/>
                    <a:pt x="105" y="65"/>
                    <a:pt x="109" y="63"/>
                  </a:cubicBezTo>
                  <a:cubicBezTo>
                    <a:pt x="114" y="60"/>
                    <a:pt x="118" y="60"/>
                    <a:pt x="119" y="62"/>
                  </a:cubicBezTo>
                  <a:cubicBezTo>
                    <a:pt x="120" y="63"/>
                    <a:pt x="122" y="65"/>
                    <a:pt x="122" y="69"/>
                  </a:cubicBezTo>
                  <a:cubicBezTo>
                    <a:pt x="123" y="80"/>
                    <a:pt x="126" y="89"/>
                    <a:pt x="131" y="98"/>
                  </a:cubicBezTo>
                  <a:cubicBezTo>
                    <a:pt x="165" y="168"/>
                    <a:pt x="165" y="168"/>
                    <a:pt x="165" y="168"/>
                  </a:cubicBezTo>
                  <a:cubicBezTo>
                    <a:pt x="179" y="128"/>
                    <a:pt x="183" y="83"/>
                    <a:pt x="178" y="33"/>
                  </a:cubicBezTo>
                  <a:cubicBezTo>
                    <a:pt x="177" y="32"/>
                    <a:pt x="177" y="30"/>
                    <a:pt x="178" y="28"/>
                  </a:cubicBezTo>
                  <a:cubicBezTo>
                    <a:pt x="176" y="22"/>
                    <a:pt x="176" y="19"/>
                    <a:pt x="179" y="18"/>
                  </a:cubicBezTo>
                  <a:cubicBezTo>
                    <a:pt x="194" y="12"/>
                    <a:pt x="216" y="8"/>
                    <a:pt x="244" y="4"/>
                  </a:cubicBezTo>
                  <a:cubicBezTo>
                    <a:pt x="247" y="5"/>
                    <a:pt x="249" y="7"/>
                    <a:pt x="249" y="10"/>
                  </a:cubicBezTo>
                  <a:cubicBezTo>
                    <a:pt x="247" y="17"/>
                    <a:pt x="244" y="27"/>
                    <a:pt x="241" y="41"/>
                  </a:cubicBezTo>
                  <a:cubicBezTo>
                    <a:pt x="240" y="47"/>
                    <a:pt x="239" y="52"/>
                    <a:pt x="238" y="55"/>
                  </a:cubicBezTo>
                  <a:lnTo>
                    <a:pt x="346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2" name="Freeform 89"/>
            <p:cNvSpPr>
              <a:spLocks noEditPoints="1"/>
            </p:cNvSpPr>
            <p:nvPr/>
          </p:nvSpPr>
          <p:spPr bwMode="auto">
            <a:xfrm>
              <a:off x="2630499" y="3543757"/>
              <a:ext cx="150578" cy="138995"/>
            </a:xfrm>
            <a:custGeom>
              <a:avLst/>
              <a:gdLst>
                <a:gd name="T0" fmla="*/ 0 w 512"/>
                <a:gd name="T1" fmla="*/ 265 h 471"/>
                <a:gd name="T2" fmla="*/ 29 w 512"/>
                <a:gd name="T3" fmla="*/ 212 h 471"/>
                <a:gd name="T4" fmla="*/ 74 w 512"/>
                <a:gd name="T5" fmla="*/ 237 h 471"/>
                <a:gd name="T6" fmla="*/ 135 w 512"/>
                <a:gd name="T7" fmla="*/ 222 h 471"/>
                <a:gd name="T8" fmla="*/ 211 w 512"/>
                <a:gd name="T9" fmla="*/ 164 h 471"/>
                <a:gd name="T10" fmla="*/ 142 w 512"/>
                <a:gd name="T11" fmla="*/ 208 h 471"/>
                <a:gd name="T12" fmla="*/ 130 w 512"/>
                <a:gd name="T13" fmla="*/ 124 h 471"/>
                <a:gd name="T14" fmla="*/ 106 w 512"/>
                <a:gd name="T15" fmla="*/ 58 h 471"/>
                <a:gd name="T16" fmla="*/ 130 w 512"/>
                <a:gd name="T17" fmla="*/ 49 h 471"/>
                <a:gd name="T18" fmla="*/ 159 w 512"/>
                <a:gd name="T19" fmla="*/ 67 h 471"/>
                <a:gd name="T20" fmla="*/ 238 w 512"/>
                <a:gd name="T21" fmla="*/ 22 h 471"/>
                <a:gd name="T22" fmla="*/ 240 w 512"/>
                <a:gd name="T23" fmla="*/ 108 h 471"/>
                <a:gd name="T24" fmla="*/ 333 w 512"/>
                <a:gd name="T25" fmla="*/ 39 h 471"/>
                <a:gd name="T26" fmla="*/ 340 w 512"/>
                <a:gd name="T27" fmla="*/ 107 h 471"/>
                <a:gd name="T28" fmla="*/ 408 w 512"/>
                <a:gd name="T29" fmla="*/ 86 h 471"/>
                <a:gd name="T30" fmla="*/ 491 w 512"/>
                <a:gd name="T31" fmla="*/ 184 h 471"/>
                <a:gd name="T32" fmla="*/ 481 w 512"/>
                <a:gd name="T33" fmla="*/ 287 h 471"/>
                <a:gd name="T34" fmla="*/ 440 w 512"/>
                <a:gd name="T35" fmla="*/ 239 h 471"/>
                <a:gd name="T36" fmla="*/ 357 w 512"/>
                <a:gd name="T37" fmla="*/ 185 h 471"/>
                <a:gd name="T38" fmla="*/ 377 w 512"/>
                <a:gd name="T39" fmla="*/ 242 h 471"/>
                <a:gd name="T40" fmla="*/ 399 w 512"/>
                <a:gd name="T41" fmla="*/ 307 h 471"/>
                <a:gd name="T42" fmla="*/ 320 w 512"/>
                <a:gd name="T43" fmla="*/ 258 h 471"/>
                <a:gd name="T44" fmla="*/ 274 w 512"/>
                <a:gd name="T45" fmla="*/ 293 h 471"/>
                <a:gd name="T46" fmla="*/ 414 w 512"/>
                <a:gd name="T47" fmla="*/ 412 h 471"/>
                <a:gd name="T48" fmla="*/ 260 w 512"/>
                <a:gd name="T49" fmla="*/ 399 h 471"/>
                <a:gd name="T50" fmla="*/ 262 w 512"/>
                <a:gd name="T51" fmla="*/ 465 h 471"/>
                <a:gd name="T52" fmla="*/ 248 w 512"/>
                <a:gd name="T53" fmla="*/ 471 h 471"/>
                <a:gd name="T54" fmla="*/ 193 w 512"/>
                <a:gd name="T55" fmla="*/ 455 h 471"/>
                <a:gd name="T56" fmla="*/ 134 w 512"/>
                <a:gd name="T57" fmla="*/ 334 h 471"/>
                <a:gd name="T58" fmla="*/ 172 w 512"/>
                <a:gd name="T59" fmla="*/ 400 h 471"/>
                <a:gd name="T60" fmla="*/ 2 w 512"/>
                <a:gd name="T61" fmla="*/ 344 h 471"/>
                <a:gd name="T62" fmla="*/ 36 w 512"/>
                <a:gd name="T63" fmla="*/ 298 h 471"/>
                <a:gd name="T64" fmla="*/ 87 w 512"/>
                <a:gd name="T65" fmla="*/ 310 h 471"/>
                <a:gd name="T66" fmla="*/ 312 w 512"/>
                <a:gd name="T67" fmla="*/ 162 h 471"/>
                <a:gd name="T68" fmla="*/ 214 w 512"/>
                <a:gd name="T69" fmla="*/ 271 h 471"/>
                <a:gd name="T70" fmla="*/ 161 w 512"/>
                <a:gd name="T71" fmla="*/ 282 h 471"/>
                <a:gd name="T72" fmla="*/ 226 w 512"/>
                <a:gd name="T73" fmla="*/ 275 h 4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12" h="471">
                  <a:moveTo>
                    <a:pt x="87" y="310"/>
                  </a:moveTo>
                  <a:cubicBezTo>
                    <a:pt x="0" y="265"/>
                    <a:pt x="0" y="265"/>
                    <a:pt x="0" y="265"/>
                  </a:cubicBezTo>
                  <a:cubicBezTo>
                    <a:pt x="13" y="240"/>
                    <a:pt x="20" y="226"/>
                    <a:pt x="22" y="223"/>
                  </a:cubicBezTo>
                  <a:cubicBezTo>
                    <a:pt x="25" y="217"/>
                    <a:pt x="27" y="214"/>
                    <a:pt x="29" y="212"/>
                  </a:cubicBezTo>
                  <a:cubicBezTo>
                    <a:pt x="32" y="210"/>
                    <a:pt x="36" y="212"/>
                    <a:pt x="42" y="216"/>
                  </a:cubicBezTo>
                  <a:cubicBezTo>
                    <a:pt x="52" y="224"/>
                    <a:pt x="63" y="231"/>
                    <a:pt x="74" y="237"/>
                  </a:cubicBezTo>
                  <a:cubicBezTo>
                    <a:pt x="116" y="259"/>
                    <a:pt x="116" y="259"/>
                    <a:pt x="116" y="259"/>
                  </a:cubicBezTo>
                  <a:cubicBezTo>
                    <a:pt x="135" y="222"/>
                    <a:pt x="135" y="222"/>
                    <a:pt x="135" y="222"/>
                  </a:cubicBezTo>
                  <a:cubicBezTo>
                    <a:pt x="172" y="241"/>
                    <a:pt x="172" y="241"/>
                    <a:pt x="172" y="241"/>
                  </a:cubicBezTo>
                  <a:cubicBezTo>
                    <a:pt x="211" y="164"/>
                    <a:pt x="211" y="164"/>
                    <a:pt x="211" y="164"/>
                  </a:cubicBezTo>
                  <a:cubicBezTo>
                    <a:pt x="175" y="145"/>
                    <a:pt x="175" y="145"/>
                    <a:pt x="175" y="145"/>
                  </a:cubicBezTo>
                  <a:cubicBezTo>
                    <a:pt x="142" y="208"/>
                    <a:pt x="142" y="208"/>
                    <a:pt x="142" y="208"/>
                  </a:cubicBezTo>
                  <a:cubicBezTo>
                    <a:pt x="98" y="186"/>
                    <a:pt x="98" y="186"/>
                    <a:pt x="98" y="186"/>
                  </a:cubicBezTo>
                  <a:cubicBezTo>
                    <a:pt x="130" y="124"/>
                    <a:pt x="130" y="124"/>
                    <a:pt x="130" y="124"/>
                  </a:cubicBezTo>
                  <a:cubicBezTo>
                    <a:pt x="85" y="100"/>
                    <a:pt x="85" y="100"/>
                    <a:pt x="85" y="100"/>
                  </a:cubicBezTo>
                  <a:cubicBezTo>
                    <a:pt x="96" y="78"/>
                    <a:pt x="103" y="64"/>
                    <a:pt x="106" y="58"/>
                  </a:cubicBezTo>
                  <a:cubicBezTo>
                    <a:pt x="110" y="52"/>
                    <a:pt x="113" y="48"/>
                    <a:pt x="115" y="46"/>
                  </a:cubicBezTo>
                  <a:cubicBezTo>
                    <a:pt x="118" y="43"/>
                    <a:pt x="123" y="44"/>
                    <a:pt x="130" y="49"/>
                  </a:cubicBezTo>
                  <a:cubicBezTo>
                    <a:pt x="137" y="55"/>
                    <a:pt x="144" y="59"/>
                    <a:pt x="151" y="62"/>
                  </a:cubicBezTo>
                  <a:cubicBezTo>
                    <a:pt x="159" y="67"/>
                    <a:pt x="159" y="67"/>
                    <a:pt x="159" y="67"/>
                  </a:cubicBezTo>
                  <a:cubicBezTo>
                    <a:pt x="194" y="0"/>
                    <a:pt x="194" y="0"/>
                    <a:pt x="194" y="0"/>
                  </a:cubicBezTo>
                  <a:cubicBezTo>
                    <a:pt x="238" y="22"/>
                    <a:pt x="238" y="22"/>
                    <a:pt x="238" y="22"/>
                  </a:cubicBezTo>
                  <a:cubicBezTo>
                    <a:pt x="203" y="89"/>
                    <a:pt x="203" y="89"/>
                    <a:pt x="203" y="89"/>
                  </a:cubicBezTo>
                  <a:cubicBezTo>
                    <a:pt x="240" y="108"/>
                    <a:pt x="240" y="108"/>
                    <a:pt x="240" y="108"/>
                  </a:cubicBezTo>
                  <a:cubicBezTo>
                    <a:pt x="287" y="16"/>
                    <a:pt x="287" y="16"/>
                    <a:pt x="287" y="16"/>
                  </a:cubicBezTo>
                  <a:cubicBezTo>
                    <a:pt x="333" y="39"/>
                    <a:pt x="333" y="39"/>
                    <a:pt x="333" y="39"/>
                  </a:cubicBezTo>
                  <a:cubicBezTo>
                    <a:pt x="307" y="89"/>
                    <a:pt x="307" y="89"/>
                    <a:pt x="307" y="89"/>
                  </a:cubicBezTo>
                  <a:cubicBezTo>
                    <a:pt x="340" y="107"/>
                    <a:pt x="340" y="107"/>
                    <a:pt x="340" y="107"/>
                  </a:cubicBezTo>
                  <a:cubicBezTo>
                    <a:pt x="363" y="63"/>
                    <a:pt x="363" y="63"/>
                    <a:pt x="363" y="63"/>
                  </a:cubicBezTo>
                  <a:cubicBezTo>
                    <a:pt x="408" y="86"/>
                    <a:pt x="408" y="86"/>
                    <a:pt x="408" y="86"/>
                  </a:cubicBezTo>
                  <a:cubicBezTo>
                    <a:pt x="386" y="130"/>
                    <a:pt x="386" y="130"/>
                    <a:pt x="386" y="130"/>
                  </a:cubicBezTo>
                  <a:cubicBezTo>
                    <a:pt x="491" y="184"/>
                    <a:pt x="491" y="184"/>
                    <a:pt x="491" y="184"/>
                  </a:cubicBezTo>
                  <a:cubicBezTo>
                    <a:pt x="506" y="192"/>
                    <a:pt x="512" y="203"/>
                    <a:pt x="510" y="218"/>
                  </a:cubicBezTo>
                  <a:cubicBezTo>
                    <a:pt x="509" y="231"/>
                    <a:pt x="499" y="254"/>
                    <a:pt x="481" y="287"/>
                  </a:cubicBezTo>
                  <a:cubicBezTo>
                    <a:pt x="455" y="281"/>
                    <a:pt x="435" y="278"/>
                    <a:pt x="422" y="278"/>
                  </a:cubicBezTo>
                  <a:cubicBezTo>
                    <a:pt x="435" y="256"/>
                    <a:pt x="441" y="243"/>
                    <a:pt x="440" y="239"/>
                  </a:cubicBezTo>
                  <a:cubicBezTo>
                    <a:pt x="442" y="233"/>
                    <a:pt x="439" y="227"/>
                    <a:pt x="431" y="223"/>
                  </a:cubicBezTo>
                  <a:cubicBezTo>
                    <a:pt x="357" y="185"/>
                    <a:pt x="357" y="185"/>
                    <a:pt x="357" y="185"/>
                  </a:cubicBezTo>
                  <a:cubicBezTo>
                    <a:pt x="329" y="241"/>
                    <a:pt x="329" y="241"/>
                    <a:pt x="329" y="241"/>
                  </a:cubicBezTo>
                  <a:cubicBezTo>
                    <a:pt x="338" y="241"/>
                    <a:pt x="354" y="242"/>
                    <a:pt x="377" y="242"/>
                  </a:cubicBezTo>
                  <a:cubicBezTo>
                    <a:pt x="390" y="242"/>
                    <a:pt x="397" y="242"/>
                    <a:pt x="398" y="242"/>
                  </a:cubicBezTo>
                  <a:cubicBezTo>
                    <a:pt x="399" y="307"/>
                    <a:pt x="399" y="307"/>
                    <a:pt x="399" y="307"/>
                  </a:cubicBezTo>
                  <a:cubicBezTo>
                    <a:pt x="368" y="306"/>
                    <a:pt x="343" y="306"/>
                    <a:pt x="325" y="307"/>
                  </a:cubicBezTo>
                  <a:cubicBezTo>
                    <a:pt x="320" y="258"/>
                    <a:pt x="320" y="258"/>
                    <a:pt x="320" y="258"/>
                  </a:cubicBezTo>
                  <a:cubicBezTo>
                    <a:pt x="296" y="305"/>
                    <a:pt x="296" y="305"/>
                    <a:pt x="296" y="305"/>
                  </a:cubicBezTo>
                  <a:cubicBezTo>
                    <a:pt x="274" y="293"/>
                    <a:pt x="274" y="293"/>
                    <a:pt x="274" y="293"/>
                  </a:cubicBezTo>
                  <a:cubicBezTo>
                    <a:pt x="270" y="338"/>
                    <a:pt x="270" y="338"/>
                    <a:pt x="270" y="338"/>
                  </a:cubicBezTo>
                  <a:cubicBezTo>
                    <a:pt x="414" y="412"/>
                    <a:pt x="414" y="412"/>
                    <a:pt x="414" y="412"/>
                  </a:cubicBezTo>
                  <a:cubicBezTo>
                    <a:pt x="388" y="464"/>
                    <a:pt x="388" y="464"/>
                    <a:pt x="388" y="464"/>
                  </a:cubicBezTo>
                  <a:cubicBezTo>
                    <a:pt x="260" y="399"/>
                    <a:pt x="260" y="399"/>
                    <a:pt x="260" y="399"/>
                  </a:cubicBezTo>
                  <a:cubicBezTo>
                    <a:pt x="261" y="406"/>
                    <a:pt x="261" y="417"/>
                    <a:pt x="261" y="431"/>
                  </a:cubicBezTo>
                  <a:cubicBezTo>
                    <a:pt x="261" y="447"/>
                    <a:pt x="261" y="458"/>
                    <a:pt x="262" y="465"/>
                  </a:cubicBezTo>
                  <a:cubicBezTo>
                    <a:pt x="262" y="468"/>
                    <a:pt x="260" y="470"/>
                    <a:pt x="257" y="471"/>
                  </a:cubicBezTo>
                  <a:cubicBezTo>
                    <a:pt x="247" y="471"/>
                    <a:pt x="244" y="470"/>
                    <a:pt x="248" y="471"/>
                  </a:cubicBezTo>
                  <a:cubicBezTo>
                    <a:pt x="221" y="469"/>
                    <a:pt x="202" y="466"/>
                    <a:pt x="190" y="465"/>
                  </a:cubicBezTo>
                  <a:cubicBezTo>
                    <a:pt x="193" y="455"/>
                    <a:pt x="193" y="455"/>
                    <a:pt x="193" y="455"/>
                  </a:cubicBezTo>
                  <a:cubicBezTo>
                    <a:pt x="202" y="427"/>
                    <a:pt x="207" y="400"/>
                    <a:pt x="210" y="373"/>
                  </a:cubicBezTo>
                  <a:cubicBezTo>
                    <a:pt x="134" y="334"/>
                    <a:pt x="134" y="334"/>
                    <a:pt x="134" y="334"/>
                  </a:cubicBezTo>
                  <a:cubicBezTo>
                    <a:pt x="121" y="359"/>
                    <a:pt x="121" y="359"/>
                    <a:pt x="121" y="359"/>
                  </a:cubicBezTo>
                  <a:cubicBezTo>
                    <a:pt x="140" y="373"/>
                    <a:pt x="157" y="386"/>
                    <a:pt x="172" y="400"/>
                  </a:cubicBezTo>
                  <a:cubicBezTo>
                    <a:pt x="155" y="415"/>
                    <a:pt x="142" y="427"/>
                    <a:pt x="135" y="436"/>
                  </a:cubicBezTo>
                  <a:cubicBezTo>
                    <a:pt x="98" y="401"/>
                    <a:pt x="53" y="371"/>
                    <a:pt x="2" y="344"/>
                  </a:cubicBezTo>
                  <a:cubicBezTo>
                    <a:pt x="9" y="335"/>
                    <a:pt x="9" y="335"/>
                    <a:pt x="9" y="335"/>
                  </a:cubicBezTo>
                  <a:cubicBezTo>
                    <a:pt x="21" y="320"/>
                    <a:pt x="30" y="308"/>
                    <a:pt x="36" y="298"/>
                  </a:cubicBezTo>
                  <a:cubicBezTo>
                    <a:pt x="50" y="307"/>
                    <a:pt x="64" y="317"/>
                    <a:pt x="78" y="328"/>
                  </a:cubicBezTo>
                  <a:lnTo>
                    <a:pt x="87" y="310"/>
                  </a:lnTo>
                  <a:close/>
                  <a:moveTo>
                    <a:pt x="250" y="283"/>
                  </a:moveTo>
                  <a:cubicBezTo>
                    <a:pt x="312" y="162"/>
                    <a:pt x="312" y="162"/>
                    <a:pt x="312" y="162"/>
                  </a:cubicBezTo>
                  <a:cubicBezTo>
                    <a:pt x="278" y="145"/>
                    <a:pt x="278" y="145"/>
                    <a:pt x="278" y="145"/>
                  </a:cubicBezTo>
                  <a:cubicBezTo>
                    <a:pt x="214" y="271"/>
                    <a:pt x="214" y="271"/>
                    <a:pt x="214" y="271"/>
                  </a:cubicBezTo>
                  <a:cubicBezTo>
                    <a:pt x="177" y="252"/>
                    <a:pt x="177" y="252"/>
                    <a:pt x="177" y="252"/>
                  </a:cubicBezTo>
                  <a:cubicBezTo>
                    <a:pt x="161" y="282"/>
                    <a:pt x="161" y="282"/>
                    <a:pt x="161" y="282"/>
                  </a:cubicBezTo>
                  <a:cubicBezTo>
                    <a:pt x="222" y="313"/>
                    <a:pt x="222" y="313"/>
                    <a:pt x="222" y="313"/>
                  </a:cubicBezTo>
                  <a:cubicBezTo>
                    <a:pt x="226" y="275"/>
                    <a:pt x="226" y="275"/>
                    <a:pt x="226" y="275"/>
                  </a:cubicBezTo>
                  <a:lnTo>
                    <a:pt x="250" y="28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3" name="Freeform 90"/>
            <p:cNvSpPr>
              <a:spLocks noEditPoints="1"/>
            </p:cNvSpPr>
            <p:nvPr/>
          </p:nvSpPr>
          <p:spPr bwMode="auto">
            <a:xfrm>
              <a:off x="2779918" y="3614412"/>
              <a:ext cx="155212" cy="163319"/>
            </a:xfrm>
            <a:custGeom>
              <a:avLst/>
              <a:gdLst>
                <a:gd name="T0" fmla="*/ 144 w 529"/>
                <a:gd name="T1" fmla="*/ 420 h 553"/>
                <a:gd name="T2" fmla="*/ 0 w 529"/>
                <a:gd name="T3" fmla="*/ 346 h 553"/>
                <a:gd name="T4" fmla="*/ 91 w 529"/>
                <a:gd name="T5" fmla="*/ 168 h 553"/>
                <a:gd name="T6" fmla="*/ 235 w 529"/>
                <a:gd name="T7" fmla="*/ 242 h 553"/>
                <a:gd name="T8" fmla="*/ 197 w 529"/>
                <a:gd name="T9" fmla="*/ 316 h 553"/>
                <a:gd name="T10" fmla="*/ 233 w 529"/>
                <a:gd name="T11" fmla="*/ 334 h 553"/>
                <a:gd name="T12" fmla="*/ 274 w 529"/>
                <a:gd name="T13" fmla="*/ 254 h 553"/>
                <a:gd name="T14" fmla="*/ 277 w 529"/>
                <a:gd name="T15" fmla="*/ 251 h 553"/>
                <a:gd name="T16" fmla="*/ 325 w 529"/>
                <a:gd name="T17" fmla="*/ 278 h 553"/>
                <a:gd name="T18" fmla="*/ 422 w 529"/>
                <a:gd name="T19" fmla="*/ 332 h 553"/>
                <a:gd name="T20" fmla="*/ 421 w 529"/>
                <a:gd name="T21" fmla="*/ 427 h 553"/>
                <a:gd name="T22" fmla="*/ 415 w 529"/>
                <a:gd name="T23" fmla="*/ 437 h 553"/>
                <a:gd name="T24" fmla="*/ 360 w 529"/>
                <a:gd name="T25" fmla="*/ 429 h 553"/>
                <a:gd name="T26" fmla="*/ 369 w 529"/>
                <a:gd name="T27" fmla="*/ 370 h 553"/>
                <a:gd name="T28" fmla="*/ 340 w 529"/>
                <a:gd name="T29" fmla="*/ 351 h 553"/>
                <a:gd name="T30" fmla="*/ 295 w 529"/>
                <a:gd name="T31" fmla="*/ 328 h 553"/>
                <a:gd name="T32" fmla="*/ 277 w 529"/>
                <a:gd name="T33" fmla="*/ 363 h 553"/>
                <a:gd name="T34" fmla="*/ 380 w 529"/>
                <a:gd name="T35" fmla="*/ 527 h 553"/>
                <a:gd name="T36" fmla="*/ 328 w 529"/>
                <a:gd name="T37" fmla="*/ 553 h 553"/>
                <a:gd name="T38" fmla="*/ 249 w 529"/>
                <a:gd name="T39" fmla="*/ 417 h 553"/>
                <a:gd name="T40" fmla="*/ 215 w 529"/>
                <a:gd name="T41" fmla="*/ 484 h 553"/>
                <a:gd name="T42" fmla="*/ 168 w 529"/>
                <a:gd name="T43" fmla="*/ 460 h 553"/>
                <a:gd name="T44" fmla="*/ 205 w 529"/>
                <a:gd name="T45" fmla="*/ 388 h 553"/>
                <a:gd name="T46" fmla="*/ 170 w 529"/>
                <a:gd name="T47" fmla="*/ 370 h 553"/>
                <a:gd name="T48" fmla="*/ 144 w 529"/>
                <a:gd name="T49" fmla="*/ 420 h 553"/>
                <a:gd name="T50" fmla="*/ 124 w 529"/>
                <a:gd name="T51" fmla="*/ 342 h 553"/>
                <a:gd name="T52" fmla="*/ 159 w 529"/>
                <a:gd name="T53" fmla="*/ 275 h 553"/>
                <a:gd name="T54" fmla="*/ 109 w 529"/>
                <a:gd name="T55" fmla="*/ 249 h 553"/>
                <a:gd name="T56" fmla="*/ 74 w 529"/>
                <a:gd name="T57" fmla="*/ 316 h 553"/>
                <a:gd name="T58" fmla="*/ 124 w 529"/>
                <a:gd name="T59" fmla="*/ 342 h 553"/>
                <a:gd name="T60" fmla="*/ 134 w 529"/>
                <a:gd name="T61" fmla="*/ 59 h 553"/>
                <a:gd name="T62" fmla="*/ 159 w 529"/>
                <a:gd name="T63" fmla="*/ 14 h 553"/>
                <a:gd name="T64" fmla="*/ 173 w 529"/>
                <a:gd name="T65" fmla="*/ 0 h 553"/>
                <a:gd name="T66" fmla="*/ 180 w 529"/>
                <a:gd name="T67" fmla="*/ 4 h 553"/>
                <a:gd name="T68" fmla="*/ 217 w 529"/>
                <a:gd name="T69" fmla="*/ 31 h 553"/>
                <a:gd name="T70" fmla="*/ 492 w 529"/>
                <a:gd name="T71" fmla="*/ 173 h 553"/>
                <a:gd name="T72" fmla="*/ 528 w 529"/>
                <a:gd name="T73" fmla="*/ 210 h 553"/>
                <a:gd name="T74" fmla="*/ 498 w 529"/>
                <a:gd name="T75" fmla="*/ 284 h 553"/>
                <a:gd name="T76" fmla="*/ 437 w 529"/>
                <a:gd name="T77" fmla="*/ 274 h 553"/>
                <a:gd name="T78" fmla="*/ 453 w 529"/>
                <a:gd name="T79" fmla="*/ 235 h 553"/>
                <a:gd name="T80" fmla="*/ 438 w 529"/>
                <a:gd name="T81" fmla="*/ 215 h 553"/>
                <a:gd name="T82" fmla="*/ 134 w 529"/>
                <a:gd name="T83" fmla="*/ 59 h 553"/>
                <a:gd name="T84" fmla="*/ 140 w 529"/>
                <a:gd name="T85" fmla="*/ 159 h 553"/>
                <a:gd name="T86" fmla="*/ 174 w 529"/>
                <a:gd name="T87" fmla="*/ 105 h 553"/>
                <a:gd name="T88" fmla="*/ 183 w 529"/>
                <a:gd name="T89" fmla="*/ 109 h 553"/>
                <a:gd name="T90" fmla="*/ 214 w 529"/>
                <a:gd name="T91" fmla="*/ 131 h 553"/>
                <a:gd name="T92" fmla="*/ 410 w 529"/>
                <a:gd name="T93" fmla="*/ 232 h 553"/>
                <a:gd name="T94" fmla="*/ 383 w 529"/>
                <a:gd name="T95" fmla="*/ 284 h 553"/>
                <a:gd name="T96" fmla="*/ 140 w 529"/>
                <a:gd name="T97" fmla="*/ 159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29" h="553">
                  <a:moveTo>
                    <a:pt x="144" y="420"/>
                  </a:moveTo>
                  <a:cubicBezTo>
                    <a:pt x="0" y="346"/>
                    <a:pt x="0" y="346"/>
                    <a:pt x="0" y="346"/>
                  </a:cubicBezTo>
                  <a:cubicBezTo>
                    <a:pt x="91" y="168"/>
                    <a:pt x="91" y="168"/>
                    <a:pt x="91" y="168"/>
                  </a:cubicBezTo>
                  <a:cubicBezTo>
                    <a:pt x="235" y="242"/>
                    <a:pt x="235" y="242"/>
                    <a:pt x="235" y="242"/>
                  </a:cubicBezTo>
                  <a:cubicBezTo>
                    <a:pt x="197" y="316"/>
                    <a:pt x="197" y="316"/>
                    <a:pt x="197" y="316"/>
                  </a:cubicBezTo>
                  <a:cubicBezTo>
                    <a:pt x="233" y="334"/>
                    <a:pt x="233" y="334"/>
                    <a:pt x="233" y="334"/>
                  </a:cubicBezTo>
                  <a:cubicBezTo>
                    <a:pt x="274" y="254"/>
                    <a:pt x="274" y="254"/>
                    <a:pt x="274" y="254"/>
                  </a:cubicBezTo>
                  <a:cubicBezTo>
                    <a:pt x="275" y="251"/>
                    <a:pt x="276" y="251"/>
                    <a:pt x="277" y="251"/>
                  </a:cubicBezTo>
                  <a:cubicBezTo>
                    <a:pt x="288" y="257"/>
                    <a:pt x="305" y="266"/>
                    <a:pt x="325" y="278"/>
                  </a:cubicBezTo>
                  <a:cubicBezTo>
                    <a:pt x="368" y="301"/>
                    <a:pt x="401" y="320"/>
                    <a:pt x="422" y="332"/>
                  </a:cubicBezTo>
                  <a:cubicBezTo>
                    <a:pt x="452" y="343"/>
                    <a:pt x="451" y="375"/>
                    <a:pt x="421" y="427"/>
                  </a:cubicBezTo>
                  <a:cubicBezTo>
                    <a:pt x="418" y="431"/>
                    <a:pt x="416" y="434"/>
                    <a:pt x="415" y="437"/>
                  </a:cubicBezTo>
                  <a:cubicBezTo>
                    <a:pt x="395" y="430"/>
                    <a:pt x="376" y="428"/>
                    <a:pt x="360" y="429"/>
                  </a:cubicBezTo>
                  <a:cubicBezTo>
                    <a:pt x="383" y="396"/>
                    <a:pt x="386" y="376"/>
                    <a:pt x="369" y="370"/>
                  </a:cubicBezTo>
                  <a:cubicBezTo>
                    <a:pt x="360" y="365"/>
                    <a:pt x="351" y="358"/>
                    <a:pt x="340" y="351"/>
                  </a:cubicBezTo>
                  <a:cubicBezTo>
                    <a:pt x="329" y="346"/>
                    <a:pt x="314" y="338"/>
                    <a:pt x="295" y="328"/>
                  </a:cubicBezTo>
                  <a:cubicBezTo>
                    <a:pt x="277" y="363"/>
                    <a:pt x="277" y="363"/>
                    <a:pt x="277" y="363"/>
                  </a:cubicBezTo>
                  <a:cubicBezTo>
                    <a:pt x="328" y="398"/>
                    <a:pt x="362" y="453"/>
                    <a:pt x="380" y="527"/>
                  </a:cubicBezTo>
                  <a:cubicBezTo>
                    <a:pt x="364" y="530"/>
                    <a:pt x="347" y="539"/>
                    <a:pt x="328" y="553"/>
                  </a:cubicBezTo>
                  <a:cubicBezTo>
                    <a:pt x="317" y="492"/>
                    <a:pt x="291" y="447"/>
                    <a:pt x="249" y="417"/>
                  </a:cubicBezTo>
                  <a:cubicBezTo>
                    <a:pt x="215" y="484"/>
                    <a:pt x="215" y="484"/>
                    <a:pt x="215" y="484"/>
                  </a:cubicBezTo>
                  <a:cubicBezTo>
                    <a:pt x="168" y="460"/>
                    <a:pt x="168" y="460"/>
                    <a:pt x="168" y="460"/>
                  </a:cubicBezTo>
                  <a:cubicBezTo>
                    <a:pt x="205" y="388"/>
                    <a:pt x="205" y="388"/>
                    <a:pt x="205" y="388"/>
                  </a:cubicBezTo>
                  <a:cubicBezTo>
                    <a:pt x="170" y="370"/>
                    <a:pt x="170" y="370"/>
                    <a:pt x="170" y="370"/>
                  </a:cubicBezTo>
                  <a:lnTo>
                    <a:pt x="144" y="420"/>
                  </a:lnTo>
                  <a:close/>
                  <a:moveTo>
                    <a:pt x="124" y="342"/>
                  </a:moveTo>
                  <a:cubicBezTo>
                    <a:pt x="159" y="275"/>
                    <a:pt x="159" y="275"/>
                    <a:pt x="159" y="275"/>
                  </a:cubicBezTo>
                  <a:cubicBezTo>
                    <a:pt x="109" y="249"/>
                    <a:pt x="109" y="249"/>
                    <a:pt x="109" y="249"/>
                  </a:cubicBezTo>
                  <a:cubicBezTo>
                    <a:pt x="74" y="316"/>
                    <a:pt x="74" y="316"/>
                    <a:pt x="74" y="316"/>
                  </a:cubicBezTo>
                  <a:lnTo>
                    <a:pt x="124" y="342"/>
                  </a:lnTo>
                  <a:close/>
                  <a:moveTo>
                    <a:pt x="134" y="59"/>
                  </a:moveTo>
                  <a:cubicBezTo>
                    <a:pt x="147" y="35"/>
                    <a:pt x="155" y="20"/>
                    <a:pt x="159" y="14"/>
                  </a:cubicBezTo>
                  <a:cubicBezTo>
                    <a:pt x="165" y="6"/>
                    <a:pt x="170" y="1"/>
                    <a:pt x="173" y="0"/>
                  </a:cubicBezTo>
                  <a:cubicBezTo>
                    <a:pt x="175" y="0"/>
                    <a:pt x="177" y="1"/>
                    <a:pt x="180" y="4"/>
                  </a:cubicBezTo>
                  <a:cubicBezTo>
                    <a:pt x="189" y="14"/>
                    <a:pt x="201" y="23"/>
                    <a:pt x="217" y="31"/>
                  </a:cubicBezTo>
                  <a:cubicBezTo>
                    <a:pt x="492" y="173"/>
                    <a:pt x="492" y="173"/>
                    <a:pt x="492" y="173"/>
                  </a:cubicBezTo>
                  <a:cubicBezTo>
                    <a:pt x="516" y="184"/>
                    <a:pt x="528" y="196"/>
                    <a:pt x="528" y="210"/>
                  </a:cubicBezTo>
                  <a:cubicBezTo>
                    <a:pt x="529" y="224"/>
                    <a:pt x="519" y="248"/>
                    <a:pt x="498" y="284"/>
                  </a:cubicBezTo>
                  <a:cubicBezTo>
                    <a:pt x="480" y="278"/>
                    <a:pt x="460" y="274"/>
                    <a:pt x="437" y="274"/>
                  </a:cubicBezTo>
                  <a:cubicBezTo>
                    <a:pt x="449" y="255"/>
                    <a:pt x="454" y="242"/>
                    <a:pt x="453" y="235"/>
                  </a:cubicBezTo>
                  <a:cubicBezTo>
                    <a:pt x="454" y="228"/>
                    <a:pt x="449" y="221"/>
                    <a:pt x="438" y="215"/>
                  </a:cubicBezTo>
                  <a:lnTo>
                    <a:pt x="134" y="59"/>
                  </a:lnTo>
                  <a:close/>
                  <a:moveTo>
                    <a:pt x="140" y="159"/>
                  </a:moveTo>
                  <a:cubicBezTo>
                    <a:pt x="157" y="121"/>
                    <a:pt x="168" y="103"/>
                    <a:pt x="174" y="105"/>
                  </a:cubicBezTo>
                  <a:cubicBezTo>
                    <a:pt x="176" y="104"/>
                    <a:pt x="179" y="106"/>
                    <a:pt x="183" y="109"/>
                  </a:cubicBezTo>
                  <a:cubicBezTo>
                    <a:pt x="192" y="118"/>
                    <a:pt x="203" y="126"/>
                    <a:pt x="214" y="131"/>
                  </a:cubicBezTo>
                  <a:cubicBezTo>
                    <a:pt x="410" y="232"/>
                    <a:pt x="410" y="232"/>
                    <a:pt x="410" y="232"/>
                  </a:cubicBezTo>
                  <a:cubicBezTo>
                    <a:pt x="383" y="284"/>
                    <a:pt x="383" y="284"/>
                    <a:pt x="383" y="284"/>
                  </a:cubicBezTo>
                  <a:lnTo>
                    <a:pt x="140" y="15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4" name="Freeform 91"/>
            <p:cNvSpPr>
              <a:spLocks noEditPoints="1"/>
            </p:cNvSpPr>
            <p:nvPr/>
          </p:nvSpPr>
          <p:spPr bwMode="auto">
            <a:xfrm>
              <a:off x="2943238" y="3707076"/>
              <a:ext cx="121621" cy="135520"/>
            </a:xfrm>
            <a:custGeom>
              <a:avLst/>
              <a:gdLst>
                <a:gd name="T0" fmla="*/ 209 w 412"/>
                <a:gd name="T1" fmla="*/ 73 h 458"/>
                <a:gd name="T2" fmla="*/ 176 w 412"/>
                <a:gd name="T3" fmla="*/ 87 h 458"/>
                <a:gd name="T4" fmla="*/ 139 w 412"/>
                <a:gd name="T5" fmla="*/ 171 h 458"/>
                <a:gd name="T6" fmla="*/ 149 w 412"/>
                <a:gd name="T7" fmla="*/ 182 h 458"/>
                <a:gd name="T8" fmla="*/ 155 w 412"/>
                <a:gd name="T9" fmla="*/ 187 h 458"/>
                <a:gd name="T10" fmla="*/ 250 w 412"/>
                <a:gd name="T11" fmla="*/ 0 h 458"/>
                <a:gd name="T12" fmla="*/ 294 w 412"/>
                <a:gd name="T13" fmla="*/ 23 h 458"/>
                <a:gd name="T14" fmla="*/ 243 w 412"/>
                <a:gd name="T15" fmla="*/ 122 h 458"/>
                <a:gd name="T16" fmla="*/ 355 w 412"/>
                <a:gd name="T17" fmla="*/ 37 h 458"/>
                <a:gd name="T18" fmla="*/ 394 w 412"/>
                <a:gd name="T19" fmla="*/ 97 h 458"/>
                <a:gd name="T20" fmla="*/ 208 w 412"/>
                <a:gd name="T21" fmla="*/ 186 h 458"/>
                <a:gd name="T22" fmla="*/ 184 w 412"/>
                <a:gd name="T23" fmla="*/ 233 h 458"/>
                <a:gd name="T24" fmla="*/ 214 w 412"/>
                <a:gd name="T25" fmla="*/ 328 h 458"/>
                <a:gd name="T26" fmla="*/ 207 w 412"/>
                <a:gd name="T27" fmla="*/ 201 h 458"/>
                <a:gd name="T28" fmla="*/ 254 w 412"/>
                <a:gd name="T29" fmla="*/ 191 h 458"/>
                <a:gd name="T30" fmla="*/ 262 w 412"/>
                <a:gd name="T31" fmla="*/ 361 h 458"/>
                <a:gd name="T32" fmla="*/ 255 w 412"/>
                <a:gd name="T33" fmla="*/ 362 h 458"/>
                <a:gd name="T34" fmla="*/ 218 w 412"/>
                <a:gd name="T35" fmla="*/ 368 h 458"/>
                <a:gd name="T36" fmla="*/ 224 w 412"/>
                <a:gd name="T37" fmla="*/ 431 h 458"/>
                <a:gd name="T38" fmla="*/ 163 w 412"/>
                <a:gd name="T39" fmla="*/ 446 h 458"/>
                <a:gd name="T40" fmla="*/ 149 w 412"/>
                <a:gd name="T41" fmla="*/ 301 h 458"/>
                <a:gd name="T42" fmla="*/ 99 w 412"/>
                <a:gd name="T43" fmla="*/ 398 h 458"/>
                <a:gd name="T44" fmla="*/ 55 w 412"/>
                <a:gd name="T45" fmla="*/ 376 h 458"/>
                <a:gd name="T46" fmla="*/ 121 w 412"/>
                <a:gd name="T47" fmla="*/ 248 h 458"/>
                <a:gd name="T48" fmla="*/ 110 w 412"/>
                <a:gd name="T49" fmla="*/ 236 h 458"/>
                <a:gd name="T50" fmla="*/ 95 w 412"/>
                <a:gd name="T51" fmla="*/ 266 h 458"/>
                <a:gd name="T52" fmla="*/ 84 w 412"/>
                <a:gd name="T53" fmla="*/ 286 h 458"/>
                <a:gd name="T54" fmla="*/ 75 w 412"/>
                <a:gd name="T55" fmla="*/ 307 h 458"/>
                <a:gd name="T56" fmla="*/ 50 w 412"/>
                <a:gd name="T57" fmla="*/ 299 h 458"/>
                <a:gd name="T58" fmla="*/ 27 w 412"/>
                <a:gd name="T59" fmla="*/ 291 h 458"/>
                <a:gd name="T60" fmla="*/ 39 w 412"/>
                <a:gd name="T61" fmla="*/ 246 h 458"/>
                <a:gd name="T62" fmla="*/ 34 w 412"/>
                <a:gd name="T63" fmla="*/ 227 h 458"/>
                <a:gd name="T64" fmla="*/ 33 w 412"/>
                <a:gd name="T65" fmla="*/ 222 h 458"/>
                <a:gd name="T66" fmla="*/ 0 w 412"/>
                <a:gd name="T67" fmla="*/ 166 h 458"/>
                <a:gd name="T68" fmla="*/ 31 w 412"/>
                <a:gd name="T69" fmla="*/ 130 h 458"/>
                <a:gd name="T70" fmla="*/ 51 w 412"/>
                <a:gd name="T71" fmla="*/ 108 h 458"/>
                <a:gd name="T72" fmla="*/ 55 w 412"/>
                <a:gd name="T73" fmla="*/ 116 h 458"/>
                <a:gd name="T74" fmla="*/ 79 w 412"/>
                <a:gd name="T75" fmla="*/ 190 h 458"/>
                <a:gd name="T76" fmla="*/ 100 w 412"/>
                <a:gd name="T77" fmla="*/ 144 h 458"/>
                <a:gd name="T78" fmla="*/ 118 w 412"/>
                <a:gd name="T79" fmla="*/ 109 h 458"/>
                <a:gd name="T80" fmla="*/ 107 w 412"/>
                <a:gd name="T81" fmla="*/ 114 h 458"/>
                <a:gd name="T82" fmla="*/ 83 w 412"/>
                <a:gd name="T83" fmla="*/ 124 h 458"/>
                <a:gd name="T84" fmla="*/ 72 w 412"/>
                <a:gd name="T85" fmla="*/ 70 h 458"/>
                <a:gd name="T86" fmla="*/ 194 w 412"/>
                <a:gd name="T87" fmla="*/ 18 h 458"/>
                <a:gd name="T88" fmla="*/ 209 w 412"/>
                <a:gd name="T89" fmla="*/ 73 h 458"/>
                <a:gd name="T90" fmla="*/ 325 w 412"/>
                <a:gd name="T91" fmla="*/ 173 h 458"/>
                <a:gd name="T92" fmla="*/ 308 w 412"/>
                <a:gd name="T93" fmla="*/ 412 h 458"/>
                <a:gd name="T94" fmla="*/ 297 w 412"/>
                <a:gd name="T95" fmla="*/ 413 h 458"/>
                <a:gd name="T96" fmla="*/ 251 w 412"/>
                <a:gd name="T97" fmla="*/ 419 h 458"/>
                <a:gd name="T98" fmla="*/ 270 w 412"/>
                <a:gd name="T99" fmla="*/ 193 h 458"/>
                <a:gd name="T100" fmla="*/ 325 w 412"/>
                <a:gd name="T101" fmla="*/ 173 h 458"/>
                <a:gd name="T102" fmla="*/ 399 w 412"/>
                <a:gd name="T103" fmla="*/ 136 h 458"/>
                <a:gd name="T104" fmla="*/ 405 w 412"/>
                <a:gd name="T105" fmla="*/ 303 h 458"/>
                <a:gd name="T106" fmla="*/ 356 w 412"/>
                <a:gd name="T107" fmla="*/ 458 h 458"/>
                <a:gd name="T108" fmla="*/ 310 w 412"/>
                <a:gd name="T109" fmla="*/ 458 h 458"/>
                <a:gd name="T110" fmla="*/ 299 w 412"/>
                <a:gd name="T111" fmla="*/ 458 h 458"/>
                <a:gd name="T112" fmla="*/ 306 w 412"/>
                <a:gd name="T113" fmla="*/ 441 h 458"/>
                <a:gd name="T114" fmla="*/ 350 w 412"/>
                <a:gd name="T115" fmla="*/ 317 h 458"/>
                <a:gd name="T116" fmla="*/ 338 w 412"/>
                <a:gd name="T117" fmla="*/ 160 h 458"/>
                <a:gd name="T118" fmla="*/ 375 w 412"/>
                <a:gd name="T119" fmla="*/ 145 h 458"/>
                <a:gd name="T120" fmla="*/ 397 w 412"/>
                <a:gd name="T121" fmla="*/ 136 h 458"/>
                <a:gd name="T122" fmla="*/ 399 w 412"/>
                <a:gd name="T123" fmla="*/ 136 h 4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12" h="458">
                  <a:moveTo>
                    <a:pt x="209" y="73"/>
                  </a:moveTo>
                  <a:cubicBezTo>
                    <a:pt x="201" y="75"/>
                    <a:pt x="189" y="80"/>
                    <a:pt x="176" y="87"/>
                  </a:cubicBezTo>
                  <a:cubicBezTo>
                    <a:pt x="163" y="115"/>
                    <a:pt x="151" y="143"/>
                    <a:pt x="139" y="171"/>
                  </a:cubicBezTo>
                  <a:cubicBezTo>
                    <a:pt x="142" y="173"/>
                    <a:pt x="145" y="177"/>
                    <a:pt x="149" y="182"/>
                  </a:cubicBezTo>
                  <a:cubicBezTo>
                    <a:pt x="152" y="184"/>
                    <a:pt x="153" y="186"/>
                    <a:pt x="155" y="187"/>
                  </a:cubicBezTo>
                  <a:cubicBezTo>
                    <a:pt x="250" y="0"/>
                    <a:pt x="250" y="0"/>
                    <a:pt x="250" y="0"/>
                  </a:cubicBezTo>
                  <a:cubicBezTo>
                    <a:pt x="294" y="23"/>
                    <a:pt x="294" y="23"/>
                    <a:pt x="294" y="23"/>
                  </a:cubicBezTo>
                  <a:cubicBezTo>
                    <a:pt x="243" y="122"/>
                    <a:pt x="243" y="122"/>
                    <a:pt x="243" y="122"/>
                  </a:cubicBezTo>
                  <a:cubicBezTo>
                    <a:pt x="284" y="111"/>
                    <a:pt x="321" y="82"/>
                    <a:pt x="355" y="37"/>
                  </a:cubicBezTo>
                  <a:cubicBezTo>
                    <a:pt x="365" y="58"/>
                    <a:pt x="378" y="78"/>
                    <a:pt x="394" y="97"/>
                  </a:cubicBezTo>
                  <a:cubicBezTo>
                    <a:pt x="330" y="154"/>
                    <a:pt x="268" y="184"/>
                    <a:pt x="208" y="186"/>
                  </a:cubicBezTo>
                  <a:cubicBezTo>
                    <a:pt x="184" y="233"/>
                    <a:pt x="184" y="233"/>
                    <a:pt x="184" y="233"/>
                  </a:cubicBezTo>
                  <a:cubicBezTo>
                    <a:pt x="201" y="274"/>
                    <a:pt x="211" y="305"/>
                    <a:pt x="214" y="328"/>
                  </a:cubicBezTo>
                  <a:cubicBezTo>
                    <a:pt x="214" y="282"/>
                    <a:pt x="212" y="240"/>
                    <a:pt x="207" y="201"/>
                  </a:cubicBezTo>
                  <a:cubicBezTo>
                    <a:pt x="220" y="198"/>
                    <a:pt x="236" y="194"/>
                    <a:pt x="254" y="191"/>
                  </a:cubicBezTo>
                  <a:cubicBezTo>
                    <a:pt x="262" y="249"/>
                    <a:pt x="265" y="306"/>
                    <a:pt x="262" y="361"/>
                  </a:cubicBezTo>
                  <a:cubicBezTo>
                    <a:pt x="256" y="362"/>
                    <a:pt x="254" y="362"/>
                    <a:pt x="255" y="362"/>
                  </a:cubicBezTo>
                  <a:cubicBezTo>
                    <a:pt x="242" y="363"/>
                    <a:pt x="230" y="365"/>
                    <a:pt x="218" y="368"/>
                  </a:cubicBezTo>
                  <a:cubicBezTo>
                    <a:pt x="222" y="388"/>
                    <a:pt x="224" y="409"/>
                    <a:pt x="224" y="431"/>
                  </a:cubicBezTo>
                  <a:cubicBezTo>
                    <a:pt x="205" y="433"/>
                    <a:pt x="184" y="438"/>
                    <a:pt x="163" y="446"/>
                  </a:cubicBezTo>
                  <a:cubicBezTo>
                    <a:pt x="170" y="389"/>
                    <a:pt x="165" y="340"/>
                    <a:pt x="149" y="301"/>
                  </a:cubicBezTo>
                  <a:cubicBezTo>
                    <a:pt x="99" y="398"/>
                    <a:pt x="99" y="398"/>
                    <a:pt x="99" y="398"/>
                  </a:cubicBezTo>
                  <a:cubicBezTo>
                    <a:pt x="55" y="376"/>
                    <a:pt x="55" y="376"/>
                    <a:pt x="55" y="376"/>
                  </a:cubicBezTo>
                  <a:cubicBezTo>
                    <a:pt x="121" y="248"/>
                    <a:pt x="121" y="248"/>
                    <a:pt x="121" y="248"/>
                  </a:cubicBezTo>
                  <a:cubicBezTo>
                    <a:pt x="110" y="236"/>
                    <a:pt x="110" y="236"/>
                    <a:pt x="110" y="236"/>
                  </a:cubicBezTo>
                  <a:cubicBezTo>
                    <a:pt x="95" y="266"/>
                    <a:pt x="95" y="266"/>
                    <a:pt x="95" y="266"/>
                  </a:cubicBezTo>
                  <a:cubicBezTo>
                    <a:pt x="92" y="271"/>
                    <a:pt x="89" y="277"/>
                    <a:pt x="84" y="286"/>
                  </a:cubicBezTo>
                  <a:cubicBezTo>
                    <a:pt x="81" y="296"/>
                    <a:pt x="78" y="303"/>
                    <a:pt x="75" y="307"/>
                  </a:cubicBezTo>
                  <a:cubicBezTo>
                    <a:pt x="70" y="305"/>
                    <a:pt x="61" y="302"/>
                    <a:pt x="50" y="299"/>
                  </a:cubicBezTo>
                  <a:cubicBezTo>
                    <a:pt x="40" y="296"/>
                    <a:pt x="32" y="294"/>
                    <a:pt x="27" y="291"/>
                  </a:cubicBezTo>
                  <a:cubicBezTo>
                    <a:pt x="35" y="274"/>
                    <a:pt x="40" y="259"/>
                    <a:pt x="39" y="246"/>
                  </a:cubicBezTo>
                  <a:cubicBezTo>
                    <a:pt x="39" y="242"/>
                    <a:pt x="37" y="235"/>
                    <a:pt x="34" y="227"/>
                  </a:cubicBezTo>
                  <a:cubicBezTo>
                    <a:pt x="34" y="225"/>
                    <a:pt x="33" y="223"/>
                    <a:pt x="33" y="222"/>
                  </a:cubicBezTo>
                  <a:cubicBezTo>
                    <a:pt x="26" y="201"/>
                    <a:pt x="15" y="183"/>
                    <a:pt x="0" y="166"/>
                  </a:cubicBezTo>
                  <a:cubicBezTo>
                    <a:pt x="6" y="159"/>
                    <a:pt x="17" y="146"/>
                    <a:pt x="31" y="130"/>
                  </a:cubicBezTo>
                  <a:cubicBezTo>
                    <a:pt x="45" y="114"/>
                    <a:pt x="51" y="107"/>
                    <a:pt x="51" y="108"/>
                  </a:cubicBezTo>
                  <a:cubicBezTo>
                    <a:pt x="55" y="116"/>
                    <a:pt x="55" y="116"/>
                    <a:pt x="55" y="116"/>
                  </a:cubicBezTo>
                  <a:cubicBezTo>
                    <a:pt x="60" y="139"/>
                    <a:pt x="68" y="164"/>
                    <a:pt x="79" y="190"/>
                  </a:cubicBezTo>
                  <a:cubicBezTo>
                    <a:pt x="85" y="178"/>
                    <a:pt x="92" y="162"/>
                    <a:pt x="100" y="144"/>
                  </a:cubicBezTo>
                  <a:cubicBezTo>
                    <a:pt x="108" y="128"/>
                    <a:pt x="114" y="117"/>
                    <a:pt x="118" y="109"/>
                  </a:cubicBezTo>
                  <a:cubicBezTo>
                    <a:pt x="116" y="110"/>
                    <a:pt x="112" y="112"/>
                    <a:pt x="107" y="114"/>
                  </a:cubicBezTo>
                  <a:cubicBezTo>
                    <a:pt x="103" y="114"/>
                    <a:pt x="95" y="118"/>
                    <a:pt x="83" y="124"/>
                  </a:cubicBezTo>
                  <a:cubicBezTo>
                    <a:pt x="79" y="106"/>
                    <a:pt x="76" y="88"/>
                    <a:pt x="72" y="70"/>
                  </a:cubicBezTo>
                  <a:cubicBezTo>
                    <a:pt x="117" y="49"/>
                    <a:pt x="158" y="32"/>
                    <a:pt x="194" y="18"/>
                  </a:cubicBezTo>
                  <a:lnTo>
                    <a:pt x="209" y="73"/>
                  </a:lnTo>
                  <a:close/>
                  <a:moveTo>
                    <a:pt x="325" y="173"/>
                  </a:moveTo>
                  <a:cubicBezTo>
                    <a:pt x="343" y="240"/>
                    <a:pt x="337" y="320"/>
                    <a:pt x="308" y="412"/>
                  </a:cubicBezTo>
                  <a:cubicBezTo>
                    <a:pt x="305" y="412"/>
                    <a:pt x="302" y="412"/>
                    <a:pt x="297" y="413"/>
                  </a:cubicBezTo>
                  <a:cubicBezTo>
                    <a:pt x="286" y="413"/>
                    <a:pt x="271" y="415"/>
                    <a:pt x="251" y="419"/>
                  </a:cubicBezTo>
                  <a:cubicBezTo>
                    <a:pt x="289" y="328"/>
                    <a:pt x="295" y="252"/>
                    <a:pt x="270" y="193"/>
                  </a:cubicBezTo>
                  <a:cubicBezTo>
                    <a:pt x="288" y="186"/>
                    <a:pt x="307" y="179"/>
                    <a:pt x="325" y="173"/>
                  </a:cubicBezTo>
                  <a:moveTo>
                    <a:pt x="399" y="136"/>
                  </a:moveTo>
                  <a:cubicBezTo>
                    <a:pt x="410" y="197"/>
                    <a:pt x="412" y="253"/>
                    <a:pt x="405" y="303"/>
                  </a:cubicBezTo>
                  <a:cubicBezTo>
                    <a:pt x="398" y="349"/>
                    <a:pt x="382" y="401"/>
                    <a:pt x="356" y="458"/>
                  </a:cubicBezTo>
                  <a:cubicBezTo>
                    <a:pt x="346" y="456"/>
                    <a:pt x="331" y="456"/>
                    <a:pt x="310" y="458"/>
                  </a:cubicBezTo>
                  <a:cubicBezTo>
                    <a:pt x="305" y="458"/>
                    <a:pt x="302" y="458"/>
                    <a:pt x="299" y="458"/>
                  </a:cubicBezTo>
                  <a:cubicBezTo>
                    <a:pt x="301" y="455"/>
                    <a:pt x="303" y="449"/>
                    <a:pt x="306" y="441"/>
                  </a:cubicBezTo>
                  <a:cubicBezTo>
                    <a:pt x="331" y="389"/>
                    <a:pt x="346" y="348"/>
                    <a:pt x="350" y="317"/>
                  </a:cubicBezTo>
                  <a:cubicBezTo>
                    <a:pt x="360" y="266"/>
                    <a:pt x="356" y="213"/>
                    <a:pt x="338" y="160"/>
                  </a:cubicBezTo>
                  <a:cubicBezTo>
                    <a:pt x="346" y="158"/>
                    <a:pt x="359" y="153"/>
                    <a:pt x="375" y="145"/>
                  </a:cubicBezTo>
                  <a:cubicBezTo>
                    <a:pt x="385" y="140"/>
                    <a:pt x="392" y="137"/>
                    <a:pt x="397" y="136"/>
                  </a:cubicBezTo>
                  <a:lnTo>
                    <a:pt x="399" y="1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5" name="Freeform 92"/>
            <p:cNvSpPr>
              <a:spLocks noEditPoints="1"/>
            </p:cNvSpPr>
            <p:nvPr/>
          </p:nvSpPr>
          <p:spPr bwMode="auto">
            <a:xfrm>
              <a:off x="3089182" y="3780049"/>
              <a:ext cx="143628" cy="140153"/>
            </a:xfrm>
            <a:custGeom>
              <a:avLst/>
              <a:gdLst>
                <a:gd name="T0" fmla="*/ 192 w 486"/>
                <a:gd name="T1" fmla="*/ 357 h 476"/>
                <a:gd name="T2" fmla="*/ 0 w 486"/>
                <a:gd name="T3" fmla="*/ 244 h 476"/>
                <a:gd name="T4" fmla="*/ 12 w 486"/>
                <a:gd name="T5" fmla="*/ 220 h 476"/>
                <a:gd name="T6" fmla="*/ 29 w 486"/>
                <a:gd name="T7" fmla="*/ 193 h 476"/>
                <a:gd name="T8" fmla="*/ 38 w 486"/>
                <a:gd name="T9" fmla="*/ 187 h 476"/>
                <a:gd name="T10" fmla="*/ 77 w 486"/>
                <a:gd name="T11" fmla="*/ 218 h 476"/>
                <a:gd name="T12" fmla="*/ 190 w 486"/>
                <a:gd name="T13" fmla="*/ 0 h 476"/>
                <a:gd name="T14" fmla="*/ 240 w 486"/>
                <a:gd name="T15" fmla="*/ 26 h 476"/>
                <a:gd name="T16" fmla="*/ 125 w 486"/>
                <a:gd name="T17" fmla="*/ 249 h 476"/>
                <a:gd name="T18" fmla="*/ 170 w 486"/>
                <a:gd name="T19" fmla="*/ 274 h 476"/>
                <a:gd name="T20" fmla="*/ 280 w 486"/>
                <a:gd name="T21" fmla="*/ 59 h 476"/>
                <a:gd name="T22" fmla="*/ 344 w 486"/>
                <a:gd name="T23" fmla="*/ 96 h 476"/>
                <a:gd name="T24" fmla="*/ 440 w 486"/>
                <a:gd name="T25" fmla="*/ 152 h 476"/>
                <a:gd name="T26" fmla="*/ 483 w 486"/>
                <a:gd name="T27" fmla="*/ 201 h 476"/>
                <a:gd name="T28" fmla="*/ 461 w 486"/>
                <a:gd name="T29" fmla="*/ 294 h 476"/>
                <a:gd name="T30" fmla="*/ 444 w 486"/>
                <a:gd name="T31" fmla="*/ 292 h 476"/>
                <a:gd name="T32" fmla="*/ 391 w 486"/>
                <a:gd name="T33" fmla="*/ 286 h 476"/>
                <a:gd name="T34" fmla="*/ 415 w 486"/>
                <a:gd name="T35" fmla="*/ 230 h 476"/>
                <a:gd name="T36" fmla="*/ 391 w 486"/>
                <a:gd name="T37" fmla="*/ 203 h 476"/>
                <a:gd name="T38" fmla="*/ 300 w 486"/>
                <a:gd name="T39" fmla="*/ 148 h 476"/>
                <a:gd name="T40" fmla="*/ 192 w 486"/>
                <a:gd name="T41" fmla="*/ 357 h 476"/>
                <a:gd name="T42" fmla="*/ 193 w 486"/>
                <a:gd name="T43" fmla="*/ 451 h 476"/>
                <a:gd name="T44" fmla="*/ 321 w 486"/>
                <a:gd name="T45" fmla="*/ 201 h 476"/>
                <a:gd name="T46" fmla="*/ 370 w 486"/>
                <a:gd name="T47" fmla="*/ 226 h 476"/>
                <a:gd name="T48" fmla="*/ 241 w 486"/>
                <a:gd name="T49" fmla="*/ 476 h 476"/>
                <a:gd name="T50" fmla="*/ 193 w 486"/>
                <a:gd name="T51" fmla="*/ 451 h 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86" h="476">
                  <a:moveTo>
                    <a:pt x="192" y="357"/>
                  </a:moveTo>
                  <a:cubicBezTo>
                    <a:pt x="130" y="320"/>
                    <a:pt x="66" y="282"/>
                    <a:pt x="0" y="244"/>
                  </a:cubicBezTo>
                  <a:cubicBezTo>
                    <a:pt x="3" y="239"/>
                    <a:pt x="7" y="232"/>
                    <a:pt x="12" y="220"/>
                  </a:cubicBezTo>
                  <a:cubicBezTo>
                    <a:pt x="20" y="208"/>
                    <a:pt x="26" y="198"/>
                    <a:pt x="29" y="193"/>
                  </a:cubicBezTo>
                  <a:cubicBezTo>
                    <a:pt x="33" y="187"/>
                    <a:pt x="36" y="185"/>
                    <a:pt x="38" y="187"/>
                  </a:cubicBezTo>
                  <a:cubicBezTo>
                    <a:pt x="49" y="198"/>
                    <a:pt x="62" y="209"/>
                    <a:pt x="77" y="218"/>
                  </a:cubicBezTo>
                  <a:cubicBezTo>
                    <a:pt x="190" y="0"/>
                    <a:pt x="190" y="0"/>
                    <a:pt x="190" y="0"/>
                  </a:cubicBezTo>
                  <a:cubicBezTo>
                    <a:pt x="240" y="26"/>
                    <a:pt x="240" y="26"/>
                    <a:pt x="240" y="26"/>
                  </a:cubicBezTo>
                  <a:cubicBezTo>
                    <a:pt x="125" y="249"/>
                    <a:pt x="125" y="249"/>
                    <a:pt x="125" y="249"/>
                  </a:cubicBezTo>
                  <a:cubicBezTo>
                    <a:pt x="170" y="274"/>
                    <a:pt x="170" y="274"/>
                    <a:pt x="170" y="274"/>
                  </a:cubicBezTo>
                  <a:cubicBezTo>
                    <a:pt x="280" y="59"/>
                    <a:pt x="280" y="59"/>
                    <a:pt x="280" y="59"/>
                  </a:cubicBezTo>
                  <a:cubicBezTo>
                    <a:pt x="294" y="68"/>
                    <a:pt x="315" y="80"/>
                    <a:pt x="344" y="96"/>
                  </a:cubicBezTo>
                  <a:cubicBezTo>
                    <a:pt x="388" y="120"/>
                    <a:pt x="420" y="139"/>
                    <a:pt x="440" y="152"/>
                  </a:cubicBezTo>
                  <a:cubicBezTo>
                    <a:pt x="466" y="167"/>
                    <a:pt x="481" y="183"/>
                    <a:pt x="483" y="201"/>
                  </a:cubicBezTo>
                  <a:cubicBezTo>
                    <a:pt x="486" y="216"/>
                    <a:pt x="479" y="247"/>
                    <a:pt x="461" y="294"/>
                  </a:cubicBezTo>
                  <a:cubicBezTo>
                    <a:pt x="444" y="292"/>
                    <a:pt x="444" y="292"/>
                    <a:pt x="444" y="292"/>
                  </a:cubicBezTo>
                  <a:cubicBezTo>
                    <a:pt x="419" y="287"/>
                    <a:pt x="401" y="285"/>
                    <a:pt x="391" y="286"/>
                  </a:cubicBezTo>
                  <a:cubicBezTo>
                    <a:pt x="407" y="256"/>
                    <a:pt x="415" y="237"/>
                    <a:pt x="415" y="230"/>
                  </a:cubicBezTo>
                  <a:cubicBezTo>
                    <a:pt x="415" y="222"/>
                    <a:pt x="407" y="213"/>
                    <a:pt x="391" y="203"/>
                  </a:cubicBezTo>
                  <a:cubicBezTo>
                    <a:pt x="362" y="184"/>
                    <a:pt x="332" y="166"/>
                    <a:pt x="300" y="148"/>
                  </a:cubicBezTo>
                  <a:lnTo>
                    <a:pt x="192" y="357"/>
                  </a:lnTo>
                  <a:close/>
                  <a:moveTo>
                    <a:pt x="193" y="451"/>
                  </a:moveTo>
                  <a:cubicBezTo>
                    <a:pt x="321" y="201"/>
                    <a:pt x="321" y="201"/>
                    <a:pt x="321" y="201"/>
                  </a:cubicBezTo>
                  <a:cubicBezTo>
                    <a:pt x="370" y="226"/>
                    <a:pt x="370" y="226"/>
                    <a:pt x="370" y="226"/>
                  </a:cubicBezTo>
                  <a:cubicBezTo>
                    <a:pt x="241" y="476"/>
                    <a:pt x="241" y="476"/>
                    <a:pt x="241" y="476"/>
                  </a:cubicBezTo>
                  <a:lnTo>
                    <a:pt x="193" y="45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6" name="Freeform 93"/>
            <p:cNvSpPr>
              <a:spLocks noEditPoints="1"/>
            </p:cNvSpPr>
            <p:nvPr/>
          </p:nvSpPr>
          <p:spPr bwMode="auto">
            <a:xfrm>
              <a:off x="3244394" y="3854179"/>
              <a:ext cx="151737" cy="152894"/>
            </a:xfrm>
            <a:custGeom>
              <a:avLst/>
              <a:gdLst>
                <a:gd name="T0" fmla="*/ 180 w 514"/>
                <a:gd name="T1" fmla="*/ 5 h 518"/>
                <a:gd name="T2" fmla="*/ 186 w 514"/>
                <a:gd name="T3" fmla="*/ 2 h 518"/>
                <a:gd name="T4" fmla="*/ 280 w 514"/>
                <a:gd name="T5" fmla="*/ 112 h 518"/>
                <a:gd name="T6" fmla="*/ 281 w 514"/>
                <a:gd name="T7" fmla="*/ 246 h 518"/>
                <a:gd name="T8" fmla="*/ 284 w 514"/>
                <a:gd name="T9" fmla="*/ 247 h 518"/>
                <a:gd name="T10" fmla="*/ 365 w 514"/>
                <a:gd name="T11" fmla="*/ 90 h 518"/>
                <a:gd name="T12" fmla="*/ 409 w 514"/>
                <a:gd name="T13" fmla="*/ 112 h 518"/>
                <a:gd name="T14" fmla="*/ 331 w 514"/>
                <a:gd name="T15" fmla="*/ 265 h 518"/>
                <a:gd name="T16" fmla="*/ 471 w 514"/>
                <a:gd name="T17" fmla="*/ 136 h 518"/>
                <a:gd name="T18" fmla="*/ 475 w 514"/>
                <a:gd name="T19" fmla="*/ 142 h 518"/>
                <a:gd name="T20" fmla="*/ 514 w 514"/>
                <a:gd name="T21" fmla="*/ 198 h 518"/>
                <a:gd name="T22" fmla="*/ 351 w 514"/>
                <a:gd name="T23" fmla="*/ 316 h 518"/>
                <a:gd name="T24" fmla="*/ 354 w 514"/>
                <a:gd name="T25" fmla="*/ 504 h 518"/>
                <a:gd name="T26" fmla="*/ 287 w 514"/>
                <a:gd name="T27" fmla="*/ 518 h 518"/>
                <a:gd name="T28" fmla="*/ 294 w 514"/>
                <a:gd name="T29" fmla="*/ 335 h 518"/>
                <a:gd name="T30" fmla="*/ 222 w 514"/>
                <a:gd name="T31" fmla="*/ 476 h 518"/>
                <a:gd name="T32" fmla="*/ 178 w 514"/>
                <a:gd name="T33" fmla="*/ 454 h 518"/>
                <a:gd name="T34" fmla="*/ 252 w 514"/>
                <a:gd name="T35" fmla="*/ 310 h 518"/>
                <a:gd name="T36" fmla="*/ 234 w 514"/>
                <a:gd name="T37" fmla="*/ 300 h 518"/>
                <a:gd name="T38" fmla="*/ 254 w 514"/>
                <a:gd name="T39" fmla="*/ 261 h 518"/>
                <a:gd name="T40" fmla="*/ 218 w 514"/>
                <a:gd name="T41" fmla="*/ 273 h 518"/>
                <a:gd name="T42" fmla="*/ 233 w 514"/>
                <a:gd name="T43" fmla="*/ 202 h 518"/>
                <a:gd name="T44" fmla="*/ 189 w 514"/>
                <a:gd name="T45" fmla="*/ 213 h 518"/>
                <a:gd name="T46" fmla="*/ 177 w 514"/>
                <a:gd name="T47" fmla="*/ 159 h 518"/>
                <a:gd name="T48" fmla="*/ 221 w 514"/>
                <a:gd name="T49" fmla="*/ 147 h 518"/>
                <a:gd name="T50" fmla="*/ 229 w 514"/>
                <a:gd name="T51" fmla="*/ 145 h 518"/>
                <a:gd name="T52" fmla="*/ 190 w 514"/>
                <a:gd name="T53" fmla="*/ 89 h 518"/>
                <a:gd name="T54" fmla="*/ 153 w 514"/>
                <a:gd name="T55" fmla="*/ 161 h 518"/>
                <a:gd name="T56" fmla="*/ 184 w 514"/>
                <a:gd name="T57" fmla="*/ 236 h 518"/>
                <a:gd name="T58" fmla="*/ 152 w 514"/>
                <a:gd name="T59" fmla="*/ 256 h 518"/>
                <a:gd name="T60" fmla="*/ 231 w 514"/>
                <a:gd name="T61" fmla="*/ 297 h 518"/>
                <a:gd name="T62" fmla="*/ 204 w 514"/>
                <a:gd name="T63" fmla="*/ 350 h 518"/>
                <a:gd name="T64" fmla="*/ 157 w 514"/>
                <a:gd name="T65" fmla="*/ 326 h 518"/>
                <a:gd name="T66" fmla="*/ 173 w 514"/>
                <a:gd name="T67" fmla="*/ 407 h 518"/>
                <a:gd name="T68" fmla="*/ 171 w 514"/>
                <a:gd name="T69" fmla="*/ 414 h 518"/>
                <a:gd name="T70" fmla="*/ 104 w 514"/>
                <a:gd name="T71" fmla="*/ 420 h 518"/>
                <a:gd name="T72" fmla="*/ 106 w 514"/>
                <a:gd name="T73" fmla="*/ 298 h 518"/>
                <a:gd name="T74" fmla="*/ 0 w 514"/>
                <a:gd name="T75" fmla="*/ 243 h 518"/>
                <a:gd name="T76" fmla="*/ 25 w 514"/>
                <a:gd name="T77" fmla="*/ 195 h 518"/>
                <a:gd name="T78" fmla="*/ 33 w 514"/>
                <a:gd name="T79" fmla="*/ 188 h 518"/>
                <a:gd name="T80" fmla="*/ 39 w 514"/>
                <a:gd name="T81" fmla="*/ 191 h 518"/>
                <a:gd name="T82" fmla="*/ 64 w 514"/>
                <a:gd name="T83" fmla="*/ 210 h 518"/>
                <a:gd name="T84" fmla="*/ 132 w 514"/>
                <a:gd name="T85" fmla="*/ 246 h 518"/>
                <a:gd name="T86" fmla="*/ 63 w 514"/>
                <a:gd name="T87" fmla="*/ 129 h 518"/>
                <a:gd name="T88" fmla="*/ 60 w 514"/>
                <a:gd name="T89" fmla="*/ 126 h 518"/>
                <a:gd name="T90" fmla="*/ 55 w 514"/>
                <a:gd name="T91" fmla="*/ 117 h 518"/>
                <a:gd name="T92" fmla="*/ 99 w 514"/>
                <a:gd name="T93" fmla="*/ 67 h 518"/>
                <a:gd name="T94" fmla="*/ 107 w 514"/>
                <a:gd name="T95" fmla="*/ 69 h 518"/>
                <a:gd name="T96" fmla="*/ 119 w 514"/>
                <a:gd name="T97" fmla="*/ 99 h 518"/>
                <a:gd name="T98" fmla="*/ 125 w 514"/>
                <a:gd name="T99" fmla="*/ 112 h 518"/>
                <a:gd name="T100" fmla="*/ 180 w 514"/>
                <a:gd name="T101" fmla="*/ 5 h 518"/>
                <a:gd name="T102" fmla="*/ 13 w 514"/>
                <a:gd name="T103" fmla="*/ 288 h 518"/>
                <a:gd name="T104" fmla="*/ 84 w 514"/>
                <a:gd name="T105" fmla="*/ 302 h 518"/>
                <a:gd name="T106" fmla="*/ 77 w 514"/>
                <a:gd name="T107" fmla="*/ 357 h 518"/>
                <a:gd name="T108" fmla="*/ 17 w 514"/>
                <a:gd name="T109" fmla="*/ 350 h 518"/>
                <a:gd name="T110" fmla="*/ 3 w 514"/>
                <a:gd name="T111" fmla="*/ 349 h 518"/>
                <a:gd name="T112" fmla="*/ 13 w 514"/>
                <a:gd name="T113" fmla="*/ 288 h 5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14" h="518">
                  <a:moveTo>
                    <a:pt x="180" y="5"/>
                  </a:moveTo>
                  <a:cubicBezTo>
                    <a:pt x="182" y="2"/>
                    <a:pt x="184" y="0"/>
                    <a:pt x="186" y="2"/>
                  </a:cubicBezTo>
                  <a:cubicBezTo>
                    <a:pt x="238" y="35"/>
                    <a:pt x="269" y="72"/>
                    <a:pt x="280" y="112"/>
                  </a:cubicBezTo>
                  <a:cubicBezTo>
                    <a:pt x="292" y="146"/>
                    <a:pt x="292" y="191"/>
                    <a:pt x="281" y="246"/>
                  </a:cubicBezTo>
                  <a:cubicBezTo>
                    <a:pt x="284" y="247"/>
                    <a:pt x="284" y="247"/>
                    <a:pt x="284" y="247"/>
                  </a:cubicBezTo>
                  <a:cubicBezTo>
                    <a:pt x="365" y="90"/>
                    <a:pt x="365" y="90"/>
                    <a:pt x="365" y="90"/>
                  </a:cubicBezTo>
                  <a:cubicBezTo>
                    <a:pt x="409" y="112"/>
                    <a:pt x="409" y="112"/>
                    <a:pt x="409" y="112"/>
                  </a:cubicBezTo>
                  <a:cubicBezTo>
                    <a:pt x="331" y="265"/>
                    <a:pt x="331" y="265"/>
                    <a:pt x="331" y="265"/>
                  </a:cubicBezTo>
                  <a:cubicBezTo>
                    <a:pt x="386" y="257"/>
                    <a:pt x="433" y="213"/>
                    <a:pt x="471" y="136"/>
                  </a:cubicBezTo>
                  <a:cubicBezTo>
                    <a:pt x="475" y="142"/>
                    <a:pt x="475" y="142"/>
                    <a:pt x="475" y="142"/>
                  </a:cubicBezTo>
                  <a:cubicBezTo>
                    <a:pt x="486" y="163"/>
                    <a:pt x="499" y="182"/>
                    <a:pt x="514" y="198"/>
                  </a:cubicBezTo>
                  <a:cubicBezTo>
                    <a:pt x="464" y="264"/>
                    <a:pt x="410" y="303"/>
                    <a:pt x="351" y="316"/>
                  </a:cubicBezTo>
                  <a:cubicBezTo>
                    <a:pt x="380" y="361"/>
                    <a:pt x="381" y="423"/>
                    <a:pt x="354" y="504"/>
                  </a:cubicBezTo>
                  <a:cubicBezTo>
                    <a:pt x="332" y="501"/>
                    <a:pt x="310" y="506"/>
                    <a:pt x="287" y="518"/>
                  </a:cubicBezTo>
                  <a:cubicBezTo>
                    <a:pt x="321" y="434"/>
                    <a:pt x="323" y="373"/>
                    <a:pt x="294" y="335"/>
                  </a:cubicBezTo>
                  <a:cubicBezTo>
                    <a:pt x="222" y="476"/>
                    <a:pt x="222" y="476"/>
                    <a:pt x="222" y="476"/>
                  </a:cubicBezTo>
                  <a:cubicBezTo>
                    <a:pt x="178" y="454"/>
                    <a:pt x="178" y="454"/>
                    <a:pt x="178" y="454"/>
                  </a:cubicBezTo>
                  <a:cubicBezTo>
                    <a:pt x="252" y="310"/>
                    <a:pt x="252" y="310"/>
                    <a:pt x="252" y="310"/>
                  </a:cubicBezTo>
                  <a:cubicBezTo>
                    <a:pt x="234" y="300"/>
                    <a:pt x="234" y="300"/>
                    <a:pt x="234" y="300"/>
                  </a:cubicBezTo>
                  <a:cubicBezTo>
                    <a:pt x="254" y="261"/>
                    <a:pt x="254" y="261"/>
                    <a:pt x="254" y="261"/>
                  </a:cubicBezTo>
                  <a:cubicBezTo>
                    <a:pt x="242" y="262"/>
                    <a:pt x="230" y="266"/>
                    <a:pt x="218" y="273"/>
                  </a:cubicBezTo>
                  <a:cubicBezTo>
                    <a:pt x="226" y="250"/>
                    <a:pt x="231" y="226"/>
                    <a:pt x="233" y="202"/>
                  </a:cubicBezTo>
                  <a:cubicBezTo>
                    <a:pt x="228" y="199"/>
                    <a:pt x="213" y="203"/>
                    <a:pt x="189" y="213"/>
                  </a:cubicBezTo>
                  <a:cubicBezTo>
                    <a:pt x="177" y="159"/>
                    <a:pt x="177" y="159"/>
                    <a:pt x="177" y="159"/>
                  </a:cubicBezTo>
                  <a:cubicBezTo>
                    <a:pt x="186" y="156"/>
                    <a:pt x="200" y="152"/>
                    <a:pt x="221" y="147"/>
                  </a:cubicBezTo>
                  <a:cubicBezTo>
                    <a:pt x="207" y="150"/>
                    <a:pt x="210" y="149"/>
                    <a:pt x="229" y="145"/>
                  </a:cubicBezTo>
                  <a:cubicBezTo>
                    <a:pt x="222" y="122"/>
                    <a:pt x="210" y="103"/>
                    <a:pt x="190" y="89"/>
                  </a:cubicBezTo>
                  <a:cubicBezTo>
                    <a:pt x="153" y="161"/>
                    <a:pt x="153" y="161"/>
                    <a:pt x="153" y="161"/>
                  </a:cubicBezTo>
                  <a:cubicBezTo>
                    <a:pt x="166" y="185"/>
                    <a:pt x="176" y="210"/>
                    <a:pt x="184" y="236"/>
                  </a:cubicBezTo>
                  <a:cubicBezTo>
                    <a:pt x="172" y="244"/>
                    <a:pt x="161" y="251"/>
                    <a:pt x="152" y="256"/>
                  </a:cubicBezTo>
                  <a:cubicBezTo>
                    <a:pt x="231" y="297"/>
                    <a:pt x="231" y="297"/>
                    <a:pt x="231" y="297"/>
                  </a:cubicBezTo>
                  <a:cubicBezTo>
                    <a:pt x="204" y="350"/>
                    <a:pt x="204" y="350"/>
                    <a:pt x="204" y="350"/>
                  </a:cubicBezTo>
                  <a:cubicBezTo>
                    <a:pt x="157" y="326"/>
                    <a:pt x="157" y="326"/>
                    <a:pt x="157" y="326"/>
                  </a:cubicBezTo>
                  <a:cubicBezTo>
                    <a:pt x="165" y="367"/>
                    <a:pt x="171" y="394"/>
                    <a:pt x="173" y="407"/>
                  </a:cubicBezTo>
                  <a:cubicBezTo>
                    <a:pt x="175" y="410"/>
                    <a:pt x="174" y="413"/>
                    <a:pt x="171" y="414"/>
                  </a:cubicBezTo>
                  <a:cubicBezTo>
                    <a:pt x="157" y="416"/>
                    <a:pt x="135" y="418"/>
                    <a:pt x="104" y="420"/>
                  </a:cubicBezTo>
                  <a:cubicBezTo>
                    <a:pt x="113" y="379"/>
                    <a:pt x="113" y="338"/>
                    <a:pt x="106" y="298"/>
                  </a:cubicBezTo>
                  <a:cubicBezTo>
                    <a:pt x="0" y="243"/>
                    <a:pt x="0" y="243"/>
                    <a:pt x="0" y="243"/>
                  </a:cubicBezTo>
                  <a:cubicBezTo>
                    <a:pt x="15" y="214"/>
                    <a:pt x="23" y="198"/>
                    <a:pt x="25" y="195"/>
                  </a:cubicBezTo>
                  <a:cubicBezTo>
                    <a:pt x="28" y="189"/>
                    <a:pt x="30" y="187"/>
                    <a:pt x="33" y="188"/>
                  </a:cubicBezTo>
                  <a:cubicBezTo>
                    <a:pt x="34" y="188"/>
                    <a:pt x="37" y="189"/>
                    <a:pt x="39" y="191"/>
                  </a:cubicBezTo>
                  <a:cubicBezTo>
                    <a:pt x="47" y="199"/>
                    <a:pt x="55" y="206"/>
                    <a:pt x="64" y="210"/>
                  </a:cubicBezTo>
                  <a:cubicBezTo>
                    <a:pt x="132" y="246"/>
                    <a:pt x="132" y="246"/>
                    <a:pt x="132" y="246"/>
                  </a:cubicBezTo>
                  <a:cubicBezTo>
                    <a:pt x="120" y="206"/>
                    <a:pt x="97" y="167"/>
                    <a:pt x="63" y="129"/>
                  </a:cubicBezTo>
                  <a:cubicBezTo>
                    <a:pt x="62" y="129"/>
                    <a:pt x="61" y="128"/>
                    <a:pt x="60" y="126"/>
                  </a:cubicBezTo>
                  <a:cubicBezTo>
                    <a:pt x="55" y="122"/>
                    <a:pt x="53" y="119"/>
                    <a:pt x="55" y="117"/>
                  </a:cubicBezTo>
                  <a:cubicBezTo>
                    <a:pt x="64" y="103"/>
                    <a:pt x="79" y="87"/>
                    <a:pt x="99" y="67"/>
                  </a:cubicBezTo>
                  <a:cubicBezTo>
                    <a:pt x="102" y="66"/>
                    <a:pt x="105" y="67"/>
                    <a:pt x="107" y="69"/>
                  </a:cubicBezTo>
                  <a:cubicBezTo>
                    <a:pt x="109" y="76"/>
                    <a:pt x="113" y="86"/>
                    <a:pt x="119" y="99"/>
                  </a:cubicBezTo>
                  <a:cubicBezTo>
                    <a:pt x="122" y="104"/>
                    <a:pt x="124" y="109"/>
                    <a:pt x="125" y="112"/>
                  </a:cubicBezTo>
                  <a:lnTo>
                    <a:pt x="180" y="5"/>
                  </a:lnTo>
                  <a:close/>
                  <a:moveTo>
                    <a:pt x="13" y="288"/>
                  </a:moveTo>
                  <a:cubicBezTo>
                    <a:pt x="84" y="302"/>
                    <a:pt x="84" y="302"/>
                    <a:pt x="84" y="302"/>
                  </a:cubicBezTo>
                  <a:cubicBezTo>
                    <a:pt x="77" y="357"/>
                    <a:pt x="77" y="357"/>
                    <a:pt x="77" y="357"/>
                  </a:cubicBezTo>
                  <a:cubicBezTo>
                    <a:pt x="58" y="353"/>
                    <a:pt x="38" y="351"/>
                    <a:pt x="17" y="350"/>
                  </a:cubicBezTo>
                  <a:cubicBezTo>
                    <a:pt x="9" y="350"/>
                    <a:pt x="4" y="350"/>
                    <a:pt x="3" y="349"/>
                  </a:cubicBezTo>
                  <a:lnTo>
                    <a:pt x="13" y="28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7" name="Freeform 94"/>
            <p:cNvSpPr>
              <a:spLocks noEditPoints="1"/>
            </p:cNvSpPr>
            <p:nvPr/>
          </p:nvSpPr>
          <p:spPr bwMode="auto">
            <a:xfrm>
              <a:off x="2476445" y="4359194"/>
              <a:ext cx="136679" cy="158686"/>
            </a:xfrm>
            <a:custGeom>
              <a:avLst/>
              <a:gdLst>
                <a:gd name="T0" fmla="*/ 32 w 118"/>
                <a:gd name="T1" fmla="*/ 132 h 137"/>
                <a:gd name="T2" fmla="*/ 13 w 118"/>
                <a:gd name="T3" fmla="*/ 134 h 137"/>
                <a:gd name="T4" fmla="*/ 0 w 118"/>
                <a:gd name="T5" fmla="*/ 26 h 137"/>
                <a:gd name="T6" fmla="*/ 18 w 118"/>
                <a:gd name="T7" fmla="*/ 24 h 137"/>
                <a:gd name="T8" fmla="*/ 32 w 118"/>
                <a:gd name="T9" fmla="*/ 132 h 137"/>
                <a:gd name="T10" fmla="*/ 80 w 118"/>
                <a:gd name="T11" fmla="*/ 3 h 137"/>
                <a:gd name="T12" fmla="*/ 101 w 118"/>
                <a:gd name="T13" fmla="*/ 0 h 137"/>
                <a:gd name="T14" fmla="*/ 118 w 118"/>
                <a:gd name="T15" fmla="*/ 134 h 137"/>
                <a:gd name="T16" fmla="*/ 98 w 118"/>
                <a:gd name="T17" fmla="*/ 137 h 137"/>
                <a:gd name="T18" fmla="*/ 80 w 118"/>
                <a:gd name="T19" fmla="*/ 3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8" h="137">
                  <a:moveTo>
                    <a:pt x="32" y="132"/>
                  </a:moveTo>
                  <a:lnTo>
                    <a:pt x="13" y="134"/>
                  </a:lnTo>
                  <a:lnTo>
                    <a:pt x="0" y="26"/>
                  </a:lnTo>
                  <a:lnTo>
                    <a:pt x="18" y="24"/>
                  </a:lnTo>
                  <a:lnTo>
                    <a:pt x="32" y="132"/>
                  </a:lnTo>
                  <a:close/>
                  <a:moveTo>
                    <a:pt x="80" y="3"/>
                  </a:moveTo>
                  <a:lnTo>
                    <a:pt x="101" y="0"/>
                  </a:lnTo>
                  <a:lnTo>
                    <a:pt x="118" y="134"/>
                  </a:lnTo>
                  <a:lnTo>
                    <a:pt x="98" y="137"/>
                  </a:lnTo>
                  <a:lnTo>
                    <a:pt x="80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8" name="Freeform 95"/>
            <p:cNvSpPr/>
            <p:nvPr/>
          </p:nvSpPr>
          <p:spPr bwMode="auto">
            <a:xfrm>
              <a:off x="2675672" y="4333712"/>
              <a:ext cx="167953" cy="171427"/>
            </a:xfrm>
            <a:custGeom>
              <a:avLst/>
              <a:gdLst>
                <a:gd name="T0" fmla="*/ 112 w 568"/>
                <a:gd name="T1" fmla="*/ 302 h 583"/>
                <a:gd name="T2" fmla="*/ 165 w 568"/>
                <a:gd name="T3" fmla="*/ 356 h 583"/>
                <a:gd name="T4" fmla="*/ 167 w 568"/>
                <a:gd name="T5" fmla="*/ 432 h 583"/>
                <a:gd name="T6" fmla="*/ 132 w 568"/>
                <a:gd name="T7" fmla="*/ 460 h 583"/>
                <a:gd name="T8" fmla="*/ 194 w 568"/>
                <a:gd name="T9" fmla="*/ 336 h 583"/>
                <a:gd name="T10" fmla="*/ 139 w 568"/>
                <a:gd name="T11" fmla="*/ 306 h 583"/>
                <a:gd name="T12" fmla="*/ 2 w 568"/>
                <a:gd name="T13" fmla="*/ 243 h 583"/>
                <a:gd name="T14" fmla="*/ 27 w 568"/>
                <a:gd name="T15" fmla="*/ 192 h 583"/>
                <a:gd name="T16" fmla="*/ 18 w 568"/>
                <a:gd name="T17" fmla="*/ 47 h 583"/>
                <a:gd name="T18" fmla="*/ 89 w 568"/>
                <a:gd name="T19" fmla="*/ 121 h 583"/>
                <a:gd name="T20" fmla="*/ 140 w 568"/>
                <a:gd name="T21" fmla="*/ 121 h 583"/>
                <a:gd name="T22" fmla="*/ 98 w 568"/>
                <a:gd name="T23" fmla="*/ 192 h 583"/>
                <a:gd name="T24" fmla="*/ 165 w 568"/>
                <a:gd name="T25" fmla="*/ 240 h 583"/>
                <a:gd name="T26" fmla="*/ 184 w 568"/>
                <a:gd name="T27" fmla="*/ 259 h 583"/>
                <a:gd name="T28" fmla="*/ 219 w 568"/>
                <a:gd name="T29" fmla="*/ 72 h 583"/>
                <a:gd name="T30" fmla="*/ 277 w 568"/>
                <a:gd name="T31" fmla="*/ 247 h 583"/>
                <a:gd name="T32" fmla="*/ 307 w 568"/>
                <a:gd name="T33" fmla="*/ 0 h 583"/>
                <a:gd name="T34" fmla="*/ 361 w 568"/>
                <a:gd name="T35" fmla="*/ 125 h 583"/>
                <a:gd name="T36" fmla="*/ 408 w 568"/>
                <a:gd name="T37" fmla="*/ 17 h 583"/>
                <a:gd name="T38" fmla="*/ 493 w 568"/>
                <a:gd name="T39" fmla="*/ 106 h 583"/>
                <a:gd name="T40" fmla="*/ 568 w 568"/>
                <a:gd name="T41" fmla="*/ 218 h 583"/>
                <a:gd name="T42" fmla="*/ 494 w 568"/>
                <a:gd name="T43" fmla="*/ 193 h 583"/>
                <a:gd name="T44" fmla="*/ 431 w 568"/>
                <a:gd name="T45" fmla="*/ 194 h 583"/>
                <a:gd name="T46" fmla="*/ 487 w 568"/>
                <a:gd name="T47" fmla="*/ 291 h 583"/>
                <a:gd name="T48" fmla="*/ 542 w 568"/>
                <a:gd name="T49" fmla="*/ 343 h 583"/>
                <a:gd name="T50" fmla="*/ 453 w 568"/>
                <a:gd name="T51" fmla="*/ 366 h 583"/>
                <a:gd name="T52" fmla="*/ 410 w 568"/>
                <a:gd name="T53" fmla="*/ 508 h 583"/>
                <a:gd name="T54" fmla="*/ 333 w 568"/>
                <a:gd name="T55" fmla="*/ 209 h 583"/>
                <a:gd name="T56" fmla="*/ 316 w 568"/>
                <a:gd name="T57" fmla="*/ 553 h 583"/>
                <a:gd name="T58" fmla="*/ 251 w 568"/>
                <a:gd name="T59" fmla="*/ 329 h 583"/>
                <a:gd name="T60" fmla="*/ 223 w 568"/>
                <a:gd name="T61" fmla="*/ 509 h 583"/>
                <a:gd name="T62" fmla="*/ 196 w 568"/>
                <a:gd name="T63" fmla="*/ 583 h 583"/>
                <a:gd name="T64" fmla="*/ 39 w 568"/>
                <a:gd name="T65" fmla="*/ 416 h 583"/>
                <a:gd name="T66" fmla="*/ 52 w 568"/>
                <a:gd name="T67" fmla="*/ 310 h 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68" h="583">
                  <a:moveTo>
                    <a:pt x="52" y="310"/>
                  </a:moveTo>
                  <a:cubicBezTo>
                    <a:pt x="112" y="302"/>
                    <a:pt x="112" y="302"/>
                    <a:pt x="112" y="302"/>
                  </a:cubicBezTo>
                  <a:cubicBezTo>
                    <a:pt x="121" y="377"/>
                    <a:pt x="121" y="377"/>
                    <a:pt x="121" y="377"/>
                  </a:cubicBezTo>
                  <a:cubicBezTo>
                    <a:pt x="149" y="363"/>
                    <a:pt x="163" y="357"/>
                    <a:pt x="165" y="356"/>
                  </a:cubicBezTo>
                  <a:cubicBezTo>
                    <a:pt x="175" y="383"/>
                    <a:pt x="182" y="405"/>
                    <a:pt x="186" y="424"/>
                  </a:cubicBezTo>
                  <a:cubicBezTo>
                    <a:pt x="186" y="426"/>
                    <a:pt x="180" y="428"/>
                    <a:pt x="167" y="432"/>
                  </a:cubicBezTo>
                  <a:cubicBezTo>
                    <a:pt x="152" y="437"/>
                    <a:pt x="139" y="441"/>
                    <a:pt x="130" y="444"/>
                  </a:cubicBezTo>
                  <a:cubicBezTo>
                    <a:pt x="132" y="460"/>
                    <a:pt x="132" y="460"/>
                    <a:pt x="132" y="460"/>
                  </a:cubicBezTo>
                  <a:cubicBezTo>
                    <a:pt x="153" y="471"/>
                    <a:pt x="180" y="486"/>
                    <a:pt x="215" y="506"/>
                  </a:cubicBezTo>
                  <a:cubicBezTo>
                    <a:pt x="194" y="336"/>
                    <a:pt x="194" y="336"/>
                    <a:pt x="194" y="336"/>
                  </a:cubicBezTo>
                  <a:cubicBezTo>
                    <a:pt x="144" y="342"/>
                    <a:pt x="144" y="342"/>
                    <a:pt x="144" y="342"/>
                  </a:cubicBezTo>
                  <a:cubicBezTo>
                    <a:pt x="139" y="306"/>
                    <a:pt x="139" y="306"/>
                    <a:pt x="139" y="306"/>
                  </a:cubicBezTo>
                  <a:cubicBezTo>
                    <a:pt x="96" y="287"/>
                    <a:pt x="50" y="275"/>
                    <a:pt x="0" y="268"/>
                  </a:cubicBezTo>
                  <a:cubicBezTo>
                    <a:pt x="1" y="261"/>
                    <a:pt x="2" y="253"/>
                    <a:pt x="2" y="243"/>
                  </a:cubicBezTo>
                  <a:cubicBezTo>
                    <a:pt x="5" y="201"/>
                    <a:pt x="7" y="182"/>
                    <a:pt x="9" y="187"/>
                  </a:cubicBezTo>
                  <a:cubicBezTo>
                    <a:pt x="14" y="184"/>
                    <a:pt x="20" y="186"/>
                    <a:pt x="27" y="192"/>
                  </a:cubicBezTo>
                  <a:cubicBezTo>
                    <a:pt x="32" y="193"/>
                    <a:pt x="36" y="194"/>
                    <a:pt x="37" y="195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78" y="39"/>
                    <a:pt x="78" y="39"/>
                    <a:pt x="78" y="39"/>
                  </a:cubicBezTo>
                  <a:cubicBezTo>
                    <a:pt x="89" y="121"/>
                    <a:pt x="89" y="121"/>
                    <a:pt x="89" y="121"/>
                  </a:cubicBezTo>
                  <a:cubicBezTo>
                    <a:pt x="105" y="107"/>
                    <a:pt x="119" y="99"/>
                    <a:pt x="132" y="96"/>
                  </a:cubicBezTo>
                  <a:cubicBezTo>
                    <a:pt x="133" y="95"/>
                    <a:pt x="136" y="104"/>
                    <a:pt x="140" y="121"/>
                  </a:cubicBezTo>
                  <a:cubicBezTo>
                    <a:pt x="145" y="140"/>
                    <a:pt x="150" y="155"/>
                    <a:pt x="153" y="166"/>
                  </a:cubicBezTo>
                  <a:cubicBezTo>
                    <a:pt x="140" y="171"/>
                    <a:pt x="122" y="180"/>
                    <a:pt x="98" y="192"/>
                  </a:cubicBezTo>
                  <a:cubicBezTo>
                    <a:pt x="101" y="216"/>
                    <a:pt x="101" y="216"/>
                    <a:pt x="101" y="216"/>
                  </a:cubicBezTo>
                  <a:cubicBezTo>
                    <a:pt x="123" y="223"/>
                    <a:pt x="144" y="231"/>
                    <a:pt x="165" y="240"/>
                  </a:cubicBezTo>
                  <a:cubicBezTo>
                    <a:pt x="162" y="247"/>
                    <a:pt x="160" y="254"/>
                    <a:pt x="158" y="263"/>
                  </a:cubicBezTo>
                  <a:cubicBezTo>
                    <a:pt x="184" y="259"/>
                    <a:pt x="184" y="259"/>
                    <a:pt x="184" y="259"/>
                  </a:cubicBezTo>
                  <a:cubicBezTo>
                    <a:pt x="161" y="80"/>
                    <a:pt x="161" y="80"/>
                    <a:pt x="161" y="80"/>
                  </a:cubicBezTo>
                  <a:cubicBezTo>
                    <a:pt x="219" y="72"/>
                    <a:pt x="219" y="72"/>
                    <a:pt x="219" y="72"/>
                  </a:cubicBezTo>
                  <a:cubicBezTo>
                    <a:pt x="241" y="252"/>
                    <a:pt x="241" y="252"/>
                    <a:pt x="241" y="252"/>
                  </a:cubicBezTo>
                  <a:cubicBezTo>
                    <a:pt x="277" y="247"/>
                    <a:pt x="277" y="247"/>
                    <a:pt x="277" y="247"/>
                  </a:cubicBezTo>
                  <a:cubicBezTo>
                    <a:pt x="247" y="8"/>
                    <a:pt x="247" y="8"/>
                    <a:pt x="247" y="8"/>
                  </a:cubicBezTo>
                  <a:cubicBezTo>
                    <a:pt x="307" y="0"/>
                    <a:pt x="307" y="0"/>
                    <a:pt x="307" y="0"/>
                  </a:cubicBezTo>
                  <a:cubicBezTo>
                    <a:pt x="323" y="130"/>
                    <a:pt x="323" y="130"/>
                    <a:pt x="323" y="130"/>
                  </a:cubicBezTo>
                  <a:cubicBezTo>
                    <a:pt x="361" y="125"/>
                    <a:pt x="361" y="125"/>
                    <a:pt x="361" y="125"/>
                  </a:cubicBezTo>
                  <a:cubicBezTo>
                    <a:pt x="349" y="24"/>
                    <a:pt x="349" y="24"/>
                    <a:pt x="349" y="24"/>
                  </a:cubicBezTo>
                  <a:cubicBezTo>
                    <a:pt x="408" y="17"/>
                    <a:pt x="408" y="17"/>
                    <a:pt x="408" y="17"/>
                  </a:cubicBezTo>
                  <a:cubicBezTo>
                    <a:pt x="421" y="115"/>
                    <a:pt x="421" y="115"/>
                    <a:pt x="421" y="115"/>
                  </a:cubicBezTo>
                  <a:cubicBezTo>
                    <a:pt x="493" y="106"/>
                    <a:pt x="493" y="106"/>
                    <a:pt x="493" y="106"/>
                  </a:cubicBezTo>
                  <a:cubicBezTo>
                    <a:pt x="518" y="101"/>
                    <a:pt x="535" y="106"/>
                    <a:pt x="543" y="121"/>
                  </a:cubicBezTo>
                  <a:cubicBezTo>
                    <a:pt x="551" y="133"/>
                    <a:pt x="559" y="165"/>
                    <a:pt x="568" y="218"/>
                  </a:cubicBezTo>
                  <a:cubicBezTo>
                    <a:pt x="547" y="224"/>
                    <a:pt x="526" y="232"/>
                    <a:pt x="503" y="243"/>
                  </a:cubicBezTo>
                  <a:cubicBezTo>
                    <a:pt x="501" y="214"/>
                    <a:pt x="498" y="197"/>
                    <a:pt x="494" y="193"/>
                  </a:cubicBezTo>
                  <a:cubicBezTo>
                    <a:pt x="492" y="188"/>
                    <a:pt x="483" y="187"/>
                    <a:pt x="467" y="189"/>
                  </a:cubicBezTo>
                  <a:cubicBezTo>
                    <a:pt x="431" y="194"/>
                    <a:pt x="431" y="194"/>
                    <a:pt x="431" y="194"/>
                  </a:cubicBezTo>
                  <a:cubicBezTo>
                    <a:pt x="448" y="328"/>
                    <a:pt x="448" y="328"/>
                    <a:pt x="448" y="328"/>
                  </a:cubicBezTo>
                  <a:cubicBezTo>
                    <a:pt x="457" y="320"/>
                    <a:pt x="470" y="308"/>
                    <a:pt x="487" y="291"/>
                  </a:cubicBezTo>
                  <a:cubicBezTo>
                    <a:pt x="495" y="287"/>
                    <a:pt x="500" y="283"/>
                    <a:pt x="503" y="279"/>
                  </a:cubicBezTo>
                  <a:cubicBezTo>
                    <a:pt x="542" y="343"/>
                    <a:pt x="542" y="343"/>
                    <a:pt x="542" y="343"/>
                  </a:cubicBezTo>
                  <a:cubicBezTo>
                    <a:pt x="518" y="365"/>
                    <a:pt x="497" y="385"/>
                    <a:pt x="479" y="402"/>
                  </a:cubicBezTo>
                  <a:cubicBezTo>
                    <a:pt x="453" y="366"/>
                    <a:pt x="453" y="366"/>
                    <a:pt x="453" y="366"/>
                  </a:cubicBezTo>
                  <a:cubicBezTo>
                    <a:pt x="470" y="500"/>
                    <a:pt x="470" y="500"/>
                    <a:pt x="470" y="500"/>
                  </a:cubicBezTo>
                  <a:cubicBezTo>
                    <a:pt x="410" y="508"/>
                    <a:pt x="410" y="508"/>
                    <a:pt x="410" y="508"/>
                  </a:cubicBezTo>
                  <a:cubicBezTo>
                    <a:pt x="371" y="204"/>
                    <a:pt x="371" y="204"/>
                    <a:pt x="371" y="204"/>
                  </a:cubicBezTo>
                  <a:cubicBezTo>
                    <a:pt x="333" y="209"/>
                    <a:pt x="333" y="209"/>
                    <a:pt x="333" y="209"/>
                  </a:cubicBezTo>
                  <a:cubicBezTo>
                    <a:pt x="376" y="546"/>
                    <a:pt x="376" y="546"/>
                    <a:pt x="376" y="546"/>
                  </a:cubicBezTo>
                  <a:cubicBezTo>
                    <a:pt x="316" y="553"/>
                    <a:pt x="316" y="553"/>
                    <a:pt x="316" y="553"/>
                  </a:cubicBezTo>
                  <a:cubicBezTo>
                    <a:pt x="287" y="324"/>
                    <a:pt x="287" y="324"/>
                    <a:pt x="287" y="324"/>
                  </a:cubicBezTo>
                  <a:cubicBezTo>
                    <a:pt x="251" y="329"/>
                    <a:pt x="251" y="329"/>
                    <a:pt x="251" y="329"/>
                  </a:cubicBezTo>
                  <a:cubicBezTo>
                    <a:pt x="273" y="503"/>
                    <a:pt x="273" y="503"/>
                    <a:pt x="273" y="503"/>
                  </a:cubicBezTo>
                  <a:cubicBezTo>
                    <a:pt x="223" y="509"/>
                    <a:pt x="223" y="509"/>
                    <a:pt x="223" y="509"/>
                  </a:cubicBezTo>
                  <a:cubicBezTo>
                    <a:pt x="218" y="520"/>
                    <a:pt x="211" y="539"/>
                    <a:pt x="201" y="566"/>
                  </a:cubicBezTo>
                  <a:cubicBezTo>
                    <a:pt x="196" y="583"/>
                    <a:pt x="196" y="583"/>
                    <a:pt x="196" y="583"/>
                  </a:cubicBezTo>
                  <a:cubicBezTo>
                    <a:pt x="146" y="549"/>
                    <a:pt x="91" y="525"/>
                    <a:pt x="31" y="510"/>
                  </a:cubicBezTo>
                  <a:cubicBezTo>
                    <a:pt x="31" y="448"/>
                    <a:pt x="34" y="417"/>
                    <a:pt x="39" y="416"/>
                  </a:cubicBezTo>
                  <a:cubicBezTo>
                    <a:pt x="43" y="416"/>
                    <a:pt x="53" y="421"/>
                    <a:pt x="67" y="432"/>
                  </a:cubicBezTo>
                  <a:lnTo>
                    <a:pt x="52" y="3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9" name="Freeform 96"/>
            <p:cNvSpPr>
              <a:spLocks noEditPoints="1"/>
            </p:cNvSpPr>
            <p:nvPr/>
          </p:nvSpPr>
          <p:spPr bwMode="auto">
            <a:xfrm>
              <a:off x="2893431" y="4300121"/>
              <a:ext cx="174902" cy="166794"/>
            </a:xfrm>
            <a:custGeom>
              <a:avLst/>
              <a:gdLst>
                <a:gd name="T0" fmla="*/ 51 w 596"/>
                <a:gd name="T1" fmla="*/ 73 h 565"/>
                <a:gd name="T2" fmla="*/ 55 w 596"/>
                <a:gd name="T3" fmla="*/ 65 h 565"/>
                <a:gd name="T4" fmla="*/ 234 w 596"/>
                <a:gd name="T5" fmla="*/ 113 h 565"/>
                <a:gd name="T6" fmla="*/ 332 w 596"/>
                <a:gd name="T7" fmla="*/ 254 h 565"/>
                <a:gd name="T8" fmla="*/ 337 w 596"/>
                <a:gd name="T9" fmla="*/ 253 h 565"/>
                <a:gd name="T10" fmla="*/ 308 w 596"/>
                <a:gd name="T11" fmla="*/ 28 h 565"/>
                <a:gd name="T12" fmla="*/ 370 w 596"/>
                <a:gd name="T13" fmla="*/ 20 h 565"/>
                <a:gd name="T14" fmla="*/ 398 w 596"/>
                <a:gd name="T15" fmla="*/ 238 h 565"/>
                <a:gd name="T16" fmla="*/ 453 w 596"/>
                <a:gd name="T17" fmla="*/ 0 h 565"/>
                <a:gd name="T18" fmla="*/ 461 w 596"/>
                <a:gd name="T19" fmla="*/ 4 h 565"/>
                <a:gd name="T20" fmla="*/ 542 w 596"/>
                <a:gd name="T21" fmla="*/ 35 h 565"/>
                <a:gd name="T22" fmla="*/ 456 w 596"/>
                <a:gd name="T23" fmla="*/ 277 h 565"/>
                <a:gd name="T24" fmla="*/ 596 w 596"/>
                <a:gd name="T25" fmla="*/ 473 h 565"/>
                <a:gd name="T26" fmla="*/ 536 w 596"/>
                <a:gd name="T27" fmla="*/ 537 h 565"/>
                <a:gd name="T28" fmla="*/ 411 w 596"/>
                <a:gd name="T29" fmla="*/ 339 h 565"/>
                <a:gd name="T30" fmla="*/ 436 w 596"/>
                <a:gd name="T31" fmla="*/ 539 h 565"/>
                <a:gd name="T32" fmla="*/ 374 w 596"/>
                <a:gd name="T33" fmla="*/ 547 h 565"/>
                <a:gd name="T34" fmla="*/ 348 w 596"/>
                <a:gd name="T35" fmla="*/ 342 h 565"/>
                <a:gd name="T36" fmla="*/ 322 w 596"/>
                <a:gd name="T37" fmla="*/ 345 h 565"/>
                <a:gd name="T38" fmla="*/ 315 w 596"/>
                <a:gd name="T39" fmla="*/ 290 h 565"/>
                <a:gd name="T40" fmla="*/ 285 w 596"/>
                <a:gd name="T41" fmla="*/ 328 h 565"/>
                <a:gd name="T42" fmla="*/ 250 w 596"/>
                <a:gd name="T43" fmla="*/ 242 h 565"/>
                <a:gd name="T44" fmla="*/ 212 w 596"/>
                <a:gd name="T45" fmla="*/ 286 h 565"/>
                <a:gd name="T46" fmla="*/ 160 w 596"/>
                <a:gd name="T47" fmla="*/ 237 h 565"/>
                <a:gd name="T48" fmla="*/ 198 w 596"/>
                <a:gd name="T49" fmla="*/ 193 h 565"/>
                <a:gd name="T50" fmla="*/ 204 w 596"/>
                <a:gd name="T51" fmla="*/ 185 h 565"/>
                <a:gd name="T52" fmla="*/ 122 w 596"/>
                <a:gd name="T53" fmla="*/ 154 h 565"/>
                <a:gd name="T54" fmla="*/ 135 w 596"/>
                <a:gd name="T55" fmla="*/ 257 h 565"/>
                <a:gd name="T56" fmla="*/ 223 w 596"/>
                <a:gd name="T57" fmla="*/ 314 h 565"/>
                <a:gd name="T58" fmla="*/ 204 w 596"/>
                <a:gd name="T59" fmla="*/ 358 h 565"/>
                <a:gd name="T60" fmla="*/ 317 w 596"/>
                <a:gd name="T61" fmla="*/ 343 h 565"/>
                <a:gd name="T62" fmla="*/ 326 w 596"/>
                <a:gd name="T63" fmla="*/ 420 h 565"/>
                <a:gd name="T64" fmla="*/ 259 w 596"/>
                <a:gd name="T65" fmla="*/ 428 h 565"/>
                <a:gd name="T66" fmla="*/ 334 w 596"/>
                <a:gd name="T67" fmla="*/ 501 h 565"/>
                <a:gd name="T68" fmla="*/ 338 w 596"/>
                <a:gd name="T69" fmla="*/ 511 h 565"/>
                <a:gd name="T70" fmla="*/ 272 w 596"/>
                <a:gd name="T71" fmla="*/ 565 h 565"/>
                <a:gd name="T72" fmla="*/ 185 w 596"/>
                <a:gd name="T73" fmla="*/ 435 h 565"/>
                <a:gd name="T74" fmla="*/ 34 w 596"/>
                <a:gd name="T75" fmla="*/ 454 h 565"/>
                <a:gd name="T76" fmla="*/ 25 w 596"/>
                <a:gd name="T77" fmla="*/ 385 h 565"/>
                <a:gd name="T78" fmla="*/ 29 w 596"/>
                <a:gd name="T79" fmla="*/ 373 h 565"/>
                <a:gd name="T80" fmla="*/ 38 w 596"/>
                <a:gd name="T81" fmla="*/ 371 h 565"/>
                <a:gd name="T82" fmla="*/ 77 w 596"/>
                <a:gd name="T83" fmla="*/ 374 h 565"/>
                <a:gd name="T84" fmla="*/ 176 w 596"/>
                <a:gd name="T85" fmla="*/ 361 h 565"/>
                <a:gd name="T86" fmla="*/ 18 w 596"/>
                <a:gd name="T87" fmla="*/ 289 h 565"/>
                <a:gd name="T88" fmla="*/ 13 w 596"/>
                <a:gd name="T89" fmla="*/ 287 h 565"/>
                <a:gd name="T90" fmla="*/ 0 w 596"/>
                <a:gd name="T91" fmla="*/ 281 h 565"/>
                <a:gd name="T92" fmla="*/ 11 w 596"/>
                <a:gd name="T93" fmla="*/ 197 h 565"/>
                <a:gd name="T94" fmla="*/ 21 w 596"/>
                <a:gd name="T95" fmla="*/ 194 h 565"/>
                <a:gd name="T96" fmla="*/ 55 w 596"/>
                <a:gd name="T97" fmla="*/ 216 h 565"/>
                <a:gd name="T98" fmla="*/ 71 w 596"/>
                <a:gd name="T99" fmla="*/ 226 h 565"/>
                <a:gd name="T100" fmla="*/ 51 w 596"/>
                <a:gd name="T101" fmla="*/ 73 h 565"/>
                <a:gd name="T102" fmla="*/ 80 w 596"/>
                <a:gd name="T103" fmla="*/ 492 h 565"/>
                <a:gd name="T104" fmla="*/ 166 w 596"/>
                <a:gd name="T105" fmla="*/ 455 h 565"/>
                <a:gd name="T106" fmla="*/ 198 w 596"/>
                <a:gd name="T107" fmla="*/ 519 h 565"/>
                <a:gd name="T108" fmla="*/ 130 w 596"/>
                <a:gd name="T109" fmla="*/ 554 h 565"/>
                <a:gd name="T110" fmla="*/ 114 w 596"/>
                <a:gd name="T111" fmla="*/ 563 h 565"/>
                <a:gd name="T112" fmla="*/ 80 w 596"/>
                <a:gd name="T113" fmla="*/ 492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96" h="565">
                  <a:moveTo>
                    <a:pt x="51" y="73"/>
                  </a:moveTo>
                  <a:cubicBezTo>
                    <a:pt x="51" y="68"/>
                    <a:pt x="52" y="66"/>
                    <a:pt x="55" y="65"/>
                  </a:cubicBezTo>
                  <a:cubicBezTo>
                    <a:pt x="134" y="63"/>
                    <a:pt x="194" y="79"/>
                    <a:pt x="234" y="113"/>
                  </a:cubicBezTo>
                  <a:cubicBezTo>
                    <a:pt x="272" y="141"/>
                    <a:pt x="304" y="188"/>
                    <a:pt x="332" y="254"/>
                  </a:cubicBezTo>
                  <a:cubicBezTo>
                    <a:pt x="337" y="253"/>
                    <a:pt x="337" y="253"/>
                    <a:pt x="337" y="253"/>
                  </a:cubicBezTo>
                  <a:cubicBezTo>
                    <a:pt x="308" y="28"/>
                    <a:pt x="308" y="28"/>
                    <a:pt x="308" y="28"/>
                  </a:cubicBezTo>
                  <a:cubicBezTo>
                    <a:pt x="370" y="20"/>
                    <a:pt x="370" y="20"/>
                    <a:pt x="370" y="20"/>
                  </a:cubicBezTo>
                  <a:cubicBezTo>
                    <a:pt x="398" y="238"/>
                    <a:pt x="398" y="238"/>
                    <a:pt x="398" y="238"/>
                  </a:cubicBezTo>
                  <a:cubicBezTo>
                    <a:pt x="450" y="189"/>
                    <a:pt x="469" y="110"/>
                    <a:pt x="453" y="0"/>
                  </a:cubicBezTo>
                  <a:cubicBezTo>
                    <a:pt x="461" y="4"/>
                    <a:pt x="461" y="4"/>
                    <a:pt x="461" y="4"/>
                  </a:cubicBezTo>
                  <a:cubicBezTo>
                    <a:pt x="488" y="18"/>
                    <a:pt x="516" y="29"/>
                    <a:pt x="542" y="35"/>
                  </a:cubicBezTo>
                  <a:cubicBezTo>
                    <a:pt x="538" y="141"/>
                    <a:pt x="509" y="221"/>
                    <a:pt x="456" y="277"/>
                  </a:cubicBezTo>
                  <a:cubicBezTo>
                    <a:pt x="520" y="303"/>
                    <a:pt x="566" y="368"/>
                    <a:pt x="596" y="473"/>
                  </a:cubicBezTo>
                  <a:cubicBezTo>
                    <a:pt x="571" y="486"/>
                    <a:pt x="551" y="507"/>
                    <a:pt x="536" y="537"/>
                  </a:cubicBezTo>
                  <a:cubicBezTo>
                    <a:pt x="510" y="423"/>
                    <a:pt x="468" y="357"/>
                    <a:pt x="411" y="339"/>
                  </a:cubicBezTo>
                  <a:cubicBezTo>
                    <a:pt x="436" y="539"/>
                    <a:pt x="436" y="539"/>
                    <a:pt x="436" y="539"/>
                  </a:cubicBezTo>
                  <a:cubicBezTo>
                    <a:pt x="374" y="547"/>
                    <a:pt x="374" y="547"/>
                    <a:pt x="374" y="547"/>
                  </a:cubicBezTo>
                  <a:cubicBezTo>
                    <a:pt x="348" y="342"/>
                    <a:pt x="348" y="342"/>
                    <a:pt x="348" y="342"/>
                  </a:cubicBezTo>
                  <a:cubicBezTo>
                    <a:pt x="322" y="345"/>
                    <a:pt x="322" y="345"/>
                    <a:pt x="322" y="345"/>
                  </a:cubicBezTo>
                  <a:cubicBezTo>
                    <a:pt x="315" y="290"/>
                    <a:pt x="315" y="290"/>
                    <a:pt x="315" y="290"/>
                  </a:cubicBezTo>
                  <a:cubicBezTo>
                    <a:pt x="303" y="300"/>
                    <a:pt x="293" y="312"/>
                    <a:pt x="285" y="328"/>
                  </a:cubicBezTo>
                  <a:cubicBezTo>
                    <a:pt x="277" y="298"/>
                    <a:pt x="265" y="270"/>
                    <a:pt x="250" y="242"/>
                  </a:cubicBezTo>
                  <a:cubicBezTo>
                    <a:pt x="242" y="243"/>
                    <a:pt x="230" y="258"/>
                    <a:pt x="212" y="286"/>
                  </a:cubicBezTo>
                  <a:cubicBezTo>
                    <a:pt x="160" y="237"/>
                    <a:pt x="160" y="237"/>
                    <a:pt x="160" y="237"/>
                  </a:cubicBezTo>
                  <a:cubicBezTo>
                    <a:pt x="167" y="228"/>
                    <a:pt x="179" y="213"/>
                    <a:pt x="198" y="193"/>
                  </a:cubicBezTo>
                  <a:cubicBezTo>
                    <a:pt x="185" y="206"/>
                    <a:pt x="187" y="203"/>
                    <a:pt x="204" y="185"/>
                  </a:cubicBezTo>
                  <a:cubicBezTo>
                    <a:pt x="181" y="165"/>
                    <a:pt x="153" y="155"/>
                    <a:pt x="122" y="154"/>
                  </a:cubicBezTo>
                  <a:cubicBezTo>
                    <a:pt x="135" y="257"/>
                    <a:pt x="135" y="257"/>
                    <a:pt x="135" y="257"/>
                  </a:cubicBezTo>
                  <a:cubicBezTo>
                    <a:pt x="167" y="272"/>
                    <a:pt x="196" y="291"/>
                    <a:pt x="223" y="314"/>
                  </a:cubicBezTo>
                  <a:cubicBezTo>
                    <a:pt x="215" y="331"/>
                    <a:pt x="209" y="346"/>
                    <a:pt x="204" y="358"/>
                  </a:cubicBezTo>
                  <a:cubicBezTo>
                    <a:pt x="317" y="343"/>
                    <a:pt x="317" y="343"/>
                    <a:pt x="317" y="343"/>
                  </a:cubicBezTo>
                  <a:cubicBezTo>
                    <a:pt x="326" y="420"/>
                    <a:pt x="326" y="420"/>
                    <a:pt x="326" y="420"/>
                  </a:cubicBezTo>
                  <a:cubicBezTo>
                    <a:pt x="259" y="428"/>
                    <a:pt x="259" y="428"/>
                    <a:pt x="259" y="428"/>
                  </a:cubicBezTo>
                  <a:cubicBezTo>
                    <a:pt x="298" y="466"/>
                    <a:pt x="323" y="490"/>
                    <a:pt x="334" y="501"/>
                  </a:cubicBezTo>
                  <a:cubicBezTo>
                    <a:pt x="339" y="504"/>
                    <a:pt x="341" y="507"/>
                    <a:pt x="338" y="511"/>
                  </a:cubicBezTo>
                  <a:cubicBezTo>
                    <a:pt x="325" y="522"/>
                    <a:pt x="303" y="540"/>
                    <a:pt x="272" y="565"/>
                  </a:cubicBezTo>
                  <a:cubicBezTo>
                    <a:pt x="251" y="516"/>
                    <a:pt x="222" y="473"/>
                    <a:pt x="185" y="435"/>
                  </a:cubicBezTo>
                  <a:cubicBezTo>
                    <a:pt x="34" y="454"/>
                    <a:pt x="34" y="454"/>
                    <a:pt x="34" y="454"/>
                  </a:cubicBezTo>
                  <a:cubicBezTo>
                    <a:pt x="29" y="413"/>
                    <a:pt x="26" y="390"/>
                    <a:pt x="25" y="385"/>
                  </a:cubicBezTo>
                  <a:cubicBezTo>
                    <a:pt x="24" y="377"/>
                    <a:pt x="25" y="373"/>
                    <a:pt x="29" y="373"/>
                  </a:cubicBezTo>
                  <a:cubicBezTo>
                    <a:pt x="30" y="371"/>
                    <a:pt x="33" y="370"/>
                    <a:pt x="38" y="371"/>
                  </a:cubicBezTo>
                  <a:cubicBezTo>
                    <a:pt x="52" y="374"/>
                    <a:pt x="65" y="375"/>
                    <a:pt x="77" y="374"/>
                  </a:cubicBezTo>
                  <a:cubicBezTo>
                    <a:pt x="176" y="361"/>
                    <a:pt x="176" y="361"/>
                    <a:pt x="176" y="361"/>
                  </a:cubicBezTo>
                  <a:cubicBezTo>
                    <a:pt x="134" y="327"/>
                    <a:pt x="81" y="303"/>
                    <a:pt x="18" y="289"/>
                  </a:cubicBezTo>
                  <a:cubicBezTo>
                    <a:pt x="17" y="289"/>
                    <a:pt x="15" y="288"/>
                    <a:pt x="13" y="287"/>
                  </a:cubicBezTo>
                  <a:cubicBezTo>
                    <a:pt x="5" y="287"/>
                    <a:pt x="0" y="285"/>
                    <a:pt x="0" y="281"/>
                  </a:cubicBezTo>
                  <a:cubicBezTo>
                    <a:pt x="1" y="260"/>
                    <a:pt x="4" y="232"/>
                    <a:pt x="11" y="197"/>
                  </a:cubicBezTo>
                  <a:cubicBezTo>
                    <a:pt x="14" y="194"/>
                    <a:pt x="17" y="192"/>
                    <a:pt x="21" y="194"/>
                  </a:cubicBezTo>
                  <a:cubicBezTo>
                    <a:pt x="28" y="199"/>
                    <a:pt x="39" y="207"/>
                    <a:pt x="55" y="216"/>
                  </a:cubicBezTo>
                  <a:cubicBezTo>
                    <a:pt x="62" y="220"/>
                    <a:pt x="67" y="223"/>
                    <a:pt x="71" y="226"/>
                  </a:cubicBezTo>
                  <a:lnTo>
                    <a:pt x="51" y="73"/>
                  </a:lnTo>
                  <a:close/>
                  <a:moveTo>
                    <a:pt x="80" y="492"/>
                  </a:moveTo>
                  <a:cubicBezTo>
                    <a:pt x="166" y="455"/>
                    <a:pt x="166" y="455"/>
                    <a:pt x="166" y="455"/>
                  </a:cubicBezTo>
                  <a:cubicBezTo>
                    <a:pt x="198" y="519"/>
                    <a:pt x="198" y="519"/>
                    <a:pt x="198" y="519"/>
                  </a:cubicBezTo>
                  <a:cubicBezTo>
                    <a:pt x="175" y="528"/>
                    <a:pt x="152" y="540"/>
                    <a:pt x="130" y="554"/>
                  </a:cubicBezTo>
                  <a:cubicBezTo>
                    <a:pt x="121" y="560"/>
                    <a:pt x="115" y="563"/>
                    <a:pt x="114" y="563"/>
                  </a:cubicBezTo>
                  <a:lnTo>
                    <a:pt x="80" y="49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0" name="Freeform 97"/>
            <p:cNvSpPr>
              <a:spLocks noEditPoints="1"/>
            </p:cNvSpPr>
            <p:nvPr/>
          </p:nvSpPr>
          <p:spPr bwMode="auto">
            <a:xfrm>
              <a:off x="2825092" y="5113241"/>
              <a:ext cx="201543" cy="201543"/>
            </a:xfrm>
            <a:custGeom>
              <a:avLst/>
              <a:gdLst>
                <a:gd name="T0" fmla="*/ 0 w 174"/>
                <a:gd name="T1" fmla="*/ 91 h 174"/>
                <a:gd name="T2" fmla="*/ 14 w 174"/>
                <a:gd name="T3" fmla="*/ 77 h 174"/>
                <a:gd name="T4" fmla="*/ 95 w 174"/>
                <a:gd name="T5" fmla="*/ 161 h 174"/>
                <a:gd name="T6" fmla="*/ 81 w 174"/>
                <a:gd name="T7" fmla="*/ 174 h 174"/>
                <a:gd name="T8" fmla="*/ 0 w 174"/>
                <a:gd name="T9" fmla="*/ 91 h 174"/>
                <a:gd name="T10" fmla="*/ 123 w 174"/>
                <a:gd name="T11" fmla="*/ 120 h 174"/>
                <a:gd name="T12" fmla="*/ 109 w 174"/>
                <a:gd name="T13" fmla="*/ 134 h 174"/>
                <a:gd name="T14" fmla="*/ 41 w 174"/>
                <a:gd name="T15" fmla="*/ 64 h 174"/>
                <a:gd name="T16" fmla="*/ 55 w 174"/>
                <a:gd name="T17" fmla="*/ 50 h 174"/>
                <a:gd name="T18" fmla="*/ 123 w 174"/>
                <a:gd name="T19" fmla="*/ 120 h 174"/>
                <a:gd name="T20" fmla="*/ 160 w 174"/>
                <a:gd name="T21" fmla="*/ 113 h 174"/>
                <a:gd name="T22" fmla="*/ 62 w 174"/>
                <a:gd name="T23" fmla="*/ 13 h 174"/>
                <a:gd name="T24" fmla="*/ 76 w 174"/>
                <a:gd name="T25" fmla="*/ 0 h 174"/>
                <a:gd name="T26" fmla="*/ 174 w 174"/>
                <a:gd name="T27" fmla="*/ 100 h 174"/>
                <a:gd name="T28" fmla="*/ 160 w 174"/>
                <a:gd name="T29" fmla="*/ 113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74" h="174">
                  <a:moveTo>
                    <a:pt x="0" y="91"/>
                  </a:moveTo>
                  <a:lnTo>
                    <a:pt x="14" y="77"/>
                  </a:lnTo>
                  <a:lnTo>
                    <a:pt x="95" y="161"/>
                  </a:lnTo>
                  <a:lnTo>
                    <a:pt x="81" y="174"/>
                  </a:lnTo>
                  <a:lnTo>
                    <a:pt x="0" y="91"/>
                  </a:lnTo>
                  <a:close/>
                  <a:moveTo>
                    <a:pt x="123" y="120"/>
                  </a:moveTo>
                  <a:lnTo>
                    <a:pt x="109" y="134"/>
                  </a:lnTo>
                  <a:lnTo>
                    <a:pt x="41" y="64"/>
                  </a:lnTo>
                  <a:lnTo>
                    <a:pt x="55" y="50"/>
                  </a:lnTo>
                  <a:lnTo>
                    <a:pt x="123" y="120"/>
                  </a:lnTo>
                  <a:close/>
                  <a:moveTo>
                    <a:pt x="160" y="113"/>
                  </a:moveTo>
                  <a:lnTo>
                    <a:pt x="62" y="13"/>
                  </a:lnTo>
                  <a:lnTo>
                    <a:pt x="76" y="0"/>
                  </a:lnTo>
                  <a:lnTo>
                    <a:pt x="174" y="100"/>
                  </a:lnTo>
                  <a:lnTo>
                    <a:pt x="160" y="1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1" name="Freeform 98"/>
            <p:cNvSpPr/>
            <p:nvPr/>
          </p:nvSpPr>
          <p:spPr bwMode="auto">
            <a:xfrm>
              <a:off x="2971037" y="4982355"/>
              <a:ext cx="186485" cy="184169"/>
            </a:xfrm>
            <a:custGeom>
              <a:avLst/>
              <a:gdLst>
                <a:gd name="T0" fmla="*/ 228 w 633"/>
                <a:gd name="T1" fmla="*/ 412 h 626"/>
                <a:gd name="T2" fmla="*/ 303 w 633"/>
                <a:gd name="T3" fmla="*/ 423 h 626"/>
                <a:gd name="T4" fmla="*/ 350 w 633"/>
                <a:gd name="T5" fmla="*/ 481 h 626"/>
                <a:gd name="T6" fmla="*/ 339 w 633"/>
                <a:gd name="T7" fmla="*/ 526 h 626"/>
                <a:gd name="T8" fmla="*/ 314 w 633"/>
                <a:gd name="T9" fmla="*/ 389 h 626"/>
                <a:gd name="T10" fmla="*/ 252 w 633"/>
                <a:gd name="T11" fmla="*/ 398 h 626"/>
                <a:gd name="T12" fmla="*/ 105 w 633"/>
                <a:gd name="T13" fmla="*/ 431 h 626"/>
                <a:gd name="T14" fmla="*/ 94 w 633"/>
                <a:gd name="T15" fmla="*/ 374 h 626"/>
                <a:gd name="T16" fmla="*/ 0 w 633"/>
                <a:gd name="T17" fmla="*/ 264 h 626"/>
                <a:gd name="T18" fmla="*/ 100 w 633"/>
                <a:gd name="T19" fmla="*/ 280 h 626"/>
                <a:gd name="T20" fmla="*/ 141 w 633"/>
                <a:gd name="T21" fmla="*/ 250 h 626"/>
                <a:gd name="T22" fmla="*/ 151 w 633"/>
                <a:gd name="T23" fmla="*/ 332 h 626"/>
                <a:gd name="T24" fmla="*/ 232 w 633"/>
                <a:gd name="T25" fmla="*/ 330 h 626"/>
                <a:gd name="T26" fmla="*/ 260 w 633"/>
                <a:gd name="T27" fmla="*/ 334 h 626"/>
                <a:gd name="T28" fmla="*/ 175 w 633"/>
                <a:gd name="T29" fmla="*/ 164 h 626"/>
                <a:gd name="T30" fmla="*/ 327 w 633"/>
                <a:gd name="T31" fmla="*/ 268 h 626"/>
                <a:gd name="T32" fmla="*/ 202 w 633"/>
                <a:gd name="T33" fmla="*/ 53 h 626"/>
                <a:gd name="T34" fmla="*/ 320 w 633"/>
                <a:gd name="T35" fmla="*/ 119 h 626"/>
                <a:gd name="T36" fmla="*/ 293 w 633"/>
                <a:gd name="T37" fmla="*/ 5 h 626"/>
                <a:gd name="T38" fmla="*/ 413 w 633"/>
                <a:gd name="T39" fmla="*/ 25 h 626"/>
                <a:gd name="T40" fmla="*/ 541 w 633"/>
                <a:gd name="T41" fmla="*/ 69 h 626"/>
                <a:gd name="T42" fmla="*/ 467 w 633"/>
                <a:gd name="T43" fmla="*/ 94 h 626"/>
                <a:gd name="T44" fmla="*/ 417 w 633"/>
                <a:gd name="T45" fmla="*/ 133 h 626"/>
                <a:gd name="T46" fmla="*/ 521 w 633"/>
                <a:gd name="T47" fmla="*/ 176 h 626"/>
                <a:gd name="T48" fmla="*/ 596 w 633"/>
                <a:gd name="T49" fmla="*/ 184 h 626"/>
                <a:gd name="T50" fmla="*/ 539 w 633"/>
                <a:gd name="T51" fmla="*/ 257 h 626"/>
                <a:gd name="T52" fmla="*/ 590 w 633"/>
                <a:gd name="T53" fmla="*/ 396 h 626"/>
                <a:gd name="T54" fmla="*/ 348 w 633"/>
                <a:gd name="T55" fmla="*/ 203 h 626"/>
                <a:gd name="T56" fmla="*/ 543 w 633"/>
                <a:gd name="T57" fmla="*/ 489 h 626"/>
                <a:gd name="T58" fmla="*/ 355 w 633"/>
                <a:gd name="T59" fmla="*/ 348 h 626"/>
                <a:gd name="T60" fmla="*/ 442 w 633"/>
                <a:gd name="T61" fmla="*/ 510 h 626"/>
                <a:gd name="T62" fmla="*/ 465 w 633"/>
                <a:gd name="T63" fmla="*/ 585 h 626"/>
                <a:gd name="T64" fmla="*/ 238 w 633"/>
                <a:gd name="T65" fmla="*/ 547 h 626"/>
                <a:gd name="T66" fmla="*/ 185 w 633"/>
                <a:gd name="T67" fmla="*/ 454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33" h="626">
                  <a:moveTo>
                    <a:pt x="185" y="454"/>
                  </a:moveTo>
                  <a:cubicBezTo>
                    <a:pt x="228" y="412"/>
                    <a:pt x="228" y="412"/>
                    <a:pt x="228" y="412"/>
                  </a:cubicBezTo>
                  <a:cubicBezTo>
                    <a:pt x="280" y="465"/>
                    <a:pt x="280" y="465"/>
                    <a:pt x="280" y="465"/>
                  </a:cubicBezTo>
                  <a:cubicBezTo>
                    <a:pt x="294" y="438"/>
                    <a:pt x="302" y="424"/>
                    <a:pt x="303" y="423"/>
                  </a:cubicBezTo>
                  <a:cubicBezTo>
                    <a:pt x="327" y="438"/>
                    <a:pt x="346" y="452"/>
                    <a:pt x="360" y="464"/>
                  </a:cubicBezTo>
                  <a:cubicBezTo>
                    <a:pt x="361" y="466"/>
                    <a:pt x="358" y="471"/>
                    <a:pt x="350" y="481"/>
                  </a:cubicBezTo>
                  <a:cubicBezTo>
                    <a:pt x="341" y="495"/>
                    <a:pt x="333" y="506"/>
                    <a:pt x="327" y="513"/>
                  </a:cubicBezTo>
                  <a:cubicBezTo>
                    <a:pt x="339" y="526"/>
                    <a:pt x="339" y="526"/>
                    <a:pt x="339" y="526"/>
                  </a:cubicBezTo>
                  <a:cubicBezTo>
                    <a:pt x="362" y="521"/>
                    <a:pt x="393" y="516"/>
                    <a:pt x="433" y="511"/>
                  </a:cubicBezTo>
                  <a:cubicBezTo>
                    <a:pt x="314" y="389"/>
                    <a:pt x="314" y="389"/>
                    <a:pt x="314" y="389"/>
                  </a:cubicBezTo>
                  <a:cubicBezTo>
                    <a:pt x="277" y="424"/>
                    <a:pt x="277" y="424"/>
                    <a:pt x="277" y="424"/>
                  </a:cubicBezTo>
                  <a:cubicBezTo>
                    <a:pt x="252" y="398"/>
                    <a:pt x="252" y="398"/>
                    <a:pt x="252" y="398"/>
                  </a:cubicBezTo>
                  <a:cubicBezTo>
                    <a:pt x="206" y="409"/>
                    <a:pt x="162" y="427"/>
                    <a:pt x="118" y="451"/>
                  </a:cubicBezTo>
                  <a:cubicBezTo>
                    <a:pt x="115" y="445"/>
                    <a:pt x="111" y="439"/>
                    <a:pt x="105" y="431"/>
                  </a:cubicBezTo>
                  <a:cubicBezTo>
                    <a:pt x="82" y="395"/>
                    <a:pt x="72" y="378"/>
                    <a:pt x="77" y="381"/>
                  </a:cubicBezTo>
                  <a:cubicBezTo>
                    <a:pt x="79" y="376"/>
                    <a:pt x="85" y="374"/>
                    <a:pt x="94" y="374"/>
                  </a:cubicBezTo>
                  <a:cubicBezTo>
                    <a:pt x="98" y="372"/>
                    <a:pt x="102" y="371"/>
                    <a:pt x="104" y="371"/>
                  </a:cubicBezTo>
                  <a:cubicBezTo>
                    <a:pt x="0" y="264"/>
                    <a:pt x="0" y="264"/>
                    <a:pt x="0" y="264"/>
                  </a:cubicBezTo>
                  <a:cubicBezTo>
                    <a:pt x="43" y="222"/>
                    <a:pt x="43" y="222"/>
                    <a:pt x="43" y="222"/>
                  </a:cubicBezTo>
                  <a:cubicBezTo>
                    <a:pt x="100" y="280"/>
                    <a:pt x="100" y="280"/>
                    <a:pt x="100" y="280"/>
                  </a:cubicBezTo>
                  <a:cubicBezTo>
                    <a:pt x="105" y="260"/>
                    <a:pt x="111" y="245"/>
                    <a:pt x="119" y="235"/>
                  </a:cubicBezTo>
                  <a:cubicBezTo>
                    <a:pt x="120" y="233"/>
                    <a:pt x="128" y="239"/>
                    <a:pt x="141" y="250"/>
                  </a:cubicBezTo>
                  <a:cubicBezTo>
                    <a:pt x="157" y="262"/>
                    <a:pt x="170" y="271"/>
                    <a:pt x="178" y="278"/>
                  </a:cubicBezTo>
                  <a:cubicBezTo>
                    <a:pt x="171" y="289"/>
                    <a:pt x="162" y="307"/>
                    <a:pt x="151" y="332"/>
                  </a:cubicBezTo>
                  <a:cubicBezTo>
                    <a:pt x="167" y="350"/>
                    <a:pt x="167" y="350"/>
                    <a:pt x="167" y="350"/>
                  </a:cubicBezTo>
                  <a:cubicBezTo>
                    <a:pt x="189" y="342"/>
                    <a:pt x="211" y="335"/>
                    <a:pt x="232" y="330"/>
                  </a:cubicBezTo>
                  <a:cubicBezTo>
                    <a:pt x="235" y="337"/>
                    <a:pt x="237" y="344"/>
                    <a:pt x="241" y="352"/>
                  </a:cubicBezTo>
                  <a:cubicBezTo>
                    <a:pt x="260" y="334"/>
                    <a:pt x="260" y="334"/>
                    <a:pt x="260" y="334"/>
                  </a:cubicBezTo>
                  <a:cubicBezTo>
                    <a:pt x="133" y="204"/>
                    <a:pt x="133" y="204"/>
                    <a:pt x="133" y="204"/>
                  </a:cubicBezTo>
                  <a:cubicBezTo>
                    <a:pt x="175" y="164"/>
                    <a:pt x="175" y="164"/>
                    <a:pt x="175" y="164"/>
                  </a:cubicBezTo>
                  <a:cubicBezTo>
                    <a:pt x="301" y="293"/>
                    <a:pt x="301" y="293"/>
                    <a:pt x="301" y="293"/>
                  </a:cubicBezTo>
                  <a:cubicBezTo>
                    <a:pt x="327" y="268"/>
                    <a:pt x="327" y="268"/>
                    <a:pt x="327" y="268"/>
                  </a:cubicBezTo>
                  <a:cubicBezTo>
                    <a:pt x="158" y="95"/>
                    <a:pt x="158" y="95"/>
                    <a:pt x="158" y="95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93" y="146"/>
                    <a:pt x="293" y="146"/>
                    <a:pt x="293" y="146"/>
                  </a:cubicBezTo>
                  <a:cubicBezTo>
                    <a:pt x="320" y="119"/>
                    <a:pt x="320" y="119"/>
                    <a:pt x="320" y="119"/>
                  </a:cubicBezTo>
                  <a:cubicBezTo>
                    <a:pt x="249" y="47"/>
                    <a:pt x="249" y="47"/>
                    <a:pt x="249" y="47"/>
                  </a:cubicBezTo>
                  <a:cubicBezTo>
                    <a:pt x="293" y="5"/>
                    <a:pt x="293" y="5"/>
                    <a:pt x="293" y="5"/>
                  </a:cubicBezTo>
                  <a:cubicBezTo>
                    <a:pt x="362" y="76"/>
                    <a:pt x="362" y="76"/>
                    <a:pt x="362" y="76"/>
                  </a:cubicBezTo>
                  <a:cubicBezTo>
                    <a:pt x="413" y="25"/>
                    <a:pt x="413" y="25"/>
                    <a:pt x="413" y="25"/>
                  </a:cubicBezTo>
                  <a:cubicBezTo>
                    <a:pt x="431" y="6"/>
                    <a:pt x="447" y="0"/>
                    <a:pt x="463" y="7"/>
                  </a:cubicBezTo>
                  <a:cubicBezTo>
                    <a:pt x="477" y="12"/>
                    <a:pt x="503" y="32"/>
                    <a:pt x="541" y="69"/>
                  </a:cubicBezTo>
                  <a:cubicBezTo>
                    <a:pt x="528" y="86"/>
                    <a:pt x="516" y="106"/>
                    <a:pt x="504" y="128"/>
                  </a:cubicBezTo>
                  <a:cubicBezTo>
                    <a:pt x="485" y="107"/>
                    <a:pt x="473" y="95"/>
                    <a:pt x="467" y="94"/>
                  </a:cubicBezTo>
                  <a:cubicBezTo>
                    <a:pt x="463" y="92"/>
                    <a:pt x="455" y="96"/>
                    <a:pt x="443" y="107"/>
                  </a:cubicBezTo>
                  <a:cubicBezTo>
                    <a:pt x="417" y="133"/>
                    <a:pt x="417" y="133"/>
                    <a:pt x="417" y="133"/>
                  </a:cubicBezTo>
                  <a:cubicBezTo>
                    <a:pt x="512" y="229"/>
                    <a:pt x="512" y="229"/>
                    <a:pt x="512" y="229"/>
                  </a:cubicBezTo>
                  <a:cubicBezTo>
                    <a:pt x="514" y="218"/>
                    <a:pt x="517" y="200"/>
                    <a:pt x="521" y="176"/>
                  </a:cubicBezTo>
                  <a:cubicBezTo>
                    <a:pt x="524" y="169"/>
                    <a:pt x="526" y="162"/>
                    <a:pt x="526" y="158"/>
                  </a:cubicBezTo>
                  <a:cubicBezTo>
                    <a:pt x="596" y="184"/>
                    <a:pt x="596" y="184"/>
                    <a:pt x="596" y="184"/>
                  </a:cubicBezTo>
                  <a:cubicBezTo>
                    <a:pt x="590" y="217"/>
                    <a:pt x="585" y="245"/>
                    <a:pt x="581" y="269"/>
                  </a:cubicBezTo>
                  <a:cubicBezTo>
                    <a:pt x="539" y="257"/>
                    <a:pt x="539" y="257"/>
                    <a:pt x="539" y="257"/>
                  </a:cubicBezTo>
                  <a:cubicBezTo>
                    <a:pt x="633" y="353"/>
                    <a:pt x="633" y="353"/>
                    <a:pt x="633" y="353"/>
                  </a:cubicBezTo>
                  <a:cubicBezTo>
                    <a:pt x="590" y="396"/>
                    <a:pt x="590" y="396"/>
                    <a:pt x="590" y="396"/>
                  </a:cubicBezTo>
                  <a:cubicBezTo>
                    <a:pt x="376" y="176"/>
                    <a:pt x="376" y="176"/>
                    <a:pt x="376" y="176"/>
                  </a:cubicBezTo>
                  <a:cubicBezTo>
                    <a:pt x="348" y="203"/>
                    <a:pt x="348" y="203"/>
                    <a:pt x="348" y="203"/>
                  </a:cubicBezTo>
                  <a:cubicBezTo>
                    <a:pt x="586" y="447"/>
                    <a:pt x="586" y="447"/>
                    <a:pt x="586" y="447"/>
                  </a:cubicBezTo>
                  <a:cubicBezTo>
                    <a:pt x="543" y="489"/>
                    <a:pt x="543" y="489"/>
                    <a:pt x="543" y="489"/>
                  </a:cubicBezTo>
                  <a:cubicBezTo>
                    <a:pt x="381" y="323"/>
                    <a:pt x="381" y="323"/>
                    <a:pt x="381" y="323"/>
                  </a:cubicBezTo>
                  <a:cubicBezTo>
                    <a:pt x="355" y="348"/>
                    <a:pt x="355" y="348"/>
                    <a:pt x="355" y="348"/>
                  </a:cubicBezTo>
                  <a:cubicBezTo>
                    <a:pt x="478" y="474"/>
                    <a:pt x="478" y="474"/>
                    <a:pt x="478" y="474"/>
                  </a:cubicBezTo>
                  <a:cubicBezTo>
                    <a:pt x="442" y="510"/>
                    <a:pt x="442" y="510"/>
                    <a:pt x="442" y="510"/>
                  </a:cubicBezTo>
                  <a:cubicBezTo>
                    <a:pt x="444" y="521"/>
                    <a:pt x="449" y="541"/>
                    <a:pt x="458" y="568"/>
                  </a:cubicBezTo>
                  <a:cubicBezTo>
                    <a:pt x="465" y="585"/>
                    <a:pt x="465" y="585"/>
                    <a:pt x="465" y="585"/>
                  </a:cubicBezTo>
                  <a:cubicBezTo>
                    <a:pt x="404" y="588"/>
                    <a:pt x="346" y="601"/>
                    <a:pt x="289" y="626"/>
                  </a:cubicBezTo>
                  <a:cubicBezTo>
                    <a:pt x="252" y="576"/>
                    <a:pt x="235" y="550"/>
                    <a:pt x="238" y="547"/>
                  </a:cubicBezTo>
                  <a:cubicBezTo>
                    <a:pt x="242" y="543"/>
                    <a:pt x="253" y="542"/>
                    <a:pt x="271" y="542"/>
                  </a:cubicBezTo>
                  <a:lnTo>
                    <a:pt x="185" y="45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2" name="Freeform 99"/>
            <p:cNvSpPr>
              <a:spLocks noEditPoints="1"/>
            </p:cNvSpPr>
            <p:nvPr/>
          </p:nvSpPr>
          <p:spPr bwMode="auto">
            <a:xfrm>
              <a:off x="3135514" y="4807453"/>
              <a:ext cx="200385" cy="200384"/>
            </a:xfrm>
            <a:custGeom>
              <a:avLst/>
              <a:gdLst>
                <a:gd name="T0" fmla="*/ 4 w 680"/>
                <a:gd name="T1" fmla="*/ 327 h 680"/>
                <a:gd name="T2" fmla="*/ 3 w 680"/>
                <a:gd name="T3" fmla="*/ 318 h 680"/>
                <a:gd name="T4" fmla="*/ 174 w 680"/>
                <a:gd name="T5" fmla="*/ 248 h 680"/>
                <a:gd name="T6" fmla="*/ 337 w 680"/>
                <a:gd name="T7" fmla="*/ 302 h 680"/>
                <a:gd name="T8" fmla="*/ 341 w 680"/>
                <a:gd name="T9" fmla="*/ 298 h 680"/>
                <a:gd name="T10" fmla="*/ 182 w 680"/>
                <a:gd name="T11" fmla="*/ 136 h 680"/>
                <a:gd name="T12" fmla="*/ 227 w 680"/>
                <a:gd name="T13" fmla="*/ 92 h 680"/>
                <a:gd name="T14" fmla="*/ 380 w 680"/>
                <a:gd name="T15" fmla="*/ 249 h 680"/>
                <a:gd name="T16" fmla="*/ 281 w 680"/>
                <a:gd name="T17" fmla="*/ 26 h 680"/>
                <a:gd name="T18" fmla="*/ 289 w 680"/>
                <a:gd name="T19" fmla="*/ 25 h 680"/>
                <a:gd name="T20" fmla="*/ 373 w 680"/>
                <a:gd name="T21" fmla="*/ 0 h 680"/>
                <a:gd name="T22" fmla="*/ 450 w 680"/>
                <a:gd name="T23" fmla="*/ 245 h 680"/>
                <a:gd name="T24" fmla="*/ 680 w 680"/>
                <a:gd name="T25" fmla="*/ 318 h 680"/>
                <a:gd name="T26" fmla="*/ 670 w 680"/>
                <a:gd name="T27" fmla="*/ 405 h 680"/>
                <a:gd name="T28" fmla="*/ 451 w 680"/>
                <a:gd name="T29" fmla="*/ 322 h 680"/>
                <a:gd name="T30" fmla="*/ 593 w 680"/>
                <a:gd name="T31" fmla="*/ 467 h 680"/>
                <a:gd name="T32" fmla="*/ 548 w 680"/>
                <a:gd name="T33" fmla="*/ 510 h 680"/>
                <a:gd name="T34" fmla="*/ 403 w 680"/>
                <a:gd name="T35" fmla="*/ 362 h 680"/>
                <a:gd name="T36" fmla="*/ 384 w 680"/>
                <a:gd name="T37" fmla="*/ 381 h 680"/>
                <a:gd name="T38" fmla="*/ 345 w 680"/>
                <a:gd name="T39" fmla="*/ 341 h 680"/>
                <a:gd name="T40" fmla="*/ 345 w 680"/>
                <a:gd name="T41" fmla="*/ 389 h 680"/>
                <a:gd name="T42" fmla="*/ 265 w 680"/>
                <a:gd name="T43" fmla="*/ 342 h 680"/>
                <a:gd name="T44" fmla="*/ 261 w 680"/>
                <a:gd name="T45" fmla="*/ 399 h 680"/>
                <a:gd name="T46" fmla="*/ 189 w 680"/>
                <a:gd name="T47" fmla="*/ 392 h 680"/>
                <a:gd name="T48" fmla="*/ 193 w 680"/>
                <a:gd name="T49" fmla="*/ 334 h 680"/>
                <a:gd name="T50" fmla="*/ 194 w 680"/>
                <a:gd name="T51" fmla="*/ 324 h 680"/>
                <a:gd name="T52" fmla="*/ 110 w 680"/>
                <a:gd name="T53" fmla="*/ 348 h 680"/>
                <a:gd name="T54" fmla="*/ 182 w 680"/>
                <a:gd name="T55" fmla="*/ 422 h 680"/>
                <a:gd name="T56" fmla="*/ 286 w 680"/>
                <a:gd name="T57" fmla="*/ 415 h 680"/>
                <a:gd name="T58" fmla="*/ 298 w 680"/>
                <a:gd name="T59" fmla="*/ 461 h 680"/>
                <a:gd name="T60" fmla="*/ 379 w 680"/>
                <a:gd name="T61" fmla="*/ 382 h 680"/>
                <a:gd name="T62" fmla="*/ 433 w 680"/>
                <a:gd name="T63" fmla="*/ 437 h 680"/>
                <a:gd name="T64" fmla="*/ 384 w 680"/>
                <a:gd name="T65" fmla="*/ 485 h 680"/>
                <a:gd name="T66" fmla="*/ 488 w 680"/>
                <a:gd name="T67" fmla="*/ 498 h 680"/>
                <a:gd name="T68" fmla="*/ 497 w 680"/>
                <a:gd name="T69" fmla="*/ 503 h 680"/>
                <a:gd name="T70" fmla="*/ 477 w 680"/>
                <a:gd name="T71" fmla="*/ 586 h 680"/>
                <a:gd name="T72" fmla="*/ 329 w 680"/>
                <a:gd name="T73" fmla="*/ 535 h 680"/>
                <a:gd name="T74" fmla="*/ 220 w 680"/>
                <a:gd name="T75" fmla="*/ 641 h 680"/>
                <a:gd name="T76" fmla="*/ 172 w 680"/>
                <a:gd name="T77" fmla="*/ 591 h 680"/>
                <a:gd name="T78" fmla="*/ 167 w 680"/>
                <a:gd name="T79" fmla="*/ 579 h 680"/>
                <a:gd name="T80" fmla="*/ 174 w 680"/>
                <a:gd name="T81" fmla="*/ 572 h 680"/>
                <a:gd name="T82" fmla="*/ 206 w 680"/>
                <a:gd name="T83" fmla="*/ 551 h 680"/>
                <a:gd name="T84" fmla="*/ 277 w 680"/>
                <a:gd name="T85" fmla="*/ 482 h 680"/>
                <a:gd name="T86" fmla="*/ 108 w 680"/>
                <a:gd name="T87" fmla="*/ 519 h 680"/>
                <a:gd name="T88" fmla="*/ 103 w 680"/>
                <a:gd name="T89" fmla="*/ 520 h 680"/>
                <a:gd name="T90" fmla="*/ 89 w 680"/>
                <a:gd name="T91" fmla="*/ 524 h 680"/>
                <a:gd name="T92" fmla="*/ 47 w 680"/>
                <a:gd name="T93" fmla="*/ 450 h 680"/>
                <a:gd name="T94" fmla="*/ 52 w 680"/>
                <a:gd name="T95" fmla="*/ 441 h 680"/>
                <a:gd name="T96" fmla="*/ 93 w 680"/>
                <a:gd name="T97" fmla="*/ 438 h 680"/>
                <a:gd name="T98" fmla="*/ 112 w 680"/>
                <a:gd name="T99" fmla="*/ 437 h 680"/>
                <a:gd name="T100" fmla="*/ 4 w 680"/>
                <a:gd name="T101" fmla="*/ 327 h 680"/>
                <a:gd name="T102" fmla="*/ 280 w 680"/>
                <a:gd name="T103" fmla="*/ 644 h 680"/>
                <a:gd name="T104" fmla="*/ 325 w 680"/>
                <a:gd name="T105" fmla="*/ 562 h 680"/>
                <a:gd name="T106" fmla="*/ 390 w 680"/>
                <a:gd name="T107" fmla="*/ 594 h 680"/>
                <a:gd name="T108" fmla="*/ 357 w 680"/>
                <a:gd name="T109" fmla="*/ 663 h 680"/>
                <a:gd name="T110" fmla="*/ 350 w 680"/>
                <a:gd name="T111" fmla="*/ 680 h 680"/>
                <a:gd name="T112" fmla="*/ 280 w 680"/>
                <a:gd name="T113" fmla="*/ 644 h 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80" h="680">
                  <a:moveTo>
                    <a:pt x="4" y="327"/>
                  </a:moveTo>
                  <a:cubicBezTo>
                    <a:pt x="1" y="323"/>
                    <a:pt x="0" y="320"/>
                    <a:pt x="3" y="318"/>
                  </a:cubicBezTo>
                  <a:cubicBezTo>
                    <a:pt x="65" y="269"/>
                    <a:pt x="122" y="246"/>
                    <a:pt x="174" y="248"/>
                  </a:cubicBezTo>
                  <a:cubicBezTo>
                    <a:pt x="221" y="248"/>
                    <a:pt x="275" y="266"/>
                    <a:pt x="337" y="302"/>
                  </a:cubicBezTo>
                  <a:cubicBezTo>
                    <a:pt x="341" y="298"/>
                    <a:pt x="341" y="298"/>
                    <a:pt x="341" y="298"/>
                  </a:cubicBezTo>
                  <a:cubicBezTo>
                    <a:pt x="182" y="136"/>
                    <a:pt x="182" y="136"/>
                    <a:pt x="182" y="136"/>
                  </a:cubicBezTo>
                  <a:cubicBezTo>
                    <a:pt x="227" y="92"/>
                    <a:pt x="227" y="92"/>
                    <a:pt x="227" y="92"/>
                  </a:cubicBezTo>
                  <a:cubicBezTo>
                    <a:pt x="380" y="249"/>
                    <a:pt x="380" y="249"/>
                    <a:pt x="380" y="249"/>
                  </a:cubicBezTo>
                  <a:cubicBezTo>
                    <a:pt x="393" y="179"/>
                    <a:pt x="359" y="105"/>
                    <a:pt x="281" y="26"/>
                  </a:cubicBezTo>
                  <a:cubicBezTo>
                    <a:pt x="289" y="25"/>
                    <a:pt x="289" y="25"/>
                    <a:pt x="289" y="25"/>
                  </a:cubicBezTo>
                  <a:cubicBezTo>
                    <a:pt x="320" y="20"/>
                    <a:pt x="348" y="11"/>
                    <a:pt x="373" y="0"/>
                  </a:cubicBezTo>
                  <a:cubicBezTo>
                    <a:pt x="434" y="87"/>
                    <a:pt x="459" y="169"/>
                    <a:pt x="450" y="245"/>
                  </a:cubicBezTo>
                  <a:cubicBezTo>
                    <a:pt x="516" y="228"/>
                    <a:pt x="593" y="252"/>
                    <a:pt x="680" y="318"/>
                  </a:cubicBezTo>
                  <a:cubicBezTo>
                    <a:pt x="668" y="342"/>
                    <a:pt x="665" y="371"/>
                    <a:pt x="670" y="405"/>
                  </a:cubicBezTo>
                  <a:cubicBezTo>
                    <a:pt x="581" y="330"/>
                    <a:pt x="508" y="302"/>
                    <a:pt x="451" y="322"/>
                  </a:cubicBezTo>
                  <a:cubicBezTo>
                    <a:pt x="593" y="467"/>
                    <a:pt x="593" y="467"/>
                    <a:pt x="593" y="467"/>
                  </a:cubicBezTo>
                  <a:cubicBezTo>
                    <a:pt x="548" y="510"/>
                    <a:pt x="548" y="510"/>
                    <a:pt x="548" y="510"/>
                  </a:cubicBezTo>
                  <a:cubicBezTo>
                    <a:pt x="403" y="362"/>
                    <a:pt x="403" y="362"/>
                    <a:pt x="403" y="362"/>
                  </a:cubicBezTo>
                  <a:cubicBezTo>
                    <a:pt x="384" y="381"/>
                    <a:pt x="384" y="381"/>
                    <a:pt x="384" y="381"/>
                  </a:cubicBezTo>
                  <a:cubicBezTo>
                    <a:pt x="345" y="341"/>
                    <a:pt x="345" y="341"/>
                    <a:pt x="345" y="341"/>
                  </a:cubicBezTo>
                  <a:cubicBezTo>
                    <a:pt x="342" y="356"/>
                    <a:pt x="341" y="371"/>
                    <a:pt x="345" y="389"/>
                  </a:cubicBezTo>
                  <a:cubicBezTo>
                    <a:pt x="320" y="370"/>
                    <a:pt x="293" y="354"/>
                    <a:pt x="265" y="342"/>
                  </a:cubicBezTo>
                  <a:cubicBezTo>
                    <a:pt x="259" y="347"/>
                    <a:pt x="258" y="367"/>
                    <a:pt x="261" y="399"/>
                  </a:cubicBezTo>
                  <a:cubicBezTo>
                    <a:pt x="189" y="392"/>
                    <a:pt x="189" y="392"/>
                    <a:pt x="189" y="392"/>
                  </a:cubicBezTo>
                  <a:cubicBezTo>
                    <a:pt x="190" y="381"/>
                    <a:pt x="191" y="361"/>
                    <a:pt x="193" y="334"/>
                  </a:cubicBezTo>
                  <a:cubicBezTo>
                    <a:pt x="191" y="352"/>
                    <a:pt x="191" y="349"/>
                    <a:pt x="194" y="324"/>
                  </a:cubicBezTo>
                  <a:cubicBezTo>
                    <a:pt x="163" y="322"/>
                    <a:pt x="135" y="330"/>
                    <a:pt x="110" y="348"/>
                  </a:cubicBezTo>
                  <a:cubicBezTo>
                    <a:pt x="182" y="422"/>
                    <a:pt x="182" y="422"/>
                    <a:pt x="182" y="422"/>
                  </a:cubicBezTo>
                  <a:cubicBezTo>
                    <a:pt x="216" y="416"/>
                    <a:pt x="251" y="414"/>
                    <a:pt x="286" y="415"/>
                  </a:cubicBezTo>
                  <a:cubicBezTo>
                    <a:pt x="291" y="433"/>
                    <a:pt x="294" y="449"/>
                    <a:pt x="298" y="461"/>
                  </a:cubicBezTo>
                  <a:cubicBezTo>
                    <a:pt x="379" y="382"/>
                    <a:pt x="379" y="382"/>
                    <a:pt x="379" y="382"/>
                  </a:cubicBezTo>
                  <a:cubicBezTo>
                    <a:pt x="433" y="437"/>
                    <a:pt x="433" y="437"/>
                    <a:pt x="433" y="437"/>
                  </a:cubicBezTo>
                  <a:cubicBezTo>
                    <a:pt x="384" y="485"/>
                    <a:pt x="384" y="485"/>
                    <a:pt x="384" y="485"/>
                  </a:cubicBezTo>
                  <a:cubicBezTo>
                    <a:pt x="438" y="491"/>
                    <a:pt x="472" y="495"/>
                    <a:pt x="488" y="498"/>
                  </a:cubicBezTo>
                  <a:cubicBezTo>
                    <a:pt x="494" y="497"/>
                    <a:pt x="497" y="498"/>
                    <a:pt x="497" y="503"/>
                  </a:cubicBezTo>
                  <a:cubicBezTo>
                    <a:pt x="493" y="520"/>
                    <a:pt x="486" y="548"/>
                    <a:pt x="477" y="586"/>
                  </a:cubicBezTo>
                  <a:cubicBezTo>
                    <a:pt x="431" y="560"/>
                    <a:pt x="381" y="543"/>
                    <a:pt x="329" y="535"/>
                  </a:cubicBezTo>
                  <a:cubicBezTo>
                    <a:pt x="220" y="641"/>
                    <a:pt x="220" y="641"/>
                    <a:pt x="220" y="641"/>
                  </a:cubicBezTo>
                  <a:cubicBezTo>
                    <a:pt x="191" y="611"/>
                    <a:pt x="175" y="595"/>
                    <a:pt x="172" y="591"/>
                  </a:cubicBezTo>
                  <a:cubicBezTo>
                    <a:pt x="166" y="585"/>
                    <a:pt x="164" y="581"/>
                    <a:pt x="167" y="579"/>
                  </a:cubicBezTo>
                  <a:cubicBezTo>
                    <a:pt x="167" y="577"/>
                    <a:pt x="169" y="575"/>
                    <a:pt x="174" y="572"/>
                  </a:cubicBezTo>
                  <a:cubicBezTo>
                    <a:pt x="186" y="567"/>
                    <a:pt x="197" y="560"/>
                    <a:pt x="206" y="551"/>
                  </a:cubicBezTo>
                  <a:cubicBezTo>
                    <a:pt x="277" y="482"/>
                    <a:pt x="277" y="482"/>
                    <a:pt x="277" y="482"/>
                  </a:cubicBezTo>
                  <a:cubicBezTo>
                    <a:pt x="223" y="480"/>
                    <a:pt x="167" y="492"/>
                    <a:pt x="108" y="519"/>
                  </a:cubicBezTo>
                  <a:cubicBezTo>
                    <a:pt x="107" y="520"/>
                    <a:pt x="105" y="521"/>
                    <a:pt x="103" y="520"/>
                  </a:cubicBezTo>
                  <a:cubicBezTo>
                    <a:pt x="96" y="525"/>
                    <a:pt x="91" y="526"/>
                    <a:pt x="89" y="524"/>
                  </a:cubicBezTo>
                  <a:cubicBezTo>
                    <a:pt x="77" y="507"/>
                    <a:pt x="63" y="482"/>
                    <a:pt x="47" y="450"/>
                  </a:cubicBezTo>
                  <a:cubicBezTo>
                    <a:pt x="47" y="445"/>
                    <a:pt x="49" y="443"/>
                    <a:pt x="52" y="441"/>
                  </a:cubicBezTo>
                  <a:cubicBezTo>
                    <a:pt x="61" y="441"/>
                    <a:pt x="75" y="440"/>
                    <a:pt x="93" y="438"/>
                  </a:cubicBezTo>
                  <a:cubicBezTo>
                    <a:pt x="101" y="437"/>
                    <a:pt x="108" y="437"/>
                    <a:pt x="112" y="437"/>
                  </a:cubicBezTo>
                  <a:lnTo>
                    <a:pt x="4" y="327"/>
                  </a:lnTo>
                  <a:close/>
                  <a:moveTo>
                    <a:pt x="280" y="644"/>
                  </a:moveTo>
                  <a:cubicBezTo>
                    <a:pt x="325" y="562"/>
                    <a:pt x="325" y="562"/>
                    <a:pt x="325" y="562"/>
                  </a:cubicBezTo>
                  <a:cubicBezTo>
                    <a:pt x="390" y="594"/>
                    <a:pt x="390" y="594"/>
                    <a:pt x="390" y="594"/>
                  </a:cubicBezTo>
                  <a:cubicBezTo>
                    <a:pt x="377" y="615"/>
                    <a:pt x="366" y="638"/>
                    <a:pt x="357" y="663"/>
                  </a:cubicBezTo>
                  <a:cubicBezTo>
                    <a:pt x="353" y="674"/>
                    <a:pt x="351" y="679"/>
                    <a:pt x="350" y="680"/>
                  </a:cubicBezTo>
                  <a:lnTo>
                    <a:pt x="280" y="6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3" name="Freeform 100"/>
            <p:cNvSpPr>
              <a:spLocks noEditPoints="1"/>
            </p:cNvSpPr>
            <p:nvPr/>
          </p:nvSpPr>
          <p:spPr bwMode="auto">
            <a:xfrm>
              <a:off x="4059832" y="5540651"/>
              <a:ext cx="169111" cy="159844"/>
            </a:xfrm>
            <a:custGeom>
              <a:avLst/>
              <a:gdLst>
                <a:gd name="T0" fmla="*/ 141 w 146"/>
                <a:gd name="T1" fmla="*/ 19 h 138"/>
                <a:gd name="T2" fmla="*/ 3 w 146"/>
                <a:gd name="T3" fmla="*/ 42 h 138"/>
                <a:gd name="T4" fmla="*/ 0 w 146"/>
                <a:gd name="T5" fmla="*/ 24 h 138"/>
                <a:gd name="T6" fmla="*/ 138 w 146"/>
                <a:gd name="T7" fmla="*/ 0 h 138"/>
                <a:gd name="T8" fmla="*/ 141 w 146"/>
                <a:gd name="T9" fmla="*/ 19 h 138"/>
                <a:gd name="T10" fmla="*/ 32 w 146"/>
                <a:gd name="T11" fmla="*/ 138 h 138"/>
                <a:gd name="T12" fmla="*/ 28 w 146"/>
                <a:gd name="T13" fmla="*/ 119 h 138"/>
                <a:gd name="T14" fmla="*/ 143 w 146"/>
                <a:gd name="T15" fmla="*/ 100 h 138"/>
                <a:gd name="T16" fmla="*/ 146 w 146"/>
                <a:gd name="T17" fmla="*/ 119 h 138"/>
                <a:gd name="T18" fmla="*/ 32 w 146"/>
                <a:gd name="T19" fmla="*/ 138 h 138"/>
                <a:gd name="T20" fmla="*/ 126 w 146"/>
                <a:gd name="T21" fmla="*/ 53 h 138"/>
                <a:gd name="T22" fmla="*/ 129 w 146"/>
                <a:gd name="T23" fmla="*/ 73 h 138"/>
                <a:gd name="T24" fmla="*/ 33 w 146"/>
                <a:gd name="T25" fmla="*/ 90 h 138"/>
                <a:gd name="T26" fmla="*/ 29 w 146"/>
                <a:gd name="T27" fmla="*/ 70 h 138"/>
                <a:gd name="T28" fmla="*/ 126 w 146"/>
                <a:gd name="T29" fmla="*/ 53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6" h="138">
                  <a:moveTo>
                    <a:pt x="141" y="19"/>
                  </a:moveTo>
                  <a:lnTo>
                    <a:pt x="3" y="42"/>
                  </a:lnTo>
                  <a:lnTo>
                    <a:pt x="0" y="24"/>
                  </a:lnTo>
                  <a:lnTo>
                    <a:pt x="138" y="0"/>
                  </a:lnTo>
                  <a:lnTo>
                    <a:pt x="141" y="19"/>
                  </a:lnTo>
                  <a:close/>
                  <a:moveTo>
                    <a:pt x="32" y="138"/>
                  </a:moveTo>
                  <a:lnTo>
                    <a:pt x="28" y="119"/>
                  </a:lnTo>
                  <a:lnTo>
                    <a:pt x="143" y="100"/>
                  </a:lnTo>
                  <a:lnTo>
                    <a:pt x="146" y="119"/>
                  </a:lnTo>
                  <a:lnTo>
                    <a:pt x="32" y="138"/>
                  </a:lnTo>
                  <a:close/>
                  <a:moveTo>
                    <a:pt x="126" y="53"/>
                  </a:moveTo>
                  <a:lnTo>
                    <a:pt x="129" y="73"/>
                  </a:lnTo>
                  <a:lnTo>
                    <a:pt x="33" y="90"/>
                  </a:lnTo>
                  <a:lnTo>
                    <a:pt x="29" y="70"/>
                  </a:lnTo>
                  <a:lnTo>
                    <a:pt x="126" y="5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4" name="Freeform 101"/>
            <p:cNvSpPr/>
            <p:nvPr/>
          </p:nvSpPr>
          <p:spPr bwMode="auto">
            <a:xfrm>
              <a:off x="4032033" y="5326367"/>
              <a:ext cx="173744" cy="166794"/>
            </a:xfrm>
            <a:custGeom>
              <a:avLst/>
              <a:gdLst>
                <a:gd name="T0" fmla="*/ 310 w 587"/>
                <a:gd name="T1" fmla="*/ 452 h 565"/>
                <a:gd name="T2" fmla="*/ 361 w 587"/>
                <a:gd name="T3" fmla="*/ 397 h 565"/>
                <a:gd name="T4" fmla="*/ 436 w 587"/>
                <a:gd name="T5" fmla="*/ 391 h 565"/>
                <a:gd name="T6" fmla="*/ 466 w 587"/>
                <a:gd name="T7" fmla="*/ 426 h 565"/>
                <a:gd name="T8" fmla="*/ 339 w 587"/>
                <a:gd name="T9" fmla="*/ 369 h 565"/>
                <a:gd name="T10" fmla="*/ 312 w 587"/>
                <a:gd name="T11" fmla="*/ 425 h 565"/>
                <a:gd name="T12" fmla="*/ 255 w 587"/>
                <a:gd name="T13" fmla="*/ 564 h 565"/>
                <a:gd name="T14" fmla="*/ 202 w 587"/>
                <a:gd name="T15" fmla="*/ 541 h 565"/>
                <a:gd name="T16" fmla="*/ 58 w 587"/>
                <a:gd name="T17" fmla="*/ 555 h 565"/>
                <a:gd name="T18" fmla="*/ 129 w 587"/>
                <a:gd name="T19" fmla="*/ 482 h 565"/>
                <a:gd name="T20" fmla="*/ 128 w 587"/>
                <a:gd name="T21" fmla="*/ 431 h 565"/>
                <a:gd name="T22" fmla="*/ 200 w 587"/>
                <a:gd name="T23" fmla="*/ 470 h 565"/>
                <a:gd name="T24" fmla="*/ 245 w 587"/>
                <a:gd name="T25" fmla="*/ 402 h 565"/>
                <a:gd name="T26" fmla="*/ 264 w 587"/>
                <a:gd name="T27" fmla="*/ 381 h 565"/>
                <a:gd name="T28" fmla="*/ 76 w 587"/>
                <a:gd name="T29" fmla="*/ 354 h 565"/>
                <a:gd name="T30" fmla="*/ 248 w 587"/>
                <a:gd name="T31" fmla="*/ 289 h 565"/>
                <a:gd name="T32" fmla="*/ 0 w 587"/>
                <a:gd name="T33" fmla="*/ 269 h 565"/>
                <a:gd name="T34" fmla="*/ 122 w 587"/>
                <a:gd name="T35" fmla="*/ 210 h 565"/>
                <a:gd name="T36" fmla="*/ 12 w 587"/>
                <a:gd name="T37" fmla="*/ 167 h 565"/>
                <a:gd name="T38" fmla="*/ 98 w 587"/>
                <a:gd name="T39" fmla="*/ 79 h 565"/>
                <a:gd name="T40" fmla="*/ 207 w 587"/>
                <a:gd name="T41" fmla="*/ 0 h 565"/>
                <a:gd name="T42" fmla="*/ 185 w 587"/>
                <a:gd name="T43" fmla="*/ 74 h 565"/>
                <a:gd name="T44" fmla="*/ 188 w 587"/>
                <a:gd name="T45" fmla="*/ 137 h 565"/>
                <a:gd name="T46" fmla="*/ 283 w 587"/>
                <a:gd name="T47" fmla="*/ 77 h 565"/>
                <a:gd name="T48" fmla="*/ 332 w 587"/>
                <a:gd name="T49" fmla="*/ 20 h 565"/>
                <a:gd name="T50" fmla="*/ 359 w 587"/>
                <a:gd name="T51" fmla="*/ 109 h 565"/>
                <a:gd name="T52" fmla="*/ 503 w 587"/>
                <a:gd name="T53" fmla="*/ 146 h 565"/>
                <a:gd name="T54" fmla="*/ 207 w 587"/>
                <a:gd name="T55" fmla="*/ 235 h 565"/>
                <a:gd name="T56" fmla="*/ 552 w 587"/>
                <a:gd name="T57" fmla="*/ 238 h 565"/>
                <a:gd name="T58" fmla="*/ 330 w 587"/>
                <a:gd name="T59" fmla="*/ 312 h 565"/>
                <a:gd name="T60" fmla="*/ 512 w 587"/>
                <a:gd name="T61" fmla="*/ 332 h 565"/>
                <a:gd name="T62" fmla="*/ 587 w 587"/>
                <a:gd name="T63" fmla="*/ 356 h 565"/>
                <a:gd name="T64" fmla="*/ 426 w 587"/>
                <a:gd name="T65" fmla="*/ 520 h 565"/>
                <a:gd name="T66" fmla="*/ 319 w 587"/>
                <a:gd name="T67" fmla="*/ 511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87" h="565">
                  <a:moveTo>
                    <a:pt x="319" y="511"/>
                  </a:moveTo>
                  <a:cubicBezTo>
                    <a:pt x="310" y="452"/>
                    <a:pt x="310" y="452"/>
                    <a:pt x="310" y="452"/>
                  </a:cubicBezTo>
                  <a:cubicBezTo>
                    <a:pt x="383" y="440"/>
                    <a:pt x="383" y="440"/>
                    <a:pt x="383" y="440"/>
                  </a:cubicBezTo>
                  <a:cubicBezTo>
                    <a:pt x="369" y="413"/>
                    <a:pt x="362" y="398"/>
                    <a:pt x="361" y="397"/>
                  </a:cubicBezTo>
                  <a:cubicBezTo>
                    <a:pt x="387" y="386"/>
                    <a:pt x="410" y="378"/>
                    <a:pt x="428" y="373"/>
                  </a:cubicBezTo>
                  <a:cubicBezTo>
                    <a:pt x="430" y="373"/>
                    <a:pt x="433" y="379"/>
                    <a:pt x="436" y="391"/>
                  </a:cubicBezTo>
                  <a:cubicBezTo>
                    <a:pt x="442" y="407"/>
                    <a:pt x="447" y="419"/>
                    <a:pt x="450" y="428"/>
                  </a:cubicBezTo>
                  <a:cubicBezTo>
                    <a:pt x="466" y="426"/>
                    <a:pt x="466" y="426"/>
                    <a:pt x="466" y="426"/>
                  </a:cubicBezTo>
                  <a:cubicBezTo>
                    <a:pt x="476" y="404"/>
                    <a:pt x="490" y="376"/>
                    <a:pt x="508" y="340"/>
                  </a:cubicBezTo>
                  <a:cubicBezTo>
                    <a:pt x="339" y="369"/>
                    <a:pt x="339" y="369"/>
                    <a:pt x="339" y="369"/>
                  </a:cubicBezTo>
                  <a:cubicBezTo>
                    <a:pt x="348" y="419"/>
                    <a:pt x="348" y="419"/>
                    <a:pt x="348" y="419"/>
                  </a:cubicBezTo>
                  <a:cubicBezTo>
                    <a:pt x="312" y="425"/>
                    <a:pt x="312" y="425"/>
                    <a:pt x="312" y="425"/>
                  </a:cubicBezTo>
                  <a:cubicBezTo>
                    <a:pt x="295" y="468"/>
                    <a:pt x="284" y="515"/>
                    <a:pt x="280" y="565"/>
                  </a:cubicBezTo>
                  <a:cubicBezTo>
                    <a:pt x="273" y="564"/>
                    <a:pt x="265" y="564"/>
                    <a:pt x="255" y="564"/>
                  </a:cubicBezTo>
                  <a:cubicBezTo>
                    <a:pt x="212" y="563"/>
                    <a:pt x="193" y="561"/>
                    <a:pt x="198" y="559"/>
                  </a:cubicBezTo>
                  <a:cubicBezTo>
                    <a:pt x="196" y="554"/>
                    <a:pt x="197" y="548"/>
                    <a:pt x="202" y="541"/>
                  </a:cubicBezTo>
                  <a:cubicBezTo>
                    <a:pt x="203" y="536"/>
                    <a:pt x="204" y="532"/>
                    <a:pt x="205" y="531"/>
                  </a:cubicBezTo>
                  <a:cubicBezTo>
                    <a:pt x="58" y="555"/>
                    <a:pt x="58" y="555"/>
                    <a:pt x="58" y="555"/>
                  </a:cubicBezTo>
                  <a:cubicBezTo>
                    <a:pt x="48" y="496"/>
                    <a:pt x="48" y="496"/>
                    <a:pt x="48" y="496"/>
                  </a:cubicBezTo>
                  <a:cubicBezTo>
                    <a:pt x="129" y="482"/>
                    <a:pt x="129" y="482"/>
                    <a:pt x="129" y="482"/>
                  </a:cubicBezTo>
                  <a:cubicBezTo>
                    <a:pt x="115" y="467"/>
                    <a:pt x="106" y="453"/>
                    <a:pt x="102" y="440"/>
                  </a:cubicBezTo>
                  <a:cubicBezTo>
                    <a:pt x="102" y="439"/>
                    <a:pt x="110" y="436"/>
                    <a:pt x="128" y="431"/>
                  </a:cubicBezTo>
                  <a:cubicBezTo>
                    <a:pt x="146" y="425"/>
                    <a:pt x="161" y="420"/>
                    <a:pt x="172" y="417"/>
                  </a:cubicBezTo>
                  <a:cubicBezTo>
                    <a:pt x="177" y="429"/>
                    <a:pt x="186" y="447"/>
                    <a:pt x="200" y="470"/>
                  </a:cubicBezTo>
                  <a:cubicBezTo>
                    <a:pt x="224" y="466"/>
                    <a:pt x="224" y="466"/>
                    <a:pt x="224" y="466"/>
                  </a:cubicBezTo>
                  <a:cubicBezTo>
                    <a:pt x="230" y="444"/>
                    <a:pt x="237" y="423"/>
                    <a:pt x="245" y="402"/>
                  </a:cubicBezTo>
                  <a:cubicBezTo>
                    <a:pt x="252" y="404"/>
                    <a:pt x="259" y="406"/>
                    <a:pt x="268" y="408"/>
                  </a:cubicBezTo>
                  <a:cubicBezTo>
                    <a:pt x="264" y="381"/>
                    <a:pt x="264" y="381"/>
                    <a:pt x="264" y="381"/>
                  </a:cubicBezTo>
                  <a:cubicBezTo>
                    <a:pt x="85" y="411"/>
                    <a:pt x="85" y="411"/>
                    <a:pt x="85" y="411"/>
                  </a:cubicBezTo>
                  <a:cubicBezTo>
                    <a:pt x="76" y="354"/>
                    <a:pt x="76" y="354"/>
                    <a:pt x="76" y="354"/>
                  </a:cubicBezTo>
                  <a:cubicBezTo>
                    <a:pt x="254" y="324"/>
                    <a:pt x="254" y="324"/>
                    <a:pt x="254" y="324"/>
                  </a:cubicBezTo>
                  <a:cubicBezTo>
                    <a:pt x="248" y="289"/>
                    <a:pt x="248" y="289"/>
                    <a:pt x="248" y="289"/>
                  </a:cubicBezTo>
                  <a:cubicBezTo>
                    <a:pt x="10" y="329"/>
                    <a:pt x="10" y="329"/>
                    <a:pt x="10" y="329"/>
                  </a:cubicBezTo>
                  <a:cubicBezTo>
                    <a:pt x="0" y="269"/>
                    <a:pt x="0" y="269"/>
                    <a:pt x="0" y="269"/>
                  </a:cubicBezTo>
                  <a:cubicBezTo>
                    <a:pt x="128" y="248"/>
                    <a:pt x="128" y="248"/>
                    <a:pt x="128" y="248"/>
                  </a:cubicBezTo>
                  <a:cubicBezTo>
                    <a:pt x="122" y="210"/>
                    <a:pt x="122" y="210"/>
                    <a:pt x="122" y="210"/>
                  </a:cubicBezTo>
                  <a:cubicBezTo>
                    <a:pt x="22" y="226"/>
                    <a:pt x="22" y="226"/>
                    <a:pt x="22" y="226"/>
                  </a:cubicBezTo>
                  <a:cubicBezTo>
                    <a:pt x="12" y="167"/>
                    <a:pt x="12" y="167"/>
                    <a:pt x="12" y="167"/>
                  </a:cubicBezTo>
                  <a:cubicBezTo>
                    <a:pt x="110" y="151"/>
                    <a:pt x="110" y="151"/>
                    <a:pt x="110" y="151"/>
                  </a:cubicBezTo>
                  <a:cubicBezTo>
                    <a:pt x="98" y="79"/>
                    <a:pt x="98" y="79"/>
                    <a:pt x="98" y="79"/>
                  </a:cubicBezTo>
                  <a:cubicBezTo>
                    <a:pt x="92" y="54"/>
                    <a:pt x="96" y="37"/>
                    <a:pt x="111" y="28"/>
                  </a:cubicBezTo>
                  <a:cubicBezTo>
                    <a:pt x="123" y="20"/>
                    <a:pt x="155" y="10"/>
                    <a:pt x="207" y="0"/>
                  </a:cubicBezTo>
                  <a:cubicBezTo>
                    <a:pt x="213" y="20"/>
                    <a:pt x="223" y="41"/>
                    <a:pt x="234" y="64"/>
                  </a:cubicBezTo>
                  <a:cubicBezTo>
                    <a:pt x="206" y="67"/>
                    <a:pt x="189" y="70"/>
                    <a:pt x="185" y="74"/>
                  </a:cubicBezTo>
                  <a:cubicBezTo>
                    <a:pt x="180" y="77"/>
                    <a:pt x="180" y="86"/>
                    <a:pt x="182" y="102"/>
                  </a:cubicBezTo>
                  <a:cubicBezTo>
                    <a:pt x="188" y="137"/>
                    <a:pt x="188" y="137"/>
                    <a:pt x="188" y="137"/>
                  </a:cubicBezTo>
                  <a:cubicBezTo>
                    <a:pt x="321" y="115"/>
                    <a:pt x="321" y="115"/>
                    <a:pt x="321" y="115"/>
                  </a:cubicBezTo>
                  <a:cubicBezTo>
                    <a:pt x="313" y="107"/>
                    <a:pt x="301" y="94"/>
                    <a:pt x="283" y="77"/>
                  </a:cubicBezTo>
                  <a:cubicBezTo>
                    <a:pt x="279" y="70"/>
                    <a:pt x="275" y="65"/>
                    <a:pt x="271" y="62"/>
                  </a:cubicBezTo>
                  <a:cubicBezTo>
                    <a:pt x="332" y="20"/>
                    <a:pt x="332" y="20"/>
                    <a:pt x="332" y="20"/>
                  </a:cubicBezTo>
                  <a:cubicBezTo>
                    <a:pt x="356" y="44"/>
                    <a:pt x="376" y="64"/>
                    <a:pt x="394" y="81"/>
                  </a:cubicBezTo>
                  <a:cubicBezTo>
                    <a:pt x="359" y="109"/>
                    <a:pt x="359" y="109"/>
                    <a:pt x="359" y="109"/>
                  </a:cubicBezTo>
                  <a:cubicBezTo>
                    <a:pt x="493" y="86"/>
                    <a:pt x="493" y="86"/>
                    <a:pt x="493" y="86"/>
                  </a:cubicBezTo>
                  <a:cubicBezTo>
                    <a:pt x="503" y="146"/>
                    <a:pt x="503" y="146"/>
                    <a:pt x="503" y="146"/>
                  </a:cubicBezTo>
                  <a:cubicBezTo>
                    <a:pt x="201" y="196"/>
                    <a:pt x="201" y="196"/>
                    <a:pt x="201" y="196"/>
                  </a:cubicBezTo>
                  <a:cubicBezTo>
                    <a:pt x="207" y="235"/>
                    <a:pt x="207" y="235"/>
                    <a:pt x="207" y="235"/>
                  </a:cubicBezTo>
                  <a:cubicBezTo>
                    <a:pt x="542" y="178"/>
                    <a:pt x="542" y="178"/>
                    <a:pt x="542" y="178"/>
                  </a:cubicBezTo>
                  <a:cubicBezTo>
                    <a:pt x="552" y="238"/>
                    <a:pt x="552" y="238"/>
                    <a:pt x="552" y="238"/>
                  </a:cubicBezTo>
                  <a:cubicBezTo>
                    <a:pt x="324" y="276"/>
                    <a:pt x="324" y="276"/>
                    <a:pt x="324" y="276"/>
                  </a:cubicBezTo>
                  <a:cubicBezTo>
                    <a:pt x="330" y="312"/>
                    <a:pt x="330" y="312"/>
                    <a:pt x="330" y="312"/>
                  </a:cubicBezTo>
                  <a:cubicBezTo>
                    <a:pt x="504" y="282"/>
                    <a:pt x="504" y="282"/>
                    <a:pt x="504" y="282"/>
                  </a:cubicBezTo>
                  <a:cubicBezTo>
                    <a:pt x="512" y="332"/>
                    <a:pt x="512" y="332"/>
                    <a:pt x="512" y="332"/>
                  </a:cubicBezTo>
                  <a:cubicBezTo>
                    <a:pt x="522" y="337"/>
                    <a:pt x="542" y="344"/>
                    <a:pt x="569" y="352"/>
                  </a:cubicBezTo>
                  <a:cubicBezTo>
                    <a:pt x="587" y="356"/>
                    <a:pt x="587" y="356"/>
                    <a:pt x="587" y="356"/>
                  </a:cubicBezTo>
                  <a:cubicBezTo>
                    <a:pt x="555" y="408"/>
                    <a:pt x="532" y="463"/>
                    <a:pt x="520" y="524"/>
                  </a:cubicBezTo>
                  <a:cubicBezTo>
                    <a:pt x="458" y="526"/>
                    <a:pt x="427" y="525"/>
                    <a:pt x="426" y="520"/>
                  </a:cubicBezTo>
                  <a:cubicBezTo>
                    <a:pt x="425" y="516"/>
                    <a:pt x="430" y="506"/>
                    <a:pt x="441" y="491"/>
                  </a:cubicBezTo>
                  <a:lnTo>
                    <a:pt x="319" y="5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5" name="Freeform 102"/>
            <p:cNvSpPr>
              <a:spLocks noEditPoints="1"/>
            </p:cNvSpPr>
            <p:nvPr/>
          </p:nvSpPr>
          <p:spPr bwMode="auto">
            <a:xfrm>
              <a:off x="3989176" y="5099342"/>
              <a:ext cx="169111" cy="178377"/>
            </a:xfrm>
            <a:custGeom>
              <a:avLst/>
              <a:gdLst>
                <a:gd name="T0" fmla="*/ 89 w 577"/>
                <a:gd name="T1" fmla="*/ 560 h 603"/>
                <a:gd name="T2" fmla="*/ 82 w 577"/>
                <a:gd name="T3" fmla="*/ 556 h 603"/>
                <a:gd name="T4" fmla="*/ 122 w 577"/>
                <a:gd name="T5" fmla="*/ 376 h 603"/>
                <a:gd name="T6" fmla="*/ 259 w 577"/>
                <a:gd name="T7" fmla="*/ 272 h 603"/>
                <a:gd name="T8" fmla="*/ 258 w 577"/>
                <a:gd name="T9" fmla="*/ 267 h 603"/>
                <a:gd name="T10" fmla="*/ 34 w 577"/>
                <a:gd name="T11" fmla="*/ 305 h 603"/>
                <a:gd name="T12" fmla="*/ 24 w 577"/>
                <a:gd name="T13" fmla="*/ 243 h 603"/>
                <a:gd name="T14" fmla="*/ 240 w 577"/>
                <a:gd name="T15" fmla="*/ 206 h 603"/>
                <a:gd name="T16" fmla="*/ 0 w 577"/>
                <a:gd name="T17" fmla="*/ 161 h 603"/>
                <a:gd name="T18" fmla="*/ 4 w 577"/>
                <a:gd name="T19" fmla="*/ 153 h 603"/>
                <a:gd name="T20" fmla="*/ 32 w 577"/>
                <a:gd name="T21" fmla="*/ 70 h 603"/>
                <a:gd name="T22" fmla="*/ 277 w 577"/>
                <a:gd name="T23" fmla="*/ 147 h 603"/>
                <a:gd name="T24" fmla="*/ 467 w 577"/>
                <a:gd name="T25" fmla="*/ 0 h 603"/>
                <a:gd name="T26" fmla="*/ 533 w 577"/>
                <a:gd name="T27" fmla="*/ 57 h 603"/>
                <a:gd name="T28" fmla="*/ 340 w 577"/>
                <a:gd name="T29" fmla="*/ 190 h 603"/>
                <a:gd name="T30" fmla="*/ 540 w 577"/>
                <a:gd name="T31" fmla="*/ 156 h 603"/>
                <a:gd name="T32" fmla="*/ 550 w 577"/>
                <a:gd name="T33" fmla="*/ 218 h 603"/>
                <a:gd name="T34" fmla="*/ 346 w 577"/>
                <a:gd name="T35" fmla="*/ 252 h 603"/>
                <a:gd name="T36" fmla="*/ 350 w 577"/>
                <a:gd name="T37" fmla="*/ 278 h 603"/>
                <a:gd name="T38" fmla="*/ 296 w 577"/>
                <a:gd name="T39" fmla="*/ 288 h 603"/>
                <a:gd name="T40" fmla="*/ 335 w 577"/>
                <a:gd name="T41" fmla="*/ 315 h 603"/>
                <a:gd name="T42" fmla="*/ 250 w 577"/>
                <a:gd name="T43" fmla="*/ 354 h 603"/>
                <a:gd name="T44" fmla="*/ 296 w 577"/>
                <a:gd name="T45" fmla="*/ 390 h 603"/>
                <a:gd name="T46" fmla="*/ 249 w 577"/>
                <a:gd name="T47" fmla="*/ 445 h 603"/>
                <a:gd name="T48" fmla="*/ 203 w 577"/>
                <a:gd name="T49" fmla="*/ 408 h 603"/>
                <a:gd name="T50" fmla="*/ 195 w 577"/>
                <a:gd name="T51" fmla="*/ 402 h 603"/>
                <a:gd name="T52" fmla="*/ 167 w 577"/>
                <a:gd name="T53" fmla="*/ 485 h 603"/>
                <a:gd name="T54" fmla="*/ 270 w 577"/>
                <a:gd name="T55" fmla="*/ 468 h 603"/>
                <a:gd name="T56" fmla="*/ 323 w 577"/>
                <a:gd name="T57" fmla="*/ 378 h 603"/>
                <a:gd name="T58" fmla="*/ 367 w 577"/>
                <a:gd name="T59" fmla="*/ 395 h 603"/>
                <a:gd name="T60" fmla="*/ 349 w 577"/>
                <a:gd name="T61" fmla="*/ 284 h 603"/>
                <a:gd name="T62" fmla="*/ 425 w 577"/>
                <a:gd name="T63" fmla="*/ 271 h 603"/>
                <a:gd name="T64" fmla="*/ 436 w 577"/>
                <a:gd name="T65" fmla="*/ 337 h 603"/>
                <a:gd name="T66" fmla="*/ 506 w 577"/>
                <a:gd name="T67" fmla="*/ 260 h 603"/>
                <a:gd name="T68" fmla="*/ 515 w 577"/>
                <a:gd name="T69" fmla="*/ 256 h 603"/>
                <a:gd name="T70" fmla="*/ 572 w 577"/>
                <a:gd name="T71" fmla="*/ 319 h 603"/>
                <a:gd name="T72" fmla="*/ 446 w 577"/>
                <a:gd name="T73" fmla="*/ 412 h 603"/>
                <a:gd name="T74" fmla="*/ 471 w 577"/>
                <a:gd name="T75" fmla="*/ 561 h 603"/>
                <a:gd name="T76" fmla="*/ 402 w 577"/>
                <a:gd name="T77" fmla="*/ 573 h 603"/>
                <a:gd name="T78" fmla="*/ 389 w 577"/>
                <a:gd name="T79" fmla="*/ 570 h 603"/>
                <a:gd name="T80" fmla="*/ 388 w 577"/>
                <a:gd name="T81" fmla="*/ 561 h 603"/>
                <a:gd name="T82" fmla="*/ 389 w 577"/>
                <a:gd name="T83" fmla="*/ 521 h 603"/>
                <a:gd name="T84" fmla="*/ 372 w 577"/>
                <a:gd name="T85" fmla="*/ 424 h 603"/>
                <a:gd name="T86" fmla="*/ 306 w 577"/>
                <a:gd name="T87" fmla="*/ 584 h 603"/>
                <a:gd name="T88" fmla="*/ 305 w 577"/>
                <a:gd name="T89" fmla="*/ 589 h 603"/>
                <a:gd name="T90" fmla="*/ 300 w 577"/>
                <a:gd name="T91" fmla="*/ 603 h 603"/>
                <a:gd name="T92" fmla="*/ 215 w 577"/>
                <a:gd name="T93" fmla="*/ 595 h 603"/>
                <a:gd name="T94" fmla="*/ 211 w 577"/>
                <a:gd name="T95" fmla="*/ 586 h 603"/>
                <a:gd name="T96" fmla="*/ 232 w 577"/>
                <a:gd name="T97" fmla="*/ 550 h 603"/>
                <a:gd name="T98" fmla="*/ 242 w 577"/>
                <a:gd name="T99" fmla="*/ 534 h 603"/>
                <a:gd name="T100" fmla="*/ 89 w 577"/>
                <a:gd name="T101" fmla="*/ 560 h 603"/>
                <a:gd name="T102" fmla="*/ 507 w 577"/>
                <a:gd name="T103" fmla="*/ 514 h 603"/>
                <a:gd name="T104" fmla="*/ 466 w 577"/>
                <a:gd name="T105" fmla="*/ 430 h 603"/>
                <a:gd name="T106" fmla="*/ 529 w 577"/>
                <a:gd name="T107" fmla="*/ 395 h 603"/>
                <a:gd name="T108" fmla="*/ 567 w 577"/>
                <a:gd name="T109" fmla="*/ 462 h 603"/>
                <a:gd name="T110" fmla="*/ 577 w 577"/>
                <a:gd name="T111" fmla="*/ 478 h 603"/>
                <a:gd name="T112" fmla="*/ 507 w 577"/>
                <a:gd name="T113" fmla="*/ 514 h 6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77" h="603">
                  <a:moveTo>
                    <a:pt x="89" y="560"/>
                  </a:moveTo>
                  <a:cubicBezTo>
                    <a:pt x="85" y="560"/>
                    <a:pt x="82" y="559"/>
                    <a:pt x="82" y="556"/>
                  </a:cubicBezTo>
                  <a:cubicBezTo>
                    <a:pt x="76" y="477"/>
                    <a:pt x="90" y="417"/>
                    <a:pt x="122" y="376"/>
                  </a:cubicBezTo>
                  <a:cubicBezTo>
                    <a:pt x="148" y="337"/>
                    <a:pt x="194" y="302"/>
                    <a:pt x="259" y="272"/>
                  </a:cubicBezTo>
                  <a:cubicBezTo>
                    <a:pt x="258" y="267"/>
                    <a:pt x="258" y="267"/>
                    <a:pt x="258" y="267"/>
                  </a:cubicBezTo>
                  <a:cubicBezTo>
                    <a:pt x="34" y="305"/>
                    <a:pt x="34" y="305"/>
                    <a:pt x="34" y="305"/>
                  </a:cubicBezTo>
                  <a:cubicBezTo>
                    <a:pt x="24" y="243"/>
                    <a:pt x="24" y="243"/>
                    <a:pt x="24" y="243"/>
                  </a:cubicBezTo>
                  <a:cubicBezTo>
                    <a:pt x="240" y="206"/>
                    <a:pt x="240" y="206"/>
                    <a:pt x="240" y="206"/>
                  </a:cubicBezTo>
                  <a:cubicBezTo>
                    <a:pt x="190" y="156"/>
                    <a:pt x="110" y="141"/>
                    <a:pt x="0" y="161"/>
                  </a:cubicBezTo>
                  <a:cubicBezTo>
                    <a:pt x="4" y="153"/>
                    <a:pt x="4" y="153"/>
                    <a:pt x="4" y="153"/>
                  </a:cubicBezTo>
                  <a:cubicBezTo>
                    <a:pt x="17" y="125"/>
                    <a:pt x="26" y="97"/>
                    <a:pt x="32" y="70"/>
                  </a:cubicBezTo>
                  <a:cubicBezTo>
                    <a:pt x="138" y="71"/>
                    <a:pt x="219" y="96"/>
                    <a:pt x="277" y="147"/>
                  </a:cubicBezTo>
                  <a:cubicBezTo>
                    <a:pt x="300" y="82"/>
                    <a:pt x="364" y="33"/>
                    <a:pt x="467" y="0"/>
                  </a:cubicBezTo>
                  <a:cubicBezTo>
                    <a:pt x="481" y="23"/>
                    <a:pt x="503" y="43"/>
                    <a:pt x="533" y="57"/>
                  </a:cubicBezTo>
                  <a:cubicBezTo>
                    <a:pt x="421" y="87"/>
                    <a:pt x="357" y="132"/>
                    <a:pt x="340" y="190"/>
                  </a:cubicBezTo>
                  <a:cubicBezTo>
                    <a:pt x="540" y="156"/>
                    <a:pt x="540" y="156"/>
                    <a:pt x="540" y="156"/>
                  </a:cubicBezTo>
                  <a:cubicBezTo>
                    <a:pt x="550" y="218"/>
                    <a:pt x="550" y="218"/>
                    <a:pt x="550" y="218"/>
                  </a:cubicBezTo>
                  <a:cubicBezTo>
                    <a:pt x="346" y="252"/>
                    <a:pt x="346" y="252"/>
                    <a:pt x="346" y="252"/>
                  </a:cubicBezTo>
                  <a:cubicBezTo>
                    <a:pt x="350" y="278"/>
                    <a:pt x="350" y="278"/>
                    <a:pt x="350" y="278"/>
                  </a:cubicBezTo>
                  <a:cubicBezTo>
                    <a:pt x="296" y="288"/>
                    <a:pt x="296" y="288"/>
                    <a:pt x="296" y="288"/>
                  </a:cubicBezTo>
                  <a:cubicBezTo>
                    <a:pt x="306" y="299"/>
                    <a:pt x="319" y="308"/>
                    <a:pt x="335" y="315"/>
                  </a:cubicBezTo>
                  <a:cubicBezTo>
                    <a:pt x="305" y="325"/>
                    <a:pt x="277" y="338"/>
                    <a:pt x="250" y="354"/>
                  </a:cubicBezTo>
                  <a:cubicBezTo>
                    <a:pt x="252" y="362"/>
                    <a:pt x="267" y="374"/>
                    <a:pt x="296" y="390"/>
                  </a:cubicBezTo>
                  <a:cubicBezTo>
                    <a:pt x="249" y="445"/>
                    <a:pt x="249" y="445"/>
                    <a:pt x="249" y="445"/>
                  </a:cubicBezTo>
                  <a:cubicBezTo>
                    <a:pt x="239" y="438"/>
                    <a:pt x="224" y="426"/>
                    <a:pt x="203" y="408"/>
                  </a:cubicBezTo>
                  <a:cubicBezTo>
                    <a:pt x="217" y="421"/>
                    <a:pt x="214" y="419"/>
                    <a:pt x="195" y="402"/>
                  </a:cubicBezTo>
                  <a:cubicBezTo>
                    <a:pt x="176" y="427"/>
                    <a:pt x="167" y="454"/>
                    <a:pt x="167" y="485"/>
                  </a:cubicBezTo>
                  <a:cubicBezTo>
                    <a:pt x="270" y="468"/>
                    <a:pt x="270" y="468"/>
                    <a:pt x="270" y="468"/>
                  </a:cubicBezTo>
                  <a:cubicBezTo>
                    <a:pt x="284" y="436"/>
                    <a:pt x="302" y="406"/>
                    <a:pt x="323" y="378"/>
                  </a:cubicBezTo>
                  <a:cubicBezTo>
                    <a:pt x="340" y="385"/>
                    <a:pt x="355" y="391"/>
                    <a:pt x="367" y="395"/>
                  </a:cubicBezTo>
                  <a:cubicBezTo>
                    <a:pt x="349" y="284"/>
                    <a:pt x="349" y="284"/>
                    <a:pt x="349" y="284"/>
                  </a:cubicBezTo>
                  <a:cubicBezTo>
                    <a:pt x="425" y="271"/>
                    <a:pt x="425" y="271"/>
                    <a:pt x="425" y="271"/>
                  </a:cubicBezTo>
                  <a:cubicBezTo>
                    <a:pt x="436" y="337"/>
                    <a:pt x="436" y="337"/>
                    <a:pt x="436" y="337"/>
                  </a:cubicBezTo>
                  <a:cubicBezTo>
                    <a:pt x="472" y="297"/>
                    <a:pt x="495" y="271"/>
                    <a:pt x="506" y="260"/>
                  </a:cubicBezTo>
                  <a:cubicBezTo>
                    <a:pt x="508" y="254"/>
                    <a:pt x="511" y="253"/>
                    <a:pt x="515" y="256"/>
                  </a:cubicBezTo>
                  <a:cubicBezTo>
                    <a:pt x="527" y="268"/>
                    <a:pt x="546" y="290"/>
                    <a:pt x="572" y="319"/>
                  </a:cubicBezTo>
                  <a:cubicBezTo>
                    <a:pt x="524" y="342"/>
                    <a:pt x="482" y="373"/>
                    <a:pt x="446" y="412"/>
                  </a:cubicBezTo>
                  <a:cubicBezTo>
                    <a:pt x="471" y="561"/>
                    <a:pt x="471" y="561"/>
                    <a:pt x="471" y="561"/>
                  </a:cubicBezTo>
                  <a:cubicBezTo>
                    <a:pt x="430" y="568"/>
                    <a:pt x="407" y="572"/>
                    <a:pt x="402" y="573"/>
                  </a:cubicBezTo>
                  <a:cubicBezTo>
                    <a:pt x="394" y="574"/>
                    <a:pt x="390" y="573"/>
                    <a:pt x="389" y="570"/>
                  </a:cubicBezTo>
                  <a:cubicBezTo>
                    <a:pt x="388" y="569"/>
                    <a:pt x="387" y="566"/>
                    <a:pt x="388" y="561"/>
                  </a:cubicBezTo>
                  <a:cubicBezTo>
                    <a:pt x="391" y="547"/>
                    <a:pt x="391" y="534"/>
                    <a:pt x="389" y="521"/>
                  </a:cubicBezTo>
                  <a:cubicBezTo>
                    <a:pt x="372" y="424"/>
                    <a:pt x="372" y="424"/>
                    <a:pt x="372" y="424"/>
                  </a:cubicBezTo>
                  <a:cubicBezTo>
                    <a:pt x="340" y="467"/>
                    <a:pt x="318" y="520"/>
                    <a:pt x="306" y="584"/>
                  </a:cubicBezTo>
                  <a:cubicBezTo>
                    <a:pt x="307" y="586"/>
                    <a:pt x="306" y="587"/>
                    <a:pt x="305" y="589"/>
                  </a:cubicBezTo>
                  <a:cubicBezTo>
                    <a:pt x="305" y="598"/>
                    <a:pt x="303" y="602"/>
                    <a:pt x="300" y="603"/>
                  </a:cubicBezTo>
                  <a:cubicBezTo>
                    <a:pt x="279" y="603"/>
                    <a:pt x="250" y="600"/>
                    <a:pt x="215" y="595"/>
                  </a:cubicBezTo>
                  <a:cubicBezTo>
                    <a:pt x="211" y="592"/>
                    <a:pt x="210" y="589"/>
                    <a:pt x="211" y="586"/>
                  </a:cubicBezTo>
                  <a:cubicBezTo>
                    <a:pt x="216" y="578"/>
                    <a:pt x="223" y="566"/>
                    <a:pt x="232" y="550"/>
                  </a:cubicBezTo>
                  <a:cubicBezTo>
                    <a:pt x="236" y="543"/>
                    <a:pt x="239" y="538"/>
                    <a:pt x="242" y="534"/>
                  </a:cubicBezTo>
                  <a:lnTo>
                    <a:pt x="89" y="560"/>
                  </a:lnTo>
                  <a:close/>
                  <a:moveTo>
                    <a:pt x="507" y="514"/>
                  </a:moveTo>
                  <a:cubicBezTo>
                    <a:pt x="466" y="430"/>
                    <a:pt x="466" y="430"/>
                    <a:pt x="466" y="430"/>
                  </a:cubicBezTo>
                  <a:cubicBezTo>
                    <a:pt x="529" y="395"/>
                    <a:pt x="529" y="395"/>
                    <a:pt x="529" y="395"/>
                  </a:cubicBezTo>
                  <a:cubicBezTo>
                    <a:pt x="539" y="418"/>
                    <a:pt x="552" y="440"/>
                    <a:pt x="567" y="462"/>
                  </a:cubicBezTo>
                  <a:cubicBezTo>
                    <a:pt x="573" y="471"/>
                    <a:pt x="577" y="476"/>
                    <a:pt x="577" y="478"/>
                  </a:cubicBezTo>
                  <a:lnTo>
                    <a:pt x="507" y="5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6" name="Freeform 103"/>
            <p:cNvSpPr>
              <a:spLocks noEditPoints="1"/>
            </p:cNvSpPr>
            <p:nvPr/>
          </p:nvSpPr>
          <p:spPr bwMode="auto">
            <a:xfrm>
              <a:off x="5073339" y="4781970"/>
              <a:ext cx="170269" cy="179535"/>
            </a:xfrm>
            <a:custGeom>
              <a:avLst/>
              <a:gdLst>
                <a:gd name="T0" fmla="*/ 18 w 147"/>
                <a:gd name="T1" fmla="*/ 130 h 155"/>
                <a:gd name="T2" fmla="*/ 0 w 147"/>
                <a:gd name="T3" fmla="*/ 121 h 155"/>
                <a:gd name="T4" fmla="*/ 59 w 147"/>
                <a:gd name="T5" fmla="*/ 0 h 155"/>
                <a:gd name="T6" fmla="*/ 78 w 147"/>
                <a:gd name="T7" fmla="*/ 9 h 155"/>
                <a:gd name="T8" fmla="*/ 18 w 147"/>
                <a:gd name="T9" fmla="*/ 130 h 155"/>
                <a:gd name="T10" fmla="*/ 130 w 147"/>
                <a:gd name="T11" fmla="*/ 49 h 155"/>
                <a:gd name="T12" fmla="*/ 147 w 147"/>
                <a:gd name="T13" fmla="*/ 57 h 155"/>
                <a:gd name="T14" fmla="*/ 99 w 147"/>
                <a:gd name="T15" fmla="*/ 155 h 155"/>
                <a:gd name="T16" fmla="*/ 82 w 147"/>
                <a:gd name="T17" fmla="*/ 146 h 155"/>
                <a:gd name="T18" fmla="*/ 130 w 147"/>
                <a:gd name="T19" fmla="*/ 49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7" h="155">
                  <a:moveTo>
                    <a:pt x="18" y="130"/>
                  </a:moveTo>
                  <a:lnTo>
                    <a:pt x="0" y="121"/>
                  </a:lnTo>
                  <a:lnTo>
                    <a:pt x="59" y="0"/>
                  </a:lnTo>
                  <a:lnTo>
                    <a:pt x="78" y="9"/>
                  </a:lnTo>
                  <a:lnTo>
                    <a:pt x="18" y="130"/>
                  </a:lnTo>
                  <a:close/>
                  <a:moveTo>
                    <a:pt x="130" y="49"/>
                  </a:moveTo>
                  <a:lnTo>
                    <a:pt x="147" y="57"/>
                  </a:lnTo>
                  <a:lnTo>
                    <a:pt x="99" y="155"/>
                  </a:lnTo>
                  <a:lnTo>
                    <a:pt x="82" y="146"/>
                  </a:lnTo>
                  <a:lnTo>
                    <a:pt x="130" y="4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7" name="Freeform 104"/>
            <p:cNvSpPr/>
            <p:nvPr/>
          </p:nvSpPr>
          <p:spPr bwMode="auto">
            <a:xfrm>
              <a:off x="4875271" y="4698573"/>
              <a:ext cx="189960" cy="185327"/>
            </a:xfrm>
            <a:custGeom>
              <a:avLst/>
              <a:gdLst>
                <a:gd name="T0" fmla="*/ 461 w 643"/>
                <a:gd name="T1" fmla="*/ 362 h 627"/>
                <a:gd name="T2" fmla="*/ 447 w 643"/>
                <a:gd name="T3" fmla="*/ 288 h 627"/>
                <a:gd name="T4" fmla="*/ 486 w 643"/>
                <a:gd name="T5" fmla="*/ 224 h 627"/>
                <a:gd name="T6" fmla="*/ 532 w 643"/>
                <a:gd name="T7" fmla="*/ 219 h 627"/>
                <a:gd name="T8" fmla="*/ 411 w 643"/>
                <a:gd name="T9" fmla="*/ 289 h 627"/>
                <a:gd name="T10" fmla="*/ 441 w 643"/>
                <a:gd name="T11" fmla="*/ 344 h 627"/>
                <a:gd name="T12" fmla="*/ 520 w 643"/>
                <a:gd name="T13" fmla="*/ 471 h 627"/>
                <a:gd name="T14" fmla="*/ 471 w 643"/>
                <a:gd name="T15" fmla="*/ 501 h 627"/>
                <a:gd name="T16" fmla="*/ 399 w 643"/>
                <a:gd name="T17" fmla="*/ 627 h 627"/>
                <a:gd name="T18" fmla="*/ 381 w 643"/>
                <a:gd name="T19" fmla="*/ 526 h 627"/>
                <a:gd name="T20" fmla="*/ 338 w 643"/>
                <a:gd name="T21" fmla="*/ 497 h 627"/>
                <a:gd name="T22" fmla="*/ 413 w 643"/>
                <a:gd name="T23" fmla="*/ 461 h 627"/>
                <a:gd name="T24" fmla="*/ 383 w 643"/>
                <a:gd name="T25" fmla="*/ 385 h 627"/>
                <a:gd name="T26" fmla="*/ 377 w 643"/>
                <a:gd name="T27" fmla="*/ 358 h 627"/>
                <a:gd name="T28" fmla="*/ 246 w 643"/>
                <a:gd name="T29" fmla="*/ 495 h 627"/>
                <a:gd name="T30" fmla="*/ 293 w 643"/>
                <a:gd name="T31" fmla="*/ 317 h 627"/>
                <a:gd name="T32" fmla="*/ 132 w 643"/>
                <a:gd name="T33" fmla="*/ 507 h 627"/>
                <a:gd name="T34" fmla="*/ 155 w 643"/>
                <a:gd name="T35" fmla="*/ 373 h 627"/>
                <a:gd name="T36" fmla="*/ 57 w 643"/>
                <a:gd name="T37" fmla="*/ 437 h 627"/>
                <a:gd name="T38" fmla="*/ 35 w 643"/>
                <a:gd name="T39" fmla="*/ 316 h 627"/>
                <a:gd name="T40" fmla="*/ 34 w 643"/>
                <a:gd name="T41" fmla="*/ 181 h 627"/>
                <a:gd name="T42" fmla="*/ 82 w 643"/>
                <a:gd name="T43" fmla="*/ 243 h 627"/>
                <a:gd name="T44" fmla="*/ 135 w 643"/>
                <a:gd name="T45" fmla="*/ 277 h 627"/>
                <a:gd name="T46" fmla="*/ 142 w 643"/>
                <a:gd name="T47" fmla="*/ 165 h 627"/>
                <a:gd name="T48" fmla="*/ 124 w 643"/>
                <a:gd name="T49" fmla="*/ 91 h 627"/>
                <a:gd name="T50" fmla="*/ 212 w 643"/>
                <a:gd name="T51" fmla="*/ 121 h 627"/>
                <a:gd name="T52" fmla="*/ 325 w 643"/>
                <a:gd name="T53" fmla="*/ 26 h 627"/>
                <a:gd name="T54" fmla="*/ 225 w 643"/>
                <a:gd name="T55" fmla="*/ 318 h 627"/>
                <a:gd name="T56" fmla="*/ 429 w 643"/>
                <a:gd name="T57" fmla="*/ 40 h 627"/>
                <a:gd name="T58" fmla="*/ 359 w 643"/>
                <a:gd name="T59" fmla="*/ 263 h 627"/>
                <a:gd name="T60" fmla="*/ 482 w 643"/>
                <a:gd name="T61" fmla="*/ 128 h 627"/>
                <a:gd name="T62" fmla="*/ 546 w 643"/>
                <a:gd name="T63" fmla="*/ 81 h 627"/>
                <a:gd name="T64" fmla="*/ 585 w 643"/>
                <a:gd name="T65" fmla="*/ 307 h 627"/>
                <a:gd name="T66" fmla="*/ 516 w 643"/>
                <a:gd name="T67" fmla="*/ 388 h 6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43" h="627">
                  <a:moveTo>
                    <a:pt x="516" y="388"/>
                  </a:moveTo>
                  <a:cubicBezTo>
                    <a:pt x="461" y="362"/>
                    <a:pt x="461" y="362"/>
                    <a:pt x="461" y="362"/>
                  </a:cubicBezTo>
                  <a:cubicBezTo>
                    <a:pt x="494" y="295"/>
                    <a:pt x="494" y="295"/>
                    <a:pt x="494" y="295"/>
                  </a:cubicBezTo>
                  <a:cubicBezTo>
                    <a:pt x="464" y="291"/>
                    <a:pt x="448" y="288"/>
                    <a:pt x="447" y="288"/>
                  </a:cubicBezTo>
                  <a:cubicBezTo>
                    <a:pt x="453" y="260"/>
                    <a:pt x="460" y="237"/>
                    <a:pt x="467" y="219"/>
                  </a:cubicBezTo>
                  <a:cubicBezTo>
                    <a:pt x="468" y="218"/>
                    <a:pt x="474" y="219"/>
                    <a:pt x="486" y="224"/>
                  </a:cubicBezTo>
                  <a:cubicBezTo>
                    <a:pt x="502" y="228"/>
                    <a:pt x="515" y="231"/>
                    <a:pt x="524" y="234"/>
                  </a:cubicBezTo>
                  <a:cubicBezTo>
                    <a:pt x="532" y="219"/>
                    <a:pt x="532" y="219"/>
                    <a:pt x="532" y="219"/>
                  </a:cubicBezTo>
                  <a:cubicBezTo>
                    <a:pt x="520" y="199"/>
                    <a:pt x="505" y="171"/>
                    <a:pt x="487" y="135"/>
                  </a:cubicBezTo>
                  <a:cubicBezTo>
                    <a:pt x="411" y="289"/>
                    <a:pt x="411" y="289"/>
                    <a:pt x="411" y="289"/>
                  </a:cubicBezTo>
                  <a:cubicBezTo>
                    <a:pt x="457" y="311"/>
                    <a:pt x="457" y="311"/>
                    <a:pt x="457" y="311"/>
                  </a:cubicBezTo>
                  <a:cubicBezTo>
                    <a:pt x="441" y="344"/>
                    <a:pt x="441" y="344"/>
                    <a:pt x="441" y="344"/>
                  </a:cubicBezTo>
                  <a:cubicBezTo>
                    <a:pt x="466" y="383"/>
                    <a:pt x="498" y="419"/>
                    <a:pt x="535" y="452"/>
                  </a:cubicBezTo>
                  <a:cubicBezTo>
                    <a:pt x="531" y="457"/>
                    <a:pt x="526" y="463"/>
                    <a:pt x="520" y="471"/>
                  </a:cubicBezTo>
                  <a:cubicBezTo>
                    <a:pt x="495" y="505"/>
                    <a:pt x="482" y="520"/>
                    <a:pt x="483" y="515"/>
                  </a:cubicBezTo>
                  <a:cubicBezTo>
                    <a:pt x="478" y="514"/>
                    <a:pt x="474" y="509"/>
                    <a:pt x="471" y="501"/>
                  </a:cubicBezTo>
                  <a:cubicBezTo>
                    <a:pt x="467" y="497"/>
                    <a:pt x="465" y="494"/>
                    <a:pt x="465" y="492"/>
                  </a:cubicBezTo>
                  <a:cubicBezTo>
                    <a:pt x="399" y="627"/>
                    <a:pt x="399" y="627"/>
                    <a:pt x="399" y="627"/>
                  </a:cubicBezTo>
                  <a:cubicBezTo>
                    <a:pt x="345" y="600"/>
                    <a:pt x="345" y="600"/>
                    <a:pt x="345" y="600"/>
                  </a:cubicBezTo>
                  <a:cubicBezTo>
                    <a:pt x="381" y="526"/>
                    <a:pt x="381" y="526"/>
                    <a:pt x="381" y="526"/>
                  </a:cubicBezTo>
                  <a:cubicBezTo>
                    <a:pt x="360" y="529"/>
                    <a:pt x="343" y="528"/>
                    <a:pt x="331" y="523"/>
                  </a:cubicBezTo>
                  <a:cubicBezTo>
                    <a:pt x="329" y="523"/>
                    <a:pt x="332" y="514"/>
                    <a:pt x="338" y="497"/>
                  </a:cubicBezTo>
                  <a:cubicBezTo>
                    <a:pt x="344" y="479"/>
                    <a:pt x="349" y="464"/>
                    <a:pt x="352" y="453"/>
                  </a:cubicBezTo>
                  <a:cubicBezTo>
                    <a:pt x="365" y="456"/>
                    <a:pt x="385" y="459"/>
                    <a:pt x="413" y="461"/>
                  </a:cubicBezTo>
                  <a:cubicBezTo>
                    <a:pt x="423" y="440"/>
                    <a:pt x="423" y="440"/>
                    <a:pt x="423" y="440"/>
                  </a:cubicBezTo>
                  <a:cubicBezTo>
                    <a:pt x="409" y="422"/>
                    <a:pt x="395" y="404"/>
                    <a:pt x="383" y="385"/>
                  </a:cubicBezTo>
                  <a:cubicBezTo>
                    <a:pt x="389" y="381"/>
                    <a:pt x="395" y="376"/>
                    <a:pt x="401" y="370"/>
                  </a:cubicBezTo>
                  <a:cubicBezTo>
                    <a:pt x="377" y="358"/>
                    <a:pt x="377" y="358"/>
                    <a:pt x="377" y="358"/>
                  </a:cubicBezTo>
                  <a:cubicBezTo>
                    <a:pt x="298" y="520"/>
                    <a:pt x="298" y="520"/>
                    <a:pt x="298" y="520"/>
                  </a:cubicBezTo>
                  <a:cubicBezTo>
                    <a:pt x="246" y="495"/>
                    <a:pt x="246" y="495"/>
                    <a:pt x="246" y="495"/>
                  </a:cubicBezTo>
                  <a:cubicBezTo>
                    <a:pt x="325" y="333"/>
                    <a:pt x="325" y="333"/>
                    <a:pt x="325" y="333"/>
                  </a:cubicBezTo>
                  <a:cubicBezTo>
                    <a:pt x="293" y="317"/>
                    <a:pt x="293" y="317"/>
                    <a:pt x="293" y="317"/>
                  </a:cubicBezTo>
                  <a:cubicBezTo>
                    <a:pt x="187" y="533"/>
                    <a:pt x="187" y="533"/>
                    <a:pt x="187" y="533"/>
                  </a:cubicBezTo>
                  <a:cubicBezTo>
                    <a:pt x="132" y="507"/>
                    <a:pt x="132" y="507"/>
                    <a:pt x="132" y="507"/>
                  </a:cubicBezTo>
                  <a:cubicBezTo>
                    <a:pt x="190" y="390"/>
                    <a:pt x="190" y="390"/>
                    <a:pt x="190" y="390"/>
                  </a:cubicBezTo>
                  <a:cubicBezTo>
                    <a:pt x="155" y="373"/>
                    <a:pt x="155" y="373"/>
                    <a:pt x="155" y="373"/>
                  </a:cubicBezTo>
                  <a:cubicBezTo>
                    <a:pt x="111" y="463"/>
                    <a:pt x="111" y="463"/>
                    <a:pt x="111" y="463"/>
                  </a:cubicBezTo>
                  <a:cubicBezTo>
                    <a:pt x="57" y="437"/>
                    <a:pt x="57" y="437"/>
                    <a:pt x="57" y="437"/>
                  </a:cubicBezTo>
                  <a:cubicBezTo>
                    <a:pt x="100" y="348"/>
                    <a:pt x="100" y="348"/>
                    <a:pt x="100" y="348"/>
                  </a:cubicBezTo>
                  <a:cubicBezTo>
                    <a:pt x="35" y="316"/>
                    <a:pt x="35" y="316"/>
                    <a:pt x="35" y="316"/>
                  </a:cubicBezTo>
                  <a:cubicBezTo>
                    <a:pt x="11" y="306"/>
                    <a:pt x="0" y="293"/>
                    <a:pt x="1" y="276"/>
                  </a:cubicBezTo>
                  <a:cubicBezTo>
                    <a:pt x="1" y="261"/>
                    <a:pt x="12" y="230"/>
                    <a:pt x="34" y="181"/>
                  </a:cubicBezTo>
                  <a:cubicBezTo>
                    <a:pt x="54" y="188"/>
                    <a:pt x="77" y="193"/>
                    <a:pt x="102" y="196"/>
                  </a:cubicBezTo>
                  <a:cubicBezTo>
                    <a:pt x="88" y="221"/>
                    <a:pt x="81" y="237"/>
                    <a:pt x="82" y="243"/>
                  </a:cubicBezTo>
                  <a:cubicBezTo>
                    <a:pt x="81" y="248"/>
                    <a:pt x="88" y="254"/>
                    <a:pt x="103" y="261"/>
                  </a:cubicBezTo>
                  <a:cubicBezTo>
                    <a:pt x="135" y="277"/>
                    <a:pt x="135" y="277"/>
                    <a:pt x="135" y="277"/>
                  </a:cubicBezTo>
                  <a:cubicBezTo>
                    <a:pt x="195" y="156"/>
                    <a:pt x="195" y="156"/>
                    <a:pt x="195" y="156"/>
                  </a:cubicBezTo>
                  <a:cubicBezTo>
                    <a:pt x="183" y="157"/>
                    <a:pt x="166" y="160"/>
                    <a:pt x="142" y="165"/>
                  </a:cubicBezTo>
                  <a:cubicBezTo>
                    <a:pt x="133" y="164"/>
                    <a:pt x="127" y="164"/>
                    <a:pt x="122" y="166"/>
                  </a:cubicBezTo>
                  <a:cubicBezTo>
                    <a:pt x="124" y="91"/>
                    <a:pt x="124" y="91"/>
                    <a:pt x="124" y="91"/>
                  </a:cubicBezTo>
                  <a:cubicBezTo>
                    <a:pt x="157" y="86"/>
                    <a:pt x="185" y="81"/>
                    <a:pt x="209" y="77"/>
                  </a:cubicBezTo>
                  <a:cubicBezTo>
                    <a:pt x="212" y="121"/>
                    <a:pt x="212" y="121"/>
                    <a:pt x="212" y="121"/>
                  </a:cubicBezTo>
                  <a:cubicBezTo>
                    <a:pt x="271" y="0"/>
                    <a:pt x="271" y="0"/>
                    <a:pt x="271" y="0"/>
                  </a:cubicBezTo>
                  <a:cubicBezTo>
                    <a:pt x="325" y="26"/>
                    <a:pt x="325" y="26"/>
                    <a:pt x="325" y="26"/>
                  </a:cubicBezTo>
                  <a:cubicBezTo>
                    <a:pt x="190" y="301"/>
                    <a:pt x="190" y="301"/>
                    <a:pt x="190" y="301"/>
                  </a:cubicBezTo>
                  <a:cubicBezTo>
                    <a:pt x="225" y="318"/>
                    <a:pt x="225" y="318"/>
                    <a:pt x="225" y="318"/>
                  </a:cubicBezTo>
                  <a:cubicBezTo>
                    <a:pt x="375" y="13"/>
                    <a:pt x="375" y="13"/>
                    <a:pt x="375" y="13"/>
                  </a:cubicBezTo>
                  <a:cubicBezTo>
                    <a:pt x="429" y="40"/>
                    <a:pt x="429" y="40"/>
                    <a:pt x="429" y="40"/>
                  </a:cubicBezTo>
                  <a:cubicBezTo>
                    <a:pt x="327" y="247"/>
                    <a:pt x="327" y="247"/>
                    <a:pt x="327" y="247"/>
                  </a:cubicBezTo>
                  <a:cubicBezTo>
                    <a:pt x="359" y="263"/>
                    <a:pt x="359" y="263"/>
                    <a:pt x="359" y="263"/>
                  </a:cubicBezTo>
                  <a:cubicBezTo>
                    <a:pt x="437" y="105"/>
                    <a:pt x="437" y="105"/>
                    <a:pt x="437" y="105"/>
                  </a:cubicBezTo>
                  <a:cubicBezTo>
                    <a:pt x="482" y="128"/>
                    <a:pt x="482" y="128"/>
                    <a:pt x="482" y="128"/>
                  </a:cubicBezTo>
                  <a:cubicBezTo>
                    <a:pt x="492" y="122"/>
                    <a:pt x="509" y="110"/>
                    <a:pt x="532" y="93"/>
                  </a:cubicBezTo>
                  <a:cubicBezTo>
                    <a:pt x="546" y="81"/>
                    <a:pt x="546" y="81"/>
                    <a:pt x="546" y="81"/>
                  </a:cubicBezTo>
                  <a:cubicBezTo>
                    <a:pt x="568" y="137"/>
                    <a:pt x="601" y="187"/>
                    <a:pt x="643" y="233"/>
                  </a:cubicBezTo>
                  <a:cubicBezTo>
                    <a:pt x="609" y="285"/>
                    <a:pt x="589" y="309"/>
                    <a:pt x="585" y="307"/>
                  </a:cubicBezTo>
                  <a:cubicBezTo>
                    <a:pt x="581" y="305"/>
                    <a:pt x="576" y="295"/>
                    <a:pt x="570" y="278"/>
                  </a:cubicBezTo>
                  <a:lnTo>
                    <a:pt x="516" y="38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8" name="Freeform 105"/>
            <p:cNvSpPr>
              <a:spLocks noEditPoints="1"/>
            </p:cNvSpPr>
            <p:nvPr/>
          </p:nvSpPr>
          <p:spPr bwMode="auto">
            <a:xfrm>
              <a:off x="4662145" y="4587377"/>
              <a:ext cx="193435" cy="194593"/>
            </a:xfrm>
            <a:custGeom>
              <a:avLst/>
              <a:gdLst>
                <a:gd name="T0" fmla="*/ 431 w 655"/>
                <a:gd name="T1" fmla="*/ 653 h 659"/>
                <a:gd name="T2" fmla="*/ 423 w 655"/>
                <a:gd name="T3" fmla="*/ 658 h 659"/>
                <a:gd name="T4" fmla="*/ 300 w 655"/>
                <a:gd name="T5" fmla="*/ 519 h 659"/>
                <a:gd name="T6" fmla="*/ 296 w 655"/>
                <a:gd name="T7" fmla="*/ 348 h 659"/>
                <a:gd name="T8" fmla="*/ 292 w 655"/>
                <a:gd name="T9" fmla="*/ 346 h 659"/>
                <a:gd name="T10" fmla="*/ 192 w 655"/>
                <a:gd name="T11" fmla="*/ 549 h 659"/>
                <a:gd name="T12" fmla="*/ 135 w 655"/>
                <a:gd name="T13" fmla="*/ 522 h 659"/>
                <a:gd name="T14" fmla="*/ 232 w 655"/>
                <a:gd name="T15" fmla="*/ 325 h 659"/>
                <a:gd name="T16" fmla="*/ 55 w 655"/>
                <a:gd name="T17" fmla="*/ 493 h 659"/>
                <a:gd name="T18" fmla="*/ 51 w 655"/>
                <a:gd name="T19" fmla="*/ 486 h 659"/>
                <a:gd name="T20" fmla="*/ 0 w 655"/>
                <a:gd name="T21" fmla="*/ 415 h 659"/>
                <a:gd name="T22" fmla="*/ 205 w 655"/>
                <a:gd name="T23" fmla="*/ 260 h 659"/>
                <a:gd name="T24" fmla="*/ 196 w 655"/>
                <a:gd name="T25" fmla="*/ 20 h 659"/>
                <a:gd name="T26" fmla="*/ 281 w 655"/>
                <a:gd name="T27" fmla="*/ 0 h 659"/>
                <a:gd name="T28" fmla="*/ 277 w 655"/>
                <a:gd name="T29" fmla="*/ 234 h 659"/>
                <a:gd name="T30" fmla="*/ 366 w 655"/>
                <a:gd name="T31" fmla="*/ 52 h 659"/>
                <a:gd name="T32" fmla="*/ 422 w 655"/>
                <a:gd name="T33" fmla="*/ 79 h 659"/>
                <a:gd name="T34" fmla="*/ 331 w 655"/>
                <a:gd name="T35" fmla="*/ 266 h 659"/>
                <a:gd name="T36" fmla="*/ 355 w 655"/>
                <a:gd name="T37" fmla="*/ 277 h 659"/>
                <a:gd name="T38" fmla="*/ 330 w 655"/>
                <a:gd name="T39" fmla="*/ 327 h 659"/>
                <a:gd name="T40" fmla="*/ 375 w 655"/>
                <a:gd name="T41" fmla="*/ 312 h 659"/>
                <a:gd name="T42" fmla="*/ 358 w 655"/>
                <a:gd name="T43" fmla="*/ 402 h 659"/>
                <a:gd name="T44" fmla="*/ 414 w 655"/>
                <a:gd name="T45" fmla="*/ 387 h 659"/>
                <a:gd name="T46" fmla="*/ 430 w 655"/>
                <a:gd name="T47" fmla="*/ 457 h 659"/>
                <a:gd name="T48" fmla="*/ 374 w 655"/>
                <a:gd name="T49" fmla="*/ 473 h 659"/>
                <a:gd name="T50" fmla="*/ 365 w 655"/>
                <a:gd name="T51" fmla="*/ 476 h 659"/>
                <a:gd name="T52" fmla="*/ 416 w 655"/>
                <a:gd name="T53" fmla="*/ 547 h 659"/>
                <a:gd name="T54" fmla="*/ 462 w 655"/>
                <a:gd name="T55" fmla="*/ 453 h 659"/>
                <a:gd name="T56" fmla="*/ 420 w 655"/>
                <a:gd name="T57" fmla="*/ 358 h 659"/>
                <a:gd name="T58" fmla="*/ 460 w 655"/>
                <a:gd name="T59" fmla="*/ 332 h 659"/>
                <a:gd name="T60" fmla="*/ 358 w 655"/>
                <a:gd name="T61" fmla="*/ 282 h 659"/>
                <a:gd name="T62" fmla="*/ 392 w 655"/>
                <a:gd name="T63" fmla="*/ 212 h 659"/>
                <a:gd name="T64" fmla="*/ 453 w 655"/>
                <a:gd name="T65" fmla="*/ 242 h 659"/>
                <a:gd name="T66" fmla="*/ 430 w 655"/>
                <a:gd name="T67" fmla="*/ 140 h 659"/>
                <a:gd name="T68" fmla="*/ 432 w 655"/>
                <a:gd name="T69" fmla="*/ 130 h 659"/>
                <a:gd name="T70" fmla="*/ 518 w 655"/>
                <a:gd name="T71" fmla="*/ 121 h 659"/>
                <a:gd name="T72" fmla="*/ 519 w 655"/>
                <a:gd name="T73" fmla="*/ 277 h 659"/>
                <a:gd name="T74" fmla="*/ 655 w 655"/>
                <a:gd name="T75" fmla="*/ 344 h 659"/>
                <a:gd name="T76" fmla="*/ 624 w 655"/>
                <a:gd name="T77" fmla="*/ 407 h 659"/>
                <a:gd name="T78" fmla="*/ 614 w 655"/>
                <a:gd name="T79" fmla="*/ 416 h 659"/>
                <a:gd name="T80" fmla="*/ 606 w 655"/>
                <a:gd name="T81" fmla="*/ 411 h 659"/>
                <a:gd name="T82" fmla="*/ 574 w 655"/>
                <a:gd name="T83" fmla="*/ 388 h 659"/>
                <a:gd name="T84" fmla="*/ 486 w 655"/>
                <a:gd name="T85" fmla="*/ 344 h 659"/>
                <a:gd name="T86" fmla="*/ 577 w 655"/>
                <a:gd name="T87" fmla="*/ 492 h 659"/>
                <a:gd name="T88" fmla="*/ 581 w 655"/>
                <a:gd name="T89" fmla="*/ 496 h 659"/>
                <a:gd name="T90" fmla="*/ 588 w 655"/>
                <a:gd name="T91" fmla="*/ 508 h 659"/>
                <a:gd name="T92" fmla="*/ 532 w 655"/>
                <a:gd name="T93" fmla="*/ 572 h 659"/>
                <a:gd name="T94" fmla="*/ 523 w 655"/>
                <a:gd name="T95" fmla="*/ 570 h 659"/>
                <a:gd name="T96" fmla="*/ 506 w 655"/>
                <a:gd name="T97" fmla="*/ 532 h 659"/>
                <a:gd name="T98" fmla="*/ 499 w 655"/>
                <a:gd name="T99" fmla="*/ 515 h 659"/>
                <a:gd name="T100" fmla="*/ 431 w 655"/>
                <a:gd name="T101" fmla="*/ 653 h 659"/>
                <a:gd name="T102" fmla="*/ 637 w 655"/>
                <a:gd name="T103" fmla="*/ 287 h 659"/>
                <a:gd name="T104" fmla="*/ 545 w 655"/>
                <a:gd name="T105" fmla="*/ 272 h 659"/>
                <a:gd name="T106" fmla="*/ 554 w 655"/>
                <a:gd name="T107" fmla="*/ 200 h 659"/>
                <a:gd name="T108" fmla="*/ 630 w 655"/>
                <a:gd name="T109" fmla="*/ 209 h 659"/>
                <a:gd name="T110" fmla="*/ 649 w 655"/>
                <a:gd name="T111" fmla="*/ 210 h 659"/>
                <a:gd name="T112" fmla="*/ 637 w 655"/>
                <a:gd name="T113" fmla="*/ 287 h 6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55" h="659">
                  <a:moveTo>
                    <a:pt x="431" y="653"/>
                  </a:moveTo>
                  <a:cubicBezTo>
                    <a:pt x="429" y="658"/>
                    <a:pt x="426" y="659"/>
                    <a:pt x="423" y="658"/>
                  </a:cubicBezTo>
                  <a:cubicBezTo>
                    <a:pt x="356" y="616"/>
                    <a:pt x="315" y="570"/>
                    <a:pt x="300" y="519"/>
                  </a:cubicBezTo>
                  <a:cubicBezTo>
                    <a:pt x="284" y="476"/>
                    <a:pt x="283" y="418"/>
                    <a:pt x="296" y="348"/>
                  </a:cubicBezTo>
                  <a:cubicBezTo>
                    <a:pt x="292" y="346"/>
                    <a:pt x="292" y="346"/>
                    <a:pt x="292" y="346"/>
                  </a:cubicBezTo>
                  <a:cubicBezTo>
                    <a:pt x="192" y="549"/>
                    <a:pt x="192" y="549"/>
                    <a:pt x="192" y="549"/>
                  </a:cubicBezTo>
                  <a:cubicBezTo>
                    <a:pt x="135" y="522"/>
                    <a:pt x="135" y="522"/>
                    <a:pt x="135" y="522"/>
                  </a:cubicBezTo>
                  <a:cubicBezTo>
                    <a:pt x="232" y="325"/>
                    <a:pt x="232" y="325"/>
                    <a:pt x="232" y="325"/>
                  </a:cubicBezTo>
                  <a:cubicBezTo>
                    <a:pt x="162" y="337"/>
                    <a:pt x="103" y="393"/>
                    <a:pt x="55" y="493"/>
                  </a:cubicBezTo>
                  <a:cubicBezTo>
                    <a:pt x="51" y="486"/>
                    <a:pt x="51" y="486"/>
                    <a:pt x="51" y="486"/>
                  </a:cubicBezTo>
                  <a:cubicBezTo>
                    <a:pt x="36" y="458"/>
                    <a:pt x="18" y="435"/>
                    <a:pt x="0" y="415"/>
                  </a:cubicBezTo>
                  <a:cubicBezTo>
                    <a:pt x="62" y="329"/>
                    <a:pt x="130" y="277"/>
                    <a:pt x="205" y="260"/>
                  </a:cubicBezTo>
                  <a:cubicBezTo>
                    <a:pt x="166" y="204"/>
                    <a:pt x="164" y="124"/>
                    <a:pt x="196" y="20"/>
                  </a:cubicBezTo>
                  <a:cubicBezTo>
                    <a:pt x="224" y="22"/>
                    <a:pt x="252" y="16"/>
                    <a:pt x="281" y="0"/>
                  </a:cubicBezTo>
                  <a:cubicBezTo>
                    <a:pt x="240" y="108"/>
                    <a:pt x="239" y="186"/>
                    <a:pt x="277" y="234"/>
                  </a:cubicBezTo>
                  <a:cubicBezTo>
                    <a:pt x="366" y="52"/>
                    <a:pt x="366" y="52"/>
                    <a:pt x="366" y="52"/>
                  </a:cubicBezTo>
                  <a:cubicBezTo>
                    <a:pt x="422" y="79"/>
                    <a:pt x="422" y="79"/>
                    <a:pt x="422" y="79"/>
                  </a:cubicBezTo>
                  <a:cubicBezTo>
                    <a:pt x="331" y="266"/>
                    <a:pt x="331" y="266"/>
                    <a:pt x="331" y="266"/>
                  </a:cubicBezTo>
                  <a:cubicBezTo>
                    <a:pt x="355" y="277"/>
                    <a:pt x="355" y="277"/>
                    <a:pt x="355" y="277"/>
                  </a:cubicBezTo>
                  <a:cubicBezTo>
                    <a:pt x="330" y="327"/>
                    <a:pt x="330" y="327"/>
                    <a:pt x="330" y="327"/>
                  </a:cubicBezTo>
                  <a:cubicBezTo>
                    <a:pt x="345" y="326"/>
                    <a:pt x="360" y="320"/>
                    <a:pt x="375" y="312"/>
                  </a:cubicBezTo>
                  <a:cubicBezTo>
                    <a:pt x="366" y="341"/>
                    <a:pt x="360" y="372"/>
                    <a:pt x="358" y="402"/>
                  </a:cubicBezTo>
                  <a:cubicBezTo>
                    <a:pt x="365" y="406"/>
                    <a:pt x="384" y="401"/>
                    <a:pt x="414" y="387"/>
                  </a:cubicBezTo>
                  <a:cubicBezTo>
                    <a:pt x="430" y="457"/>
                    <a:pt x="430" y="457"/>
                    <a:pt x="430" y="457"/>
                  </a:cubicBezTo>
                  <a:cubicBezTo>
                    <a:pt x="420" y="461"/>
                    <a:pt x="401" y="466"/>
                    <a:pt x="374" y="473"/>
                  </a:cubicBezTo>
                  <a:cubicBezTo>
                    <a:pt x="392" y="469"/>
                    <a:pt x="389" y="470"/>
                    <a:pt x="365" y="476"/>
                  </a:cubicBezTo>
                  <a:cubicBezTo>
                    <a:pt x="374" y="505"/>
                    <a:pt x="391" y="529"/>
                    <a:pt x="416" y="547"/>
                  </a:cubicBezTo>
                  <a:cubicBezTo>
                    <a:pt x="462" y="453"/>
                    <a:pt x="462" y="453"/>
                    <a:pt x="462" y="453"/>
                  </a:cubicBezTo>
                  <a:cubicBezTo>
                    <a:pt x="444" y="423"/>
                    <a:pt x="430" y="392"/>
                    <a:pt x="420" y="358"/>
                  </a:cubicBezTo>
                  <a:cubicBezTo>
                    <a:pt x="436" y="348"/>
                    <a:pt x="449" y="339"/>
                    <a:pt x="460" y="332"/>
                  </a:cubicBezTo>
                  <a:cubicBezTo>
                    <a:pt x="358" y="282"/>
                    <a:pt x="358" y="282"/>
                    <a:pt x="358" y="282"/>
                  </a:cubicBezTo>
                  <a:cubicBezTo>
                    <a:pt x="392" y="212"/>
                    <a:pt x="392" y="212"/>
                    <a:pt x="392" y="212"/>
                  </a:cubicBezTo>
                  <a:cubicBezTo>
                    <a:pt x="453" y="242"/>
                    <a:pt x="453" y="242"/>
                    <a:pt x="453" y="242"/>
                  </a:cubicBezTo>
                  <a:cubicBezTo>
                    <a:pt x="441" y="190"/>
                    <a:pt x="433" y="156"/>
                    <a:pt x="430" y="140"/>
                  </a:cubicBezTo>
                  <a:cubicBezTo>
                    <a:pt x="427" y="135"/>
                    <a:pt x="428" y="132"/>
                    <a:pt x="432" y="130"/>
                  </a:cubicBezTo>
                  <a:cubicBezTo>
                    <a:pt x="450" y="128"/>
                    <a:pt x="478" y="125"/>
                    <a:pt x="518" y="121"/>
                  </a:cubicBezTo>
                  <a:cubicBezTo>
                    <a:pt x="508" y="174"/>
                    <a:pt x="508" y="226"/>
                    <a:pt x="519" y="277"/>
                  </a:cubicBezTo>
                  <a:cubicBezTo>
                    <a:pt x="655" y="344"/>
                    <a:pt x="655" y="344"/>
                    <a:pt x="655" y="344"/>
                  </a:cubicBezTo>
                  <a:cubicBezTo>
                    <a:pt x="637" y="382"/>
                    <a:pt x="626" y="403"/>
                    <a:pt x="624" y="407"/>
                  </a:cubicBezTo>
                  <a:cubicBezTo>
                    <a:pt x="621" y="414"/>
                    <a:pt x="617" y="417"/>
                    <a:pt x="614" y="416"/>
                  </a:cubicBezTo>
                  <a:cubicBezTo>
                    <a:pt x="612" y="416"/>
                    <a:pt x="609" y="415"/>
                    <a:pt x="606" y="411"/>
                  </a:cubicBezTo>
                  <a:cubicBezTo>
                    <a:pt x="596" y="401"/>
                    <a:pt x="586" y="394"/>
                    <a:pt x="574" y="388"/>
                  </a:cubicBezTo>
                  <a:cubicBezTo>
                    <a:pt x="486" y="344"/>
                    <a:pt x="486" y="344"/>
                    <a:pt x="486" y="344"/>
                  </a:cubicBezTo>
                  <a:cubicBezTo>
                    <a:pt x="502" y="395"/>
                    <a:pt x="532" y="444"/>
                    <a:pt x="577" y="492"/>
                  </a:cubicBezTo>
                  <a:cubicBezTo>
                    <a:pt x="579" y="492"/>
                    <a:pt x="580" y="494"/>
                    <a:pt x="581" y="496"/>
                  </a:cubicBezTo>
                  <a:cubicBezTo>
                    <a:pt x="587" y="501"/>
                    <a:pt x="590" y="505"/>
                    <a:pt x="588" y="508"/>
                  </a:cubicBezTo>
                  <a:cubicBezTo>
                    <a:pt x="576" y="525"/>
                    <a:pt x="557" y="546"/>
                    <a:pt x="532" y="572"/>
                  </a:cubicBezTo>
                  <a:cubicBezTo>
                    <a:pt x="528" y="573"/>
                    <a:pt x="525" y="572"/>
                    <a:pt x="523" y="570"/>
                  </a:cubicBezTo>
                  <a:cubicBezTo>
                    <a:pt x="520" y="561"/>
                    <a:pt x="514" y="548"/>
                    <a:pt x="506" y="532"/>
                  </a:cubicBezTo>
                  <a:cubicBezTo>
                    <a:pt x="503" y="525"/>
                    <a:pt x="500" y="519"/>
                    <a:pt x="499" y="515"/>
                  </a:cubicBezTo>
                  <a:lnTo>
                    <a:pt x="431" y="653"/>
                  </a:lnTo>
                  <a:close/>
                  <a:moveTo>
                    <a:pt x="637" y="287"/>
                  </a:moveTo>
                  <a:cubicBezTo>
                    <a:pt x="545" y="272"/>
                    <a:pt x="545" y="272"/>
                    <a:pt x="545" y="272"/>
                  </a:cubicBezTo>
                  <a:cubicBezTo>
                    <a:pt x="554" y="200"/>
                    <a:pt x="554" y="200"/>
                    <a:pt x="554" y="200"/>
                  </a:cubicBezTo>
                  <a:cubicBezTo>
                    <a:pt x="578" y="205"/>
                    <a:pt x="604" y="208"/>
                    <a:pt x="630" y="209"/>
                  </a:cubicBezTo>
                  <a:cubicBezTo>
                    <a:pt x="641" y="209"/>
                    <a:pt x="647" y="209"/>
                    <a:pt x="649" y="210"/>
                  </a:cubicBezTo>
                  <a:lnTo>
                    <a:pt x="637" y="28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9" name="Freeform 106"/>
            <p:cNvSpPr>
              <a:spLocks noEditPoints="1"/>
            </p:cNvSpPr>
            <p:nvPr/>
          </p:nvSpPr>
          <p:spPr bwMode="auto">
            <a:xfrm>
              <a:off x="5214650" y="3983908"/>
              <a:ext cx="154053" cy="164477"/>
            </a:xfrm>
            <a:custGeom>
              <a:avLst/>
              <a:gdLst>
                <a:gd name="T0" fmla="*/ 19 w 133"/>
                <a:gd name="T1" fmla="*/ 1 h 142"/>
                <a:gd name="T2" fmla="*/ 35 w 133"/>
                <a:gd name="T3" fmla="*/ 140 h 142"/>
                <a:gd name="T4" fmla="*/ 17 w 133"/>
                <a:gd name="T5" fmla="*/ 142 h 142"/>
                <a:gd name="T6" fmla="*/ 0 w 133"/>
                <a:gd name="T7" fmla="*/ 3 h 142"/>
                <a:gd name="T8" fmla="*/ 19 w 133"/>
                <a:gd name="T9" fmla="*/ 1 h 142"/>
                <a:gd name="T10" fmla="*/ 52 w 133"/>
                <a:gd name="T11" fmla="*/ 17 h 142"/>
                <a:gd name="T12" fmla="*/ 72 w 133"/>
                <a:gd name="T13" fmla="*/ 15 h 142"/>
                <a:gd name="T14" fmla="*/ 84 w 133"/>
                <a:gd name="T15" fmla="*/ 112 h 142"/>
                <a:gd name="T16" fmla="*/ 64 w 133"/>
                <a:gd name="T17" fmla="*/ 114 h 142"/>
                <a:gd name="T18" fmla="*/ 52 w 133"/>
                <a:gd name="T19" fmla="*/ 17 h 142"/>
                <a:gd name="T20" fmla="*/ 133 w 133"/>
                <a:gd name="T21" fmla="*/ 115 h 142"/>
                <a:gd name="T22" fmla="*/ 113 w 133"/>
                <a:gd name="T23" fmla="*/ 118 h 142"/>
                <a:gd name="T24" fmla="*/ 99 w 133"/>
                <a:gd name="T25" fmla="*/ 3 h 142"/>
                <a:gd name="T26" fmla="*/ 119 w 133"/>
                <a:gd name="T27" fmla="*/ 0 h 142"/>
                <a:gd name="T28" fmla="*/ 133 w 133"/>
                <a:gd name="T29" fmla="*/ 115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3" h="142">
                  <a:moveTo>
                    <a:pt x="19" y="1"/>
                  </a:moveTo>
                  <a:lnTo>
                    <a:pt x="35" y="140"/>
                  </a:lnTo>
                  <a:lnTo>
                    <a:pt x="17" y="142"/>
                  </a:lnTo>
                  <a:lnTo>
                    <a:pt x="0" y="3"/>
                  </a:lnTo>
                  <a:lnTo>
                    <a:pt x="19" y="1"/>
                  </a:lnTo>
                  <a:close/>
                  <a:moveTo>
                    <a:pt x="52" y="17"/>
                  </a:moveTo>
                  <a:lnTo>
                    <a:pt x="72" y="15"/>
                  </a:lnTo>
                  <a:lnTo>
                    <a:pt x="84" y="112"/>
                  </a:lnTo>
                  <a:lnTo>
                    <a:pt x="64" y="114"/>
                  </a:lnTo>
                  <a:lnTo>
                    <a:pt x="52" y="17"/>
                  </a:lnTo>
                  <a:close/>
                  <a:moveTo>
                    <a:pt x="133" y="115"/>
                  </a:moveTo>
                  <a:lnTo>
                    <a:pt x="113" y="118"/>
                  </a:lnTo>
                  <a:lnTo>
                    <a:pt x="99" y="3"/>
                  </a:lnTo>
                  <a:lnTo>
                    <a:pt x="119" y="0"/>
                  </a:lnTo>
                  <a:lnTo>
                    <a:pt x="133" y="1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0" name="Freeform 107"/>
            <p:cNvSpPr/>
            <p:nvPr/>
          </p:nvSpPr>
          <p:spPr bwMode="auto">
            <a:xfrm>
              <a:off x="4994575" y="3996649"/>
              <a:ext cx="166794" cy="171427"/>
            </a:xfrm>
            <a:custGeom>
              <a:avLst/>
              <a:gdLst>
                <a:gd name="T0" fmla="*/ 456 w 567"/>
                <a:gd name="T1" fmla="*/ 281 h 582"/>
                <a:gd name="T2" fmla="*/ 403 w 567"/>
                <a:gd name="T3" fmla="*/ 227 h 582"/>
                <a:gd name="T4" fmla="*/ 402 w 567"/>
                <a:gd name="T5" fmla="*/ 152 h 582"/>
                <a:gd name="T6" fmla="*/ 437 w 567"/>
                <a:gd name="T7" fmla="*/ 123 h 582"/>
                <a:gd name="T8" fmla="*/ 374 w 567"/>
                <a:gd name="T9" fmla="*/ 248 h 582"/>
                <a:gd name="T10" fmla="*/ 429 w 567"/>
                <a:gd name="T11" fmla="*/ 277 h 582"/>
                <a:gd name="T12" fmla="*/ 565 w 567"/>
                <a:gd name="T13" fmla="*/ 341 h 582"/>
                <a:gd name="T14" fmla="*/ 540 w 567"/>
                <a:gd name="T15" fmla="*/ 392 h 582"/>
                <a:gd name="T16" fmla="*/ 548 w 567"/>
                <a:gd name="T17" fmla="*/ 537 h 582"/>
                <a:gd name="T18" fmla="*/ 478 w 567"/>
                <a:gd name="T19" fmla="*/ 463 h 582"/>
                <a:gd name="T20" fmla="*/ 427 w 567"/>
                <a:gd name="T21" fmla="*/ 462 h 582"/>
                <a:gd name="T22" fmla="*/ 469 w 567"/>
                <a:gd name="T23" fmla="*/ 391 h 582"/>
                <a:gd name="T24" fmla="*/ 403 w 567"/>
                <a:gd name="T25" fmla="*/ 344 h 582"/>
                <a:gd name="T26" fmla="*/ 384 w 567"/>
                <a:gd name="T27" fmla="*/ 324 h 582"/>
                <a:gd name="T28" fmla="*/ 348 w 567"/>
                <a:gd name="T29" fmla="*/ 511 h 582"/>
                <a:gd name="T30" fmla="*/ 290 w 567"/>
                <a:gd name="T31" fmla="*/ 335 h 582"/>
                <a:gd name="T32" fmla="*/ 260 w 567"/>
                <a:gd name="T33" fmla="*/ 582 h 582"/>
                <a:gd name="T34" fmla="*/ 206 w 567"/>
                <a:gd name="T35" fmla="*/ 458 h 582"/>
                <a:gd name="T36" fmla="*/ 158 w 567"/>
                <a:gd name="T37" fmla="*/ 565 h 582"/>
                <a:gd name="T38" fmla="*/ 74 w 567"/>
                <a:gd name="T39" fmla="*/ 476 h 582"/>
                <a:gd name="T40" fmla="*/ 0 w 567"/>
                <a:gd name="T41" fmla="*/ 364 h 582"/>
                <a:gd name="T42" fmla="*/ 73 w 567"/>
                <a:gd name="T43" fmla="*/ 389 h 582"/>
                <a:gd name="T44" fmla="*/ 136 w 567"/>
                <a:gd name="T45" fmla="*/ 388 h 582"/>
                <a:gd name="T46" fmla="*/ 81 w 567"/>
                <a:gd name="T47" fmla="*/ 290 h 582"/>
                <a:gd name="T48" fmla="*/ 26 w 567"/>
                <a:gd name="T49" fmla="*/ 239 h 582"/>
                <a:gd name="T50" fmla="*/ 115 w 567"/>
                <a:gd name="T51" fmla="*/ 216 h 582"/>
                <a:gd name="T52" fmla="*/ 159 w 567"/>
                <a:gd name="T53" fmla="*/ 75 h 582"/>
                <a:gd name="T54" fmla="*/ 234 w 567"/>
                <a:gd name="T55" fmla="*/ 374 h 582"/>
                <a:gd name="T56" fmla="*/ 253 w 567"/>
                <a:gd name="T57" fmla="*/ 29 h 582"/>
                <a:gd name="T58" fmla="*/ 317 w 567"/>
                <a:gd name="T59" fmla="*/ 255 h 582"/>
                <a:gd name="T60" fmla="*/ 346 w 567"/>
                <a:gd name="T61" fmla="*/ 74 h 582"/>
                <a:gd name="T62" fmla="*/ 373 w 567"/>
                <a:gd name="T63" fmla="*/ 0 h 582"/>
                <a:gd name="T64" fmla="*/ 530 w 567"/>
                <a:gd name="T65" fmla="*/ 168 h 582"/>
                <a:gd name="T66" fmla="*/ 516 w 567"/>
                <a:gd name="T67" fmla="*/ 274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67" h="582">
                  <a:moveTo>
                    <a:pt x="516" y="274"/>
                  </a:moveTo>
                  <a:cubicBezTo>
                    <a:pt x="456" y="281"/>
                    <a:pt x="456" y="281"/>
                    <a:pt x="456" y="281"/>
                  </a:cubicBezTo>
                  <a:cubicBezTo>
                    <a:pt x="447" y="207"/>
                    <a:pt x="447" y="207"/>
                    <a:pt x="447" y="207"/>
                  </a:cubicBezTo>
                  <a:cubicBezTo>
                    <a:pt x="420" y="220"/>
                    <a:pt x="405" y="227"/>
                    <a:pt x="403" y="227"/>
                  </a:cubicBezTo>
                  <a:cubicBezTo>
                    <a:pt x="394" y="201"/>
                    <a:pt x="387" y="178"/>
                    <a:pt x="383" y="159"/>
                  </a:cubicBezTo>
                  <a:cubicBezTo>
                    <a:pt x="383" y="157"/>
                    <a:pt x="389" y="155"/>
                    <a:pt x="402" y="152"/>
                  </a:cubicBezTo>
                  <a:cubicBezTo>
                    <a:pt x="417" y="147"/>
                    <a:pt x="430" y="143"/>
                    <a:pt x="439" y="140"/>
                  </a:cubicBezTo>
                  <a:cubicBezTo>
                    <a:pt x="437" y="123"/>
                    <a:pt x="437" y="123"/>
                    <a:pt x="437" y="123"/>
                  </a:cubicBezTo>
                  <a:cubicBezTo>
                    <a:pt x="416" y="113"/>
                    <a:pt x="388" y="98"/>
                    <a:pt x="354" y="77"/>
                  </a:cubicBezTo>
                  <a:cubicBezTo>
                    <a:pt x="374" y="248"/>
                    <a:pt x="374" y="248"/>
                    <a:pt x="374" y="248"/>
                  </a:cubicBezTo>
                  <a:cubicBezTo>
                    <a:pt x="425" y="241"/>
                    <a:pt x="425" y="241"/>
                    <a:pt x="425" y="241"/>
                  </a:cubicBezTo>
                  <a:cubicBezTo>
                    <a:pt x="429" y="277"/>
                    <a:pt x="429" y="277"/>
                    <a:pt x="429" y="277"/>
                  </a:cubicBezTo>
                  <a:cubicBezTo>
                    <a:pt x="472" y="296"/>
                    <a:pt x="518" y="309"/>
                    <a:pt x="567" y="316"/>
                  </a:cubicBezTo>
                  <a:cubicBezTo>
                    <a:pt x="566" y="323"/>
                    <a:pt x="566" y="331"/>
                    <a:pt x="565" y="341"/>
                  </a:cubicBezTo>
                  <a:cubicBezTo>
                    <a:pt x="563" y="383"/>
                    <a:pt x="560" y="402"/>
                    <a:pt x="558" y="398"/>
                  </a:cubicBezTo>
                  <a:cubicBezTo>
                    <a:pt x="553" y="400"/>
                    <a:pt x="547" y="398"/>
                    <a:pt x="540" y="392"/>
                  </a:cubicBezTo>
                  <a:cubicBezTo>
                    <a:pt x="535" y="391"/>
                    <a:pt x="532" y="390"/>
                    <a:pt x="530" y="389"/>
                  </a:cubicBezTo>
                  <a:cubicBezTo>
                    <a:pt x="548" y="537"/>
                    <a:pt x="548" y="537"/>
                    <a:pt x="548" y="537"/>
                  </a:cubicBezTo>
                  <a:cubicBezTo>
                    <a:pt x="488" y="545"/>
                    <a:pt x="488" y="545"/>
                    <a:pt x="488" y="545"/>
                  </a:cubicBezTo>
                  <a:cubicBezTo>
                    <a:pt x="478" y="463"/>
                    <a:pt x="478" y="463"/>
                    <a:pt x="478" y="463"/>
                  </a:cubicBezTo>
                  <a:cubicBezTo>
                    <a:pt x="462" y="476"/>
                    <a:pt x="448" y="485"/>
                    <a:pt x="435" y="488"/>
                  </a:cubicBezTo>
                  <a:cubicBezTo>
                    <a:pt x="434" y="488"/>
                    <a:pt x="431" y="479"/>
                    <a:pt x="427" y="462"/>
                  </a:cubicBezTo>
                  <a:cubicBezTo>
                    <a:pt x="422" y="443"/>
                    <a:pt x="417" y="428"/>
                    <a:pt x="415" y="418"/>
                  </a:cubicBezTo>
                  <a:cubicBezTo>
                    <a:pt x="427" y="413"/>
                    <a:pt x="445" y="404"/>
                    <a:pt x="469" y="391"/>
                  </a:cubicBezTo>
                  <a:cubicBezTo>
                    <a:pt x="467" y="367"/>
                    <a:pt x="467" y="367"/>
                    <a:pt x="467" y="367"/>
                  </a:cubicBezTo>
                  <a:cubicBezTo>
                    <a:pt x="445" y="360"/>
                    <a:pt x="423" y="352"/>
                    <a:pt x="403" y="344"/>
                  </a:cubicBezTo>
                  <a:cubicBezTo>
                    <a:pt x="405" y="337"/>
                    <a:pt x="408" y="329"/>
                    <a:pt x="410" y="321"/>
                  </a:cubicBezTo>
                  <a:cubicBezTo>
                    <a:pt x="384" y="324"/>
                    <a:pt x="384" y="324"/>
                    <a:pt x="384" y="324"/>
                  </a:cubicBezTo>
                  <a:cubicBezTo>
                    <a:pt x="405" y="504"/>
                    <a:pt x="405" y="504"/>
                    <a:pt x="405" y="504"/>
                  </a:cubicBezTo>
                  <a:cubicBezTo>
                    <a:pt x="348" y="511"/>
                    <a:pt x="348" y="511"/>
                    <a:pt x="348" y="511"/>
                  </a:cubicBezTo>
                  <a:cubicBezTo>
                    <a:pt x="326" y="331"/>
                    <a:pt x="326" y="331"/>
                    <a:pt x="326" y="331"/>
                  </a:cubicBezTo>
                  <a:cubicBezTo>
                    <a:pt x="290" y="335"/>
                    <a:pt x="290" y="335"/>
                    <a:pt x="290" y="335"/>
                  </a:cubicBezTo>
                  <a:cubicBezTo>
                    <a:pt x="320" y="575"/>
                    <a:pt x="320" y="575"/>
                    <a:pt x="320" y="575"/>
                  </a:cubicBezTo>
                  <a:cubicBezTo>
                    <a:pt x="260" y="582"/>
                    <a:pt x="260" y="582"/>
                    <a:pt x="260" y="582"/>
                  </a:cubicBezTo>
                  <a:cubicBezTo>
                    <a:pt x="244" y="453"/>
                    <a:pt x="244" y="453"/>
                    <a:pt x="244" y="453"/>
                  </a:cubicBezTo>
                  <a:cubicBezTo>
                    <a:pt x="206" y="458"/>
                    <a:pt x="206" y="458"/>
                    <a:pt x="206" y="458"/>
                  </a:cubicBezTo>
                  <a:cubicBezTo>
                    <a:pt x="218" y="558"/>
                    <a:pt x="218" y="558"/>
                    <a:pt x="218" y="558"/>
                  </a:cubicBezTo>
                  <a:cubicBezTo>
                    <a:pt x="158" y="565"/>
                    <a:pt x="158" y="565"/>
                    <a:pt x="158" y="565"/>
                  </a:cubicBezTo>
                  <a:cubicBezTo>
                    <a:pt x="146" y="467"/>
                    <a:pt x="146" y="467"/>
                    <a:pt x="146" y="467"/>
                  </a:cubicBezTo>
                  <a:cubicBezTo>
                    <a:pt x="74" y="476"/>
                    <a:pt x="74" y="476"/>
                    <a:pt x="74" y="476"/>
                  </a:cubicBezTo>
                  <a:cubicBezTo>
                    <a:pt x="49" y="481"/>
                    <a:pt x="32" y="475"/>
                    <a:pt x="24" y="460"/>
                  </a:cubicBezTo>
                  <a:cubicBezTo>
                    <a:pt x="16" y="448"/>
                    <a:pt x="8" y="416"/>
                    <a:pt x="0" y="364"/>
                  </a:cubicBezTo>
                  <a:cubicBezTo>
                    <a:pt x="20" y="358"/>
                    <a:pt x="42" y="350"/>
                    <a:pt x="65" y="339"/>
                  </a:cubicBezTo>
                  <a:cubicBezTo>
                    <a:pt x="67" y="368"/>
                    <a:pt x="69" y="384"/>
                    <a:pt x="73" y="389"/>
                  </a:cubicBezTo>
                  <a:cubicBezTo>
                    <a:pt x="75" y="393"/>
                    <a:pt x="84" y="394"/>
                    <a:pt x="101" y="393"/>
                  </a:cubicBezTo>
                  <a:cubicBezTo>
                    <a:pt x="136" y="388"/>
                    <a:pt x="136" y="388"/>
                    <a:pt x="136" y="388"/>
                  </a:cubicBezTo>
                  <a:cubicBezTo>
                    <a:pt x="120" y="254"/>
                    <a:pt x="120" y="254"/>
                    <a:pt x="120" y="254"/>
                  </a:cubicBezTo>
                  <a:cubicBezTo>
                    <a:pt x="111" y="262"/>
                    <a:pt x="98" y="274"/>
                    <a:pt x="81" y="290"/>
                  </a:cubicBezTo>
                  <a:cubicBezTo>
                    <a:pt x="73" y="295"/>
                    <a:pt x="68" y="299"/>
                    <a:pt x="65" y="302"/>
                  </a:cubicBezTo>
                  <a:cubicBezTo>
                    <a:pt x="26" y="239"/>
                    <a:pt x="26" y="239"/>
                    <a:pt x="26" y="239"/>
                  </a:cubicBezTo>
                  <a:cubicBezTo>
                    <a:pt x="51" y="216"/>
                    <a:pt x="72" y="197"/>
                    <a:pt x="89" y="180"/>
                  </a:cubicBezTo>
                  <a:cubicBezTo>
                    <a:pt x="115" y="216"/>
                    <a:pt x="115" y="216"/>
                    <a:pt x="115" y="216"/>
                  </a:cubicBezTo>
                  <a:cubicBezTo>
                    <a:pt x="99" y="82"/>
                    <a:pt x="99" y="82"/>
                    <a:pt x="99" y="82"/>
                  </a:cubicBezTo>
                  <a:cubicBezTo>
                    <a:pt x="159" y="75"/>
                    <a:pt x="159" y="75"/>
                    <a:pt x="159" y="75"/>
                  </a:cubicBezTo>
                  <a:cubicBezTo>
                    <a:pt x="196" y="379"/>
                    <a:pt x="196" y="379"/>
                    <a:pt x="196" y="379"/>
                  </a:cubicBezTo>
                  <a:cubicBezTo>
                    <a:pt x="234" y="374"/>
                    <a:pt x="234" y="374"/>
                    <a:pt x="234" y="374"/>
                  </a:cubicBezTo>
                  <a:cubicBezTo>
                    <a:pt x="193" y="36"/>
                    <a:pt x="193" y="36"/>
                    <a:pt x="193" y="36"/>
                  </a:cubicBezTo>
                  <a:cubicBezTo>
                    <a:pt x="253" y="29"/>
                    <a:pt x="253" y="29"/>
                    <a:pt x="253" y="29"/>
                  </a:cubicBezTo>
                  <a:cubicBezTo>
                    <a:pt x="281" y="259"/>
                    <a:pt x="281" y="259"/>
                    <a:pt x="281" y="259"/>
                  </a:cubicBezTo>
                  <a:cubicBezTo>
                    <a:pt x="317" y="255"/>
                    <a:pt x="317" y="255"/>
                    <a:pt x="317" y="255"/>
                  </a:cubicBezTo>
                  <a:cubicBezTo>
                    <a:pt x="296" y="80"/>
                    <a:pt x="296" y="80"/>
                    <a:pt x="296" y="80"/>
                  </a:cubicBezTo>
                  <a:cubicBezTo>
                    <a:pt x="346" y="74"/>
                    <a:pt x="346" y="74"/>
                    <a:pt x="346" y="74"/>
                  </a:cubicBezTo>
                  <a:cubicBezTo>
                    <a:pt x="351" y="63"/>
                    <a:pt x="358" y="44"/>
                    <a:pt x="368" y="17"/>
                  </a:cubicBezTo>
                  <a:cubicBezTo>
                    <a:pt x="373" y="0"/>
                    <a:pt x="373" y="0"/>
                    <a:pt x="373" y="0"/>
                  </a:cubicBezTo>
                  <a:cubicBezTo>
                    <a:pt x="423" y="34"/>
                    <a:pt x="478" y="59"/>
                    <a:pt x="538" y="75"/>
                  </a:cubicBezTo>
                  <a:cubicBezTo>
                    <a:pt x="537" y="136"/>
                    <a:pt x="535" y="167"/>
                    <a:pt x="530" y="168"/>
                  </a:cubicBezTo>
                  <a:cubicBezTo>
                    <a:pt x="525" y="168"/>
                    <a:pt x="515" y="163"/>
                    <a:pt x="501" y="152"/>
                  </a:cubicBezTo>
                  <a:lnTo>
                    <a:pt x="516" y="2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1" name="Freeform 108"/>
            <p:cNvSpPr>
              <a:spLocks noEditPoints="1"/>
            </p:cNvSpPr>
            <p:nvPr/>
          </p:nvSpPr>
          <p:spPr bwMode="auto">
            <a:xfrm>
              <a:off x="4768708" y="4033714"/>
              <a:ext cx="174902" cy="165635"/>
            </a:xfrm>
            <a:custGeom>
              <a:avLst/>
              <a:gdLst>
                <a:gd name="T0" fmla="*/ 543 w 595"/>
                <a:gd name="T1" fmla="*/ 493 h 564"/>
                <a:gd name="T2" fmla="*/ 539 w 595"/>
                <a:gd name="T3" fmla="*/ 501 h 564"/>
                <a:gd name="T4" fmla="*/ 360 w 595"/>
                <a:gd name="T5" fmla="*/ 452 h 564"/>
                <a:gd name="T6" fmla="*/ 263 w 595"/>
                <a:gd name="T7" fmla="*/ 311 h 564"/>
                <a:gd name="T8" fmla="*/ 258 w 595"/>
                <a:gd name="T9" fmla="*/ 311 h 564"/>
                <a:gd name="T10" fmla="*/ 286 w 595"/>
                <a:gd name="T11" fmla="*/ 536 h 564"/>
                <a:gd name="T12" fmla="*/ 223 w 595"/>
                <a:gd name="T13" fmla="*/ 544 h 564"/>
                <a:gd name="T14" fmla="*/ 197 w 595"/>
                <a:gd name="T15" fmla="*/ 326 h 564"/>
                <a:gd name="T16" fmla="*/ 141 w 595"/>
                <a:gd name="T17" fmla="*/ 564 h 564"/>
                <a:gd name="T18" fmla="*/ 133 w 595"/>
                <a:gd name="T19" fmla="*/ 560 h 564"/>
                <a:gd name="T20" fmla="*/ 51 w 595"/>
                <a:gd name="T21" fmla="*/ 528 h 564"/>
                <a:gd name="T22" fmla="*/ 139 w 595"/>
                <a:gd name="T23" fmla="*/ 287 h 564"/>
                <a:gd name="T24" fmla="*/ 0 w 595"/>
                <a:gd name="T25" fmla="*/ 90 h 564"/>
                <a:gd name="T26" fmla="*/ 61 w 595"/>
                <a:gd name="T27" fmla="*/ 27 h 564"/>
                <a:gd name="T28" fmla="*/ 185 w 595"/>
                <a:gd name="T29" fmla="*/ 225 h 564"/>
                <a:gd name="T30" fmla="*/ 160 w 595"/>
                <a:gd name="T31" fmla="*/ 24 h 564"/>
                <a:gd name="T32" fmla="*/ 222 w 595"/>
                <a:gd name="T33" fmla="*/ 17 h 564"/>
                <a:gd name="T34" fmla="*/ 247 w 595"/>
                <a:gd name="T35" fmla="*/ 223 h 564"/>
                <a:gd name="T36" fmla="*/ 274 w 595"/>
                <a:gd name="T37" fmla="*/ 220 h 564"/>
                <a:gd name="T38" fmla="*/ 281 w 595"/>
                <a:gd name="T39" fmla="*/ 275 h 564"/>
                <a:gd name="T40" fmla="*/ 310 w 595"/>
                <a:gd name="T41" fmla="*/ 237 h 564"/>
                <a:gd name="T42" fmla="*/ 345 w 595"/>
                <a:gd name="T43" fmla="*/ 323 h 564"/>
                <a:gd name="T44" fmla="*/ 383 w 595"/>
                <a:gd name="T45" fmla="*/ 279 h 564"/>
                <a:gd name="T46" fmla="*/ 435 w 595"/>
                <a:gd name="T47" fmla="*/ 329 h 564"/>
                <a:gd name="T48" fmla="*/ 397 w 595"/>
                <a:gd name="T49" fmla="*/ 372 h 564"/>
                <a:gd name="T50" fmla="*/ 390 w 595"/>
                <a:gd name="T51" fmla="*/ 380 h 564"/>
                <a:gd name="T52" fmla="*/ 472 w 595"/>
                <a:gd name="T53" fmla="*/ 412 h 564"/>
                <a:gd name="T54" fmla="*/ 460 w 595"/>
                <a:gd name="T55" fmla="*/ 309 h 564"/>
                <a:gd name="T56" fmla="*/ 372 w 595"/>
                <a:gd name="T57" fmla="*/ 251 h 564"/>
                <a:gd name="T58" fmla="*/ 391 w 595"/>
                <a:gd name="T59" fmla="*/ 208 h 564"/>
                <a:gd name="T60" fmla="*/ 279 w 595"/>
                <a:gd name="T61" fmla="*/ 221 h 564"/>
                <a:gd name="T62" fmla="*/ 270 w 595"/>
                <a:gd name="T63" fmla="*/ 145 h 564"/>
                <a:gd name="T64" fmla="*/ 337 w 595"/>
                <a:gd name="T65" fmla="*/ 137 h 564"/>
                <a:gd name="T66" fmla="*/ 262 w 595"/>
                <a:gd name="T67" fmla="*/ 63 h 564"/>
                <a:gd name="T68" fmla="*/ 259 w 595"/>
                <a:gd name="T69" fmla="*/ 54 h 564"/>
                <a:gd name="T70" fmla="*/ 325 w 595"/>
                <a:gd name="T71" fmla="*/ 0 h 564"/>
                <a:gd name="T72" fmla="*/ 411 w 595"/>
                <a:gd name="T73" fmla="*/ 130 h 564"/>
                <a:gd name="T74" fmla="*/ 562 w 595"/>
                <a:gd name="T75" fmla="*/ 112 h 564"/>
                <a:gd name="T76" fmla="*/ 570 w 595"/>
                <a:gd name="T77" fmla="*/ 181 h 564"/>
                <a:gd name="T78" fmla="*/ 567 w 595"/>
                <a:gd name="T79" fmla="*/ 194 h 564"/>
                <a:gd name="T80" fmla="*/ 557 w 595"/>
                <a:gd name="T81" fmla="*/ 195 h 564"/>
                <a:gd name="T82" fmla="*/ 518 w 595"/>
                <a:gd name="T83" fmla="*/ 192 h 564"/>
                <a:gd name="T84" fmla="*/ 420 w 595"/>
                <a:gd name="T85" fmla="*/ 204 h 564"/>
                <a:gd name="T86" fmla="*/ 577 w 595"/>
                <a:gd name="T87" fmla="*/ 277 h 564"/>
                <a:gd name="T88" fmla="*/ 582 w 595"/>
                <a:gd name="T89" fmla="*/ 279 h 564"/>
                <a:gd name="T90" fmla="*/ 595 w 595"/>
                <a:gd name="T91" fmla="*/ 285 h 564"/>
                <a:gd name="T92" fmla="*/ 584 w 595"/>
                <a:gd name="T93" fmla="*/ 369 h 564"/>
                <a:gd name="T94" fmla="*/ 574 w 595"/>
                <a:gd name="T95" fmla="*/ 372 h 564"/>
                <a:gd name="T96" fmla="*/ 540 w 595"/>
                <a:gd name="T97" fmla="*/ 350 h 564"/>
                <a:gd name="T98" fmla="*/ 524 w 595"/>
                <a:gd name="T99" fmla="*/ 340 h 564"/>
                <a:gd name="T100" fmla="*/ 543 w 595"/>
                <a:gd name="T101" fmla="*/ 493 h 564"/>
                <a:gd name="T102" fmla="*/ 516 w 595"/>
                <a:gd name="T103" fmla="*/ 73 h 564"/>
                <a:gd name="T104" fmla="*/ 431 w 595"/>
                <a:gd name="T105" fmla="*/ 111 h 564"/>
                <a:gd name="T106" fmla="*/ 399 w 595"/>
                <a:gd name="T107" fmla="*/ 46 h 564"/>
                <a:gd name="T108" fmla="*/ 467 w 595"/>
                <a:gd name="T109" fmla="*/ 11 h 564"/>
                <a:gd name="T110" fmla="*/ 483 w 595"/>
                <a:gd name="T111" fmla="*/ 2 h 564"/>
                <a:gd name="T112" fmla="*/ 516 w 595"/>
                <a:gd name="T113" fmla="*/ 73 h 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95" h="564">
                  <a:moveTo>
                    <a:pt x="543" y="493"/>
                  </a:moveTo>
                  <a:cubicBezTo>
                    <a:pt x="543" y="498"/>
                    <a:pt x="542" y="500"/>
                    <a:pt x="539" y="501"/>
                  </a:cubicBezTo>
                  <a:cubicBezTo>
                    <a:pt x="460" y="502"/>
                    <a:pt x="400" y="486"/>
                    <a:pt x="360" y="452"/>
                  </a:cubicBezTo>
                  <a:cubicBezTo>
                    <a:pt x="323" y="424"/>
                    <a:pt x="291" y="377"/>
                    <a:pt x="263" y="311"/>
                  </a:cubicBezTo>
                  <a:cubicBezTo>
                    <a:pt x="258" y="311"/>
                    <a:pt x="258" y="311"/>
                    <a:pt x="258" y="311"/>
                  </a:cubicBezTo>
                  <a:cubicBezTo>
                    <a:pt x="286" y="536"/>
                    <a:pt x="286" y="536"/>
                    <a:pt x="286" y="536"/>
                  </a:cubicBezTo>
                  <a:cubicBezTo>
                    <a:pt x="223" y="544"/>
                    <a:pt x="223" y="544"/>
                    <a:pt x="223" y="544"/>
                  </a:cubicBezTo>
                  <a:cubicBezTo>
                    <a:pt x="197" y="326"/>
                    <a:pt x="197" y="326"/>
                    <a:pt x="197" y="326"/>
                  </a:cubicBezTo>
                  <a:cubicBezTo>
                    <a:pt x="144" y="375"/>
                    <a:pt x="126" y="454"/>
                    <a:pt x="141" y="564"/>
                  </a:cubicBezTo>
                  <a:cubicBezTo>
                    <a:pt x="133" y="560"/>
                    <a:pt x="133" y="560"/>
                    <a:pt x="133" y="560"/>
                  </a:cubicBezTo>
                  <a:cubicBezTo>
                    <a:pt x="105" y="545"/>
                    <a:pt x="78" y="535"/>
                    <a:pt x="51" y="528"/>
                  </a:cubicBezTo>
                  <a:cubicBezTo>
                    <a:pt x="56" y="423"/>
                    <a:pt x="86" y="342"/>
                    <a:pt x="139" y="287"/>
                  </a:cubicBezTo>
                  <a:cubicBezTo>
                    <a:pt x="76" y="261"/>
                    <a:pt x="30" y="195"/>
                    <a:pt x="0" y="90"/>
                  </a:cubicBezTo>
                  <a:cubicBezTo>
                    <a:pt x="25" y="77"/>
                    <a:pt x="45" y="56"/>
                    <a:pt x="61" y="27"/>
                  </a:cubicBezTo>
                  <a:cubicBezTo>
                    <a:pt x="86" y="140"/>
                    <a:pt x="127" y="207"/>
                    <a:pt x="185" y="225"/>
                  </a:cubicBezTo>
                  <a:cubicBezTo>
                    <a:pt x="160" y="24"/>
                    <a:pt x="160" y="24"/>
                    <a:pt x="160" y="24"/>
                  </a:cubicBezTo>
                  <a:cubicBezTo>
                    <a:pt x="222" y="17"/>
                    <a:pt x="222" y="17"/>
                    <a:pt x="222" y="17"/>
                  </a:cubicBezTo>
                  <a:cubicBezTo>
                    <a:pt x="247" y="223"/>
                    <a:pt x="247" y="223"/>
                    <a:pt x="247" y="223"/>
                  </a:cubicBezTo>
                  <a:cubicBezTo>
                    <a:pt x="274" y="220"/>
                    <a:pt x="274" y="220"/>
                    <a:pt x="274" y="220"/>
                  </a:cubicBezTo>
                  <a:cubicBezTo>
                    <a:pt x="281" y="275"/>
                    <a:pt x="281" y="275"/>
                    <a:pt x="281" y="275"/>
                  </a:cubicBezTo>
                  <a:cubicBezTo>
                    <a:pt x="292" y="265"/>
                    <a:pt x="302" y="252"/>
                    <a:pt x="310" y="237"/>
                  </a:cubicBezTo>
                  <a:cubicBezTo>
                    <a:pt x="318" y="267"/>
                    <a:pt x="330" y="295"/>
                    <a:pt x="345" y="323"/>
                  </a:cubicBezTo>
                  <a:cubicBezTo>
                    <a:pt x="353" y="322"/>
                    <a:pt x="365" y="307"/>
                    <a:pt x="383" y="279"/>
                  </a:cubicBezTo>
                  <a:cubicBezTo>
                    <a:pt x="435" y="329"/>
                    <a:pt x="435" y="329"/>
                    <a:pt x="435" y="329"/>
                  </a:cubicBezTo>
                  <a:cubicBezTo>
                    <a:pt x="428" y="338"/>
                    <a:pt x="415" y="352"/>
                    <a:pt x="397" y="372"/>
                  </a:cubicBezTo>
                  <a:cubicBezTo>
                    <a:pt x="410" y="359"/>
                    <a:pt x="408" y="362"/>
                    <a:pt x="390" y="380"/>
                  </a:cubicBezTo>
                  <a:cubicBezTo>
                    <a:pt x="414" y="400"/>
                    <a:pt x="441" y="411"/>
                    <a:pt x="472" y="412"/>
                  </a:cubicBezTo>
                  <a:cubicBezTo>
                    <a:pt x="460" y="309"/>
                    <a:pt x="460" y="309"/>
                    <a:pt x="460" y="309"/>
                  </a:cubicBezTo>
                  <a:cubicBezTo>
                    <a:pt x="429" y="293"/>
                    <a:pt x="399" y="274"/>
                    <a:pt x="372" y="251"/>
                  </a:cubicBezTo>
                  <a:cubicBezTo>
                    <a:pt x="380" y="234"/>
                    <a:pt x="386" y="220"/>
                    <a:pt x="391" y="208"/>
                  </a:cubicBezTo>
                  <a:cubicBezTo>
                    <a:pt x="279" y="221"/>
                    <a:pt x="279" y="221"/>
                    <a:pt x="279" y="221"/>
                  </a:cubicBezTo>
                  <a:cubicBezTo>
                    <a:pt x="270" y="145"/>
                    <a:pt x="270" y="145"/>
                    <a:pt x="270" y="145"/>
                  </a:cubicBezTo>
                  <a:cubicBezTo>
                    <a:pt x="337" y="137"/>
                    <a:pt x="337" y="137"/>
                    <a:pt x="337" y="137"/>
                  </a:cubicBezTo>
                  <a:cubicBezTo>
                    <a:pt x="298" y="99"/>
                    <a:pt x="273" y="75"/>
                    <a:pt x="262" y="63"/>
                  </a:cubicBezTo>
                  <a:cubicBezTo>
                    <a:pt x="257" y="60"/>
                    <a:pt x="256" y="57"/>
                    <a:pt x="259" y="54"/>
                  </a:cubicBezTo>
                  <a:cubicBezTo>
                    <a:pt x="272" y="42"/>
                    <a:pt x="294" y="24"/>
                    <a:pt x="325" y="0"/>
                  </a:cubicBezTo>
                  <a:cubicBezTo>
                    <a:pt x="345" y="49"/>
                    <a:pt x="374" y="92"/>
                    <a:pt x="411" y="130"/>
                  </a:cubicBezTo>
                  <a:cubicBezTo>
                    <a:pt x="562" y="112"/>
                    <a:pt x="562" y="112"/>
                    <a:pt x="562" y="112"/>
                  </a:cubicBezTo>
                  <a:cubicBezTo>
                    <a:pt x="567" y="153"/>
                    <a:pt x="570" y="176"/>
                    <a:pt x="570" y="181"/>
                  </a:cubicBezTo>
                  <a:cubicBezTo>
                    <a:pt x="571" y="189"/>
                    <a:pt x="570" y="193"/>
                    <a:pt x="567" y="194"/>
                  </a:cubicBezTo>
                  <a:cubicBezTo>
                    <a:pt x="566" y="195"/>
                    <a:pt x="562" y="196"/>
                    <a:pt x="557" y="195"/>
                  </a:cubicBezTo>
                  <a:cubicBezTo>
                    <a:pt x="544" y="192"/>
                    <a:pt x="531" y="191"/>
                    <a:pt x="518" y="192"/>
                  </a:cubicBezTo>
                  <a:cubicBezTo>
                    <a:pt x="420" y="204"/>
                    <a:pt x="420" y="204"/>
                    <a:pt x="420" y="204"/>
                  </a:cubicBezTo>
                  <a:cubicBezTo>
                    <a:pt x="462" y="238"/>
                    <a:pt x="514" y="262"/>
                    <a:pt x="577" y="277"/>
                  </a:cubicBezTo>
                  <a:cubicBezTo>
                    <a:pt x="579" y="277"/>
                    <a:pt x="581" y="278"/>
                    <a:pt x="582" y="279"/>
                  </a:cubicBezTo>
                  <a:cubicBezTo>
                    <a:pt x="591" y="280"/>
                    <a:pt x="595" y="282"/>
                    <a:pt x="595" y="285"/>
                  </a:cubicBezTo>
                  <a:cubicBezTo>
                    <a:pt x="594" y="306"/>
                    <a:pt x="591" y="334"/>
                    <a:pt x="584" y="369"/>
                  </a:cubicBezTo>
                  <a:cubicBezTo>
                    <a:pt x="581" y="372"/>
                    <a:pt x="578" y="374"/>
                    <a:pt x="574" y="372"/>
                  </a:cubicBezTo>
                  <a:cubicBezTo>
                    <a:pt x="567" y="367"/>
                    <a:pt x="556" y="359"/>
                    <a:pt x="540" y="350"/>
                  </a:cubicBezTo>
                  <a:cubicBezTo>
                    <a:pt x="533" y="346"/>
                    <a:pt x="528" y="342"/>
                    <a:pt x="524" y="340"/>
                  </a:cubicBezTo>
                  <a:lnTo>
                    <a:pt x="543" y="493"/>
                  </a:lnTo>
                  <a:close/>
                  <a:moveTo>
                    <a:pt x="516" y="73"/>
                  </a:moveTo>
                  <a:cubicBezTo>
                    <a:pt x="431" y="111"/>
                    <a:pt x="431" y="111"/>
                    <a:pt x="431" y="111"/>
                  </a:cubicBezTo>
                  <a:cubicBezTo>
                    <a:pt x="399" y="46"/>
                    <a:pt x="399" y="46"/>
                    <a:pt x="399" y="46"/>
                  </a:cubicBezTo>
                  <a:cubicBezTo>
                    <a:pt x="422" y="37"/>
                    <a:pt x="445" y="25"/>
                    <a:pt x="467" y="11"/>
                  </a:cubicBezTo>
                  <a:cubicBezTo>
                    <a:pt x="476" y="5"/>
                    <a:pt x="481" y="2"/>
                    <a:pt x="483" y="2"/>
                  </a:cubicBezTo>
                  <a:lnTo>
                    <a:pt x="516" y="7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2" name="Freeform 109"/>
            <p:cNvSpPr>
              <a:spLocks noEditPoints="1"/>
            </p:cNvSpPr>
            <p:nvPr/>
          </p:nvSpPr>
          <p:spPr bwMode="auto">
            <a:xfrm>
              <a:off x="4804615" y="3188162"/>
              <a:ext cx="201543" cy="202701"/>
            </a:xfrm>
            <a:custGeom>
              <a:avLst/>
              <a:gdLst>
                <a:gd name="T0" fmla="*/ 14 w 174"/>
                <a:gd name="T1" fmla="*/ 62 h 175"/>
                <a:gd name="T2" fmla="*/ 112 w 174"/>
                <a:gd name="T3" fmla="*/ 162 h 175"/>
                <a:gd name="T4" fmla="*/ 98 w 174"/>
                <a:gd name="T5" fmla="*/ 175 h 175"/>
                <a:gd name="T6" fmla="*/ 0 w 174"/>
                <a:gd name="T7" fmla="*/ 75 h 175"/>
                <a:gd name="T8" fmla="*/ 14 w 174"/>
                <a:gd name="T9" fmla="*/ 62 h 175"/>
                <a:gd name="T10" fmla="*/ 51 w 174"/>
                <a:gd name="T11" fmla="*/ 55 h 175"/>
                <a:gd name="T12" fmla="*/ 65 w 174"/>
                <a:gd name="T13" fmla="*/ 40 h 175"/>
                <a:gd name="T14" fmla="*/ 133 w 174"/>
                <a:gd name="T15" fmla="*/ 110 h 175"/>
                <a:gd name="T16" fmla="*/ 119 w 174"/>
                <a:gd name="T17" fmla="*/ 124 h 175"/>
                <a:gd name="T18" fmla="*/ 51 w 174"/>
                <a:gd name="T19" fmla="*/ 55 h 175"/>
                <a:gd name="T20" fmla="*/ 174 w 174"/>
                <a:gd name="T21" fmla="*/ 83 h 175"/>
                <a:gd name="T22" fmla="*/ 160 w 174"/>
                <a:gd name="T23" fmla="*/ 97 h 175"/>
                <a:gd name="T24" fmla="*/ 79 w 174"/>
                <a:gd name="T25" fmla="*/ 14 h 175"/>
                <a:gd name="T26" fmla="*/ 93 w 174"/>
                <a:gd name="T27" fmla="*/ 0 h 175"/>
                <a:gd name="T28" fmla="*/ 174 w 174"/>
                <a:gd name="T29" fmla="*/ 83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74" h="175">
                  <a:moveTo>
                    <a:pt x="14" y="62"/>
                  </a:moveTo>
                  <a:lnTo>
                    <a:pt x="112" y="162"/>
                  </a:lnTo>
                  <a:lnTo>
                    <a:pt x="98" y="175"/>
                  </a:lnTo>
                  <a:lnTo>
                    <a:pt x="0" y="75"/>
                  </a:lnTo>
                  <a:lnTo>
                    <a:pt x="14" y="62"/>
                  </a:lnTo>
                  <a:close/>
                  <a:moveTo>
                    <a:pt x="51" y="55"/>
                  </a:moveTo>
                  <a:lnTo>
                    <a:pt x="65" y="40"/>
                  </a:lnTo>
                  <a:lnTo>
                    <a:pt x="133" y="110"/>
                  </a:lnTo>
                  <a:lnTo>
                    <a:pt x="119" y="124"/>
                  </a:lnTo>
                  <a:lnTo>
                    <a:pt x="51" y="55"/>
                  </a:lnTo>
                  <a:close/>
                  <a:moveTo>
                    <a:pt x="174" y="83"/>
                  </a:moveTo>
                  <a:lnTo>
                    <a:pt x="160" y="97"/>
                  </a:lnTo>
                  <a:lnTo>
                    <a:pt x="79" y="14"/>
                  </a:lnTo>
                  <a:lnTo>
                    <a:pt x="93" y="0"/>
                  </a:lnTo>
                  <a:lnTo>
                    <a:pt x="174" y="8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3" name="Freeform 110"/>
            <p:cNvSpPr/>
            <p:nvPr/>
          </p:nvSpPr>
          <p:spPr bwMode="auto">
            <a:xfrm>
              <a:off x="4673728" y="3336423"/>
              <a:ext cx="186485" cy="185327"/>
            </a:xfrm>
            <a:custGeom>
              <a:avLst/>
              <a:gdLst>
                <a:gd name="T0" fmla="*/ 405 w 633"/>
                <a:gd name="T1" fmla="*/ 214 h 626"/>
                <a:gd name="T2" fmla="*/ 330 w 633"/>
                <a:gd name="T3" fmla="*/ 203 h 626"/>
                <a:gd name="T4" fmla="*/ 283 w 633"/>
                <a:gd name="T5" fmla="*/ 144 h 626"/>
                <a:gd name="T6" fmla="*/ 293 w 633"/>
                <a:gd name="T7" fmla="*/ 100 h 626"/>
                <a:gd name="T8" fmla="*/ 319 w 633"/>
                <a:gd name="T9" fmla="*/ 237 h 626"/>
                <a:gd name="T10" fmla="*/ 381 w 633"/>
                <a:gd name="T11" fmla="*/ 227 h 626"/>
                <a:gd name="T12" fmla="*/ 528 w 633"/>
                <a:gd name="T13" fmla="*/ 195 h 626"/>
                <a:gd name="T14" fmla="*/ 539 w 633"/>
                <a:gd name="T15" fmla="*/ 251 h 626"/>
                <a:gd name="T16" fmla="*/ 633 w 633"/>
                <a:gd name="T17" fmla="*/ 361 h 626"/>
                <a:gd name="T18" fmla="*/ 533 w 633"/>
                <a:gd name="T19" fmla="*/ 345 h 626"/>
                <a:gd name="T20" fmla="*/ 492 w 633"/>
                <a:gd name="T21" fmla="*/ 375 h 626"/>
                <a:gd name="T22" fmla="*/ 482 w 633"/>
                <a:gd name="T23" fmla="*/ 293 h 626"/>
                <a:gd name="T24" fmla="*/ 400 w 633"/>
                <a:gd name="T25" fmla="*/ 296 h 626"/>
                <a:gd name="T26" fmla="*/ 373 w 633"/>
                <a:gd name="T27" fmla="*/ 292 h 626"/>
                <a:gd name="T28" fmla="*/ 458 w 633"/>
                <a:gd name="T29" fmla="*/ 462 h 626"/>
                <a:gd name="T30" fmla="*/ 306 w 633"/>
                <a:gd name="T31" fmla="*/ 358 h 626"/>
                <a:gd name="T32" fmla="*/ 432 w 633"/>
                <a:gd name="T33" fmla="*/ 572 h 626"/>
                <a:gd name="T34" fmla="*/ 313 w 633"/>
                <a:gd name="T35" fmla="*/ 506 h 626"/>
                <a:gd name="T36" fmla="*/ 341 w 633"/>
                <a:gd name="T37" fmla="*/ 621 h 626"/>
                <a:gd name="T38" fmla="*/ 220 w 633"/>
                <a:gd name="T39" fmla="*/ 601 h 626"/>
                <a:gd name="T40" fmla="*/ 92 w 633"/>
                <a:gd name="T41" fmla="*/ 557 h 626"/>
                <a:gd name="T42" fmla="*/ 166 w 633"/>
                <a:gd name="T43" fmla="*/ 532 h 626"/>
                <a:gd name="T44" fmla="*/ 216 w 633"/>
                <a:gd name="T45" fmla="*/ 493 h 626"/>
                <a:gd name="T46" fmla="*/ 112 w 633"/>
                <a:gd name="T47" fmla="*/ 449 h 626"/>
                <a:gd name="T48" fmla="*/ 37 w 633"/>
                <a:gd name="T49" fmla="*/ 442 h 626"/>
                <a:gd name="T50" fmla="*/ 94 w 633"/>
                <a:gd name="T51" fmla="*/ 369 h 626"/>
                <a:gd name="T52" fmla="*/ 43 w 633"/>
                <a:gd name="T53" fmla="*/ 230 h 626"/>
                <a:gd name="T54" fmla="*/ 285 w 633"/>
                <a:gd name="T55" fmla="*/ 422 h 626"/>
                <a:gd name="T56" fmla="*/ 90 w 633"/>
                <a:gd name="T57" fmla="*/ 137 h 626"/>
                <a:gd name="T58" fmla="*/ 278 w 633"/>
                <a:gd name="T59" fmla="*/ 277 h 626"/>
                <a:gd name="T60" fmla="*/ 191 w 633"/>
                <a:gd name="T61" fmla="*/ 116 h 626"/>
                <a:gd name="T62" fmla="*/ 168 w 633"/>
                <a:gd name="T63" fmla="*/ 41 h 626"/>
                <a:gd name="T64" fmla="*/ 394 w 633"/>
                <a:gd name="T65" fmla="*/ 79 h 626"/>
                <a:gd name="T66" fmla="*/ 448 w 633"/>
                <a:gd name="T67" fmla="*/ 172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33" h="626">
                  <a:moveTo>
                    <a:pt x="448" y="172"/>
                  </a:moveTo>
                  <a:cubicBezTo>
                    <a:pt x="405" y="214"/>
                    <a:pt x="405" y="214"/>
                    <a:pt x="405" y="214"/>
                  </a:cubicBezTo>
                  <a:cubicBezTo>
                    <a:pt x="353" y="160"/>
                    <a:pt x="353" y="160"/>
                    <a:pt x="353" y="160"/>
                  </a:cubicBezTo>
                  <a:cubicBezTo>
                    <a:pt x="339" y="188"/>
                    <a:pt x="331" y="202"/>
                    <a:pt x="330" y="203"/>
                  </a:cubicBezTo>
                  <a:cubicBezTo>
                    <a:pt x="306" y="188"/>
                    <a:pt x="287" y="174"/>
                    <a:pt x="272" y="161"/>
                  </a:cubicBezTo>
                  <a:cubicBezTo>
                    <a:pt x="271" y="160"/>
                    <a:pt x="275" y="154"/>
                    <a:pt x="283" y="144"/>
                  </a:cubicBezTo>
                  <a:cubicBezTo>
                    <a:pt x="292" y="131"/>
                    <a:pt x="299" y="120"/>
                    <a:pt x="305" y="112"/>
                  </a:cubicBezTo>
                  <a:cubicBezTo>
                    <a:pt x="293" y="100"/>
                    <a:pt x="293" y="100"/>
                    <a:pt x="293" y="100"/>
                  </a:cubicBezTo>
                  <a:cubicBezTo>
                    <a:pt x="271" y="104"/>
                    <a:pt x="239" y="109"/>
                    <a:pt x="199" y="114"/>
                  </a:cubicBezTo>
                  <a:cubicBezTo>
                    <a:pt x="319" y="237"/>
                    <a:pt x="319" y="237"/>
                    <a:pt x="319" y="237"/>
                  </a:cubicBezTo>
                  <a:cubicBezTo>
                    <a:pt x="355" y="201"/>
                    <a:pt x="355" y="201"/>
                    <a:pt x="355" y="201"/>
                  </a:cubicBezTo>
                  <a:cubicBezTo>
                    <a:pt x="381" y="227"/>
                    <a:pt x="381" y="227"/>
                    <a:pt x="381" y="227"/>
                  </a:cubicBezTo>
                  <a:cubicBezTo>
                    <a:pt x="426" y="216"/>
                    <a:pt x="471" y="199"/>
                    <a:pt x="514" y="174"/>
                  </a:cubicBezTo>
                  <a:cubicBezTo>
                    <a:pt x="518" y="180"/>
                    <a:pt x="522" y="187"/>
                    <a:pt x="528" y="195"/>
                  </a:cubicBezTo>
                  <a:cubicBezTo>
                    <a:pt x="551" y="230"/>
                    <a:pt x="561" y="247"/>
                    <a:pt x="556" y="244"/>
                  </a:cubicBezTo>
                  <a:cubicBezTo>
                    <a:pt x="554" y="249"/>
                    <a:pt x="548" y="251"/>
                    <a:pt x="539" y="251"/>
                  </a:cubicBezTo>
                  <a:cubicBezTo>
                    <a:pt x="534" y="253"/>
                    <a:pt x="531" y="254"/>
                    <a:pt x="529" y="254"/>
                  </a:cubicBezTo>
                  <a:cubicBezTo>
                    <a:pt x="633" y="361"/>
                    <a:pt x="633" y="361"/>
                    <a:pt x="633" y="361"/>
                  </a:cubicBezTo>
                  <a:cubicBezTo>
                    <a:pt x="590" y="403"/>
                    <a:pt x="590" y="403"/>
                    <a:pt x="590" y="403"/>
                  </a:cubicBezTo>
                  <a:cubicBezTo>
                    <a:pt x="533" y="345"/>
                    <a:pt x="533" y="345"/>
                    <a:pt x="533" y="345"/>
                  </a:cubicBezTo>
                  <a:cubicBezTo>
                    <a:pt x="528" y="365"/>
                    <a:pt x="522" y="380"/>
                    <a:pt x="514" y="391"/>
                  </a:cubicBezTo>
                  <a:cubicBezTo>
                    <a:pt x="513" y="392"/>
                    <a:pt x="505" y="387"/>
                    <a:pt x="492" y="375"/>
                  </a:cubicBezTo>
                  <a:cubicBezTo>
                    <a:pt x="476" y="364"/>
                    <a:pt x="463" y="354"/>
                    <a:pt x="455" y="347"/>
                  </a:cubicBezTo>
                  <a:cubicBezTo>
                    <a:pt x="461" y="336"/>
                    <a:pt x="471" y="318"/>
                    <a:pt x="482" y="293"/>
                  </a:cubicBezTo>
                  <a:cubicBezTo>
                    <a:pt x="466" y="276"/>
                    <a:pt x="466" y="276"/>
                    <a:pt x="466" y="276"/>
                  </a:cubicBezTo>
                  <a:cubicBezTo>
                    <a:pt x="444" y="284"/>
                    <a:pt x="422" y="290"/>
                    <a:pt x="400" y="296"/>
                  </a:cubicBezTo>
                  <a:cubicBezTo>
                    <a:pt x="398" y="289"/>
                    <a:pt x="396" y="281"/>
                    <a:pt x="392" y="273"/>
                  </a:cubicBezTo>
                  <a:cubicBezTo>
                    <a:pt x="373" y="292"/>
                    <a:pt x="373" y="292"/>
                    <a:pt x="373" y="292"/>
                  </a:cubicBezTo>
                  <a:cubicBezTo>
                    <a:pt x="500" y="421"/>
                    <a:pt x="500" y="421"/>
                    <a:pt x="500" y="421"/>
                  </a:cubicBezTo>
                  <a:cubicBezTo>
                    <a:pt x="458" y="462"/>
                    <a:pt x="458" y="462"/>
                    <a:pt x="458" y="462"/>
                  </a:cubicBezTo>
                  <a:cubicBezTo>
                    <a:pt x="332" y="332"/>
                    <a:pt x="332" y="332"/>
                    <a:pt x="332" y="332"/>
                  </a:cubicBezTo>
                  <a:cubicBezTo>
                    <a:pt x="306" y="358"/>
                    <a:pt x="306" y="358"/>
                    <a:pt x="306" y="358"/>
                  </a:cubicBezTo>
                  <a:cubicBezTo>
                    <a:pt x="475" y="530"/>
                    <a:pt x="475" y="530"/>
                    <a:pt x="475" y="530"/>
                  </a:cubicBezTo>
                  <a:cubicBezTo>
                    <a:pt x="432" y="572"/>
                    <a:pt x="432" y="572"/>
                    <a:pt x="432" y="572"/>
                  </a:cubicBezTo>
                  <a:cubicBezTo>
                    <a:pt x="341" y="479"/>
                    <a:pt x="341" y="479"/>
                    <a:pt x="341" y="479"/>
                  </a:cubicBezTo>
                  <a:cubicBezTo>
                    <a:pt x="313" y="506"/>
                    <a:pt x="313" y="506"/>
                    <a:pt x="313" y="506"/>
                  </a:cubicBezTo>
                  <a:cubicBezTo>
                    <a:pt x="384" y="579"/>
                    <a:pt x="384" y="579"/>
                    <a:pt x="384" y="579"/>
                  </a:cubicBezTo>
                  <a:cubicBezTo>
                    <a:pt x="341" y="621"/>
                    <a:pt x="341" y="621"/>
                    <a:pt x="341" y="621"/>
                  </a:cubicBezTo>
                  <a:cubicBezTo>
                    <a:pt x="272" y="550"/>
                    <a:pt x="272" y="550"/>
                    <a:pt x="272" y="550"/>
                  </a:cubicBezTo>
                  <a:cubicBezTo>
                    <a:pt x="220" y="601"/>
                    <a:pt x="220" y="601"/>
                    <a:pt x="220" y="601"/>
                  </a:cubicBezTo>
                  <a:cubicBezTo>
                    <a:pt x="203" y="620"/>
                    <a:pt x="186" y="626"/>
                    <a:pt x="170" y="619"/>
                  </a:cubicBezTo>
                  <a:cubicBezTo>
                    <a:pt x="157" y="614"/>
                    <a:pt x="131" y="593"/>
                    <a:pt x="92" y="557"/>
                  </a:cubicBezTo>
                  <a:cubicBezTo>
                    <a:pt x="105" y="540"/>
                    <a:pt x="117" y="520"/>
                    <a:pt x="129" y="497"/>
                  </a:cubicBezTo>
                  <a:cubicBezTo>
                    <a:pt x="148" y="519"/>
                    <a:pt x="160" y="531"/>
                    <a:pt x="166" y="532"/>
                  </a:cubicBezTo>
                  <a:cubicBezTo>
                    <a:pt x="171" y="534"/>
                    <a:pt x="179" y="530"/>
                    <a:pt x="190" y="519"/>
                  </a:cubicBezTo>
                  <a:cubicBezTo>
                    <a:pt x="216" y="493"/>
                    <a:pt x="216" y="493"/>
                    <a:pt x="216" y="493"/>
                  </a:cubicBezTo>
                  <a:cubicBezTo>
                    <a:pt x="121" y="397"/>
                    <a:pt x="121" y="397"/>
                    <a:pt x="121" y="397"/>
                  </a:cubicBezTo>
                  <a:cubicBezTo>
                    <a:pt x="119" y="408"/>
                    <a:pt x="116" y="426"/>
                    <a:pt x="112" y="449"/>
                  </a:cubicBezTo>
                  <a:cubicBezTo>
                    <a:pt x="109" y="457"/>
                    <a:pt x="107" y="464"/>
                    <a:pt x="107" y="468"/>
                  </a:cubicBezTo>
                  <a:cubicBezTo>
                    <a:pt x="37" y="442"/>
                    <a:pt x="37" y="442"/>
                    <a:pt x="37" y="442"/>
                  </a:cubicBezTo>
                  <a:cubicBezTo>
                    <a:pt x="43" y="409"/>
                    <a:pt x="48" y="381"/>
                    <a:pt x="52" y="357"/>
                  </a:cubicBezTo>
                  <a:cubicBezTo>
                    <a:pt x="94" y="369"/>
                    <a:pt x="94" y="369"/>
                    <a:pt x="94" y="369"/>
                  </a:cubicBezTo>
                  <a:cubicBezTo>
                    <a:pt x="0" y="273"/>
                    <a:pt x="0" y="273"/>
                    <a:pt x="0" y="273"/>
                  </a:cubicBezTo>
                  <a:cubicBezTo>
                    <a:pt x="43" y="230"/>
                    <a:pt x="43" y="230"/>
                    <a:pt x="43" y="230"/>
                  </a:cubicBezTo>
                  <a:cubicBezTo>
                    <a:pt x="257" y="449"/>
                    <a:pt x="257" y="449"/>
                    <a:pt x="257" y="449"/>
                  </a:cubicBezTo>
                  <a:cubicBezTo>
                    <a:pt x="285" y="422"/>
                    <a:pt x="285" y="422"/>
                    <a:pt x="285" y="422"/>
                  </a:cubicBezTo>
                  <a:cubicBezTo>
                    <a:pt x="47" y="179"/>
                    <a:pt x="47" y="179"/>
                    <a:pt x="47" y="179"/>
                  </a:cubicBezTo>
                  <a:cubicBezTo>
                    <a:pt x="90" y="137"/>
                    <a:pt x="90" y="137"/>
                    <a:pt x="90" y="137"/>
                  </a:cubicBezTo>
                  <a:cubicBezTo>
                    <a:pt x="252" y="303"/>
                    <a:pt x="252" y="303"/>
                    <a:pt x="252" y="303"/>
                  </a:cubicBezTo>
                  <a:cubicBezTo>
                    <a:pt x="278" y="277"/>
                    <a:pt x="278" y="277"/>
                    <a:pt x="278" y="277"/>
                  </a:cubicBezTo>
                  <a:cubicBezTo>
                    <a:pt x="155" y="152"/>
                    <a:pt x="155" y="152"/>
                    <a:pt x="155" y="152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89" y="105"/>
                    <a:pt x="183" y="85"/>
                    <a:pt x="174" y="58"/>
                  </a:cubicBezTo>
                  <a:cubicBezTo>
                    <a:pt x="168" y="41"/>
                    <a:pt x="168" y="41"/>
                    <a:pt x="168" y="41"/>
                  </a:cubicBezTo>
                  <a:cubicBezTo>
                    <a:pt x="228" y="38"/>
                    <a:pt x="287" y="24"/>
                    <a:pt x="344" y="0"/>
                  </a:cubicBezTo>
                  <a:cubicBezTo>
                    <a:pt x="381" y="49"/>
                    <a:pt x="398" y="76"/>
                    <a:pt x="394" y="79"/>
                  </a:cubicBezTo>
                  <a:cubicBezTo>
                    <a:pt x="391" y="82"/>
                    <a:pt x="380" y="84"/>
                    <a:pt x="362" y="84"/>
                  </a:cubicBezTo>
                  <a:lnTo>
                    <a:pt x="448" y="17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4" name="Freeform 111"/>
            <p:cNvSpPr>
              <a:spLocks noEditPoints="1"/>
            </p:cNvSpPr>
            <p:nvPr/>
          </p:nvSpPr>
          <p:spPr bwMode="auto">
            <a:xfrm>
              <a:off x="4495351" y="3496267"/>
              <a:ext cx="200385" cy="200384"/>
            </a:xfrm>
            <a:custGeom>
              <a:avLst/>
              <a:gdLst>
                <a:gd name="T0" fmla="*/ 676 w 679"/>
                <a:gd name="T1" fmla="*/ 353 h 680"/>
                <a:gd name="T2" fmla="*/ 677 w 679"/>
                <a:gd name="T3" fmla="*/ 362 h 680"/>
                <a:gd name="T4" fmla="*/ 506 w 679"/>
                <a:gd name="T5" fmla="*/ 432 h 680"/>
                <a:gd name="T6" fmla="*/ 343 w 679"/>
                <a:gd name="T7" fmla="*/ 379 h 680"/>
                <a:gd name="T8" fmla="*/ 339 w 679"/>
                <a:gd name="T9" fmla="*/ 382 h 680"/>
                <a:gd name="T10" fmla="*/ 498 w 679"/>
                <a:gd name="T11" fmla="*/ 544 h 680"/>
                <a:gd name="T12" fmla="*/ 453 w 679"/>
                <a:gd name="T13" fmla="*/ 588 h 680"/>
                <a:gd name="T14" fmla="*/ 299 w 679"/>
                <a:gd name="T15" fmla="*/ 431 h 680"/>
                <a:gd name="T16" fmla="*/ 400 w 679"/>
                <a:gd name="T17" fmla="*/ 654 h 680"/>
                <a:gd name="T18" fmla="*/ 391 w 679"/>
                <a:gd name="T19" fmla="*/ 656 h 680"/>
                <a:gd name="T20" fmla="*/ 307 w 679"/>
                <a:gd name="T21" fmla="*/ 680 h 680"/>
                <a:gd name="T22" fmla="*/ 229 w 679"/>
                <a:gd name="T23" fmla="*/ 436 h 680"/>
                <a:gd name="T24" fmla="*/ 0 w 679"/>
                <a:gd name="T25" fmla="*/ 363 h 680"/>
                <a:gd name="T26" fmla="*/ 9 w 679"/>
                <a:gd name="T27" fmla="*/ 276 h 680"/>
                <a:gd name="T28" fmla="*/ 229 w 679"/>
                <a:gd name="T29" fmla="*/ 359 h 680"/>
                <a:gd name="T30" fmla="*/ 87 w 679"/>
                <a:gd name="T31" fmla="*/ 214 h 680"/>
                <a:gd name="T32" fmla="*/ 132 w 679"/>
                <a:gd name="T33" fmla="*/ 170 h 680"/>
                <a:gd name="T34" fmla="*/ 277 w 679"/>
                <a:gd name="T35" fmla="*/ 319 h 680"/>
                <a:gd name="T36" fmla="*/ 296 w 679"/>
                <a:gd name="T37" fmla="*/ 300 h 680"/>
                <a:gd name="T38" fmla="*/ 335 w 679"/>
                <a:gd name="T39" fmla="*/ 340 h 680"/>
                <a:gd name="T40" fmla="*/ 335 w 679"/>
                <a:gd name="T41" fmla="*/ 292 h 680"/>
                <a:gd name="T42" fmla="*/ 415 w 679"/>
                <a:gd name="T43" fmla="*/ 339 h 680"/>
                <a:gd name="T44" fmla="*/ 419 w 679"/>
                <a:gd name="T45" fmla="*/ 281 h 680"/>
                <a:gd name="T46" fmla="*/ 490 w 679"/>
                <a:gd name="T47" fmla="*/ 288 h 680"/>
                <a:gd name="T48" fmla="*/ 486 w 679"/>
                <a:gd name="T49" fmla="*/ 346 h 680"/>
                <a:gd name="T50" fmla="*/ 486 w 679"/>
                <a:gd name="T51" fmla="*/ 356 h 680"/>
                <a:gd name="T52" fmla="*/ 570 w 679"/>
                <a:gd name="T53" fmla="*/ 332 h 680"/>
                <a:gd name="T54" fmla="*/ 497 w 679"/>
                <a:gd name="T55" fmla="*/ 258 h 680"/>
                <a:gd name="T56" fmla="*/ 393 w 679"/>
                <a:gd name="T57" fmla="*/ 265 h 680"/>
                <a:gd name="T58" fmla="*/ 382 w 679"/>
                <a:gd name="T59" fmla="*/ 219 h 680"/>
                <a:gd name="T60" fmla="*/ 301 w 679"/>
                <a:gd name="T61" fmla="*/ 298 h 680"/>
                <a:gd name="T62" fmla="*/ 247 w 679"/>
                <a:gd name="T63" fmla="*/ 243 h 680"/>
                <a:gd name="T64" fmla="*/ 295 w 679"/>
                <a:gd name="T65" fmla="*/ 196 h 680"/>
                <a:gd name="T66" fmla="*/ 191 w 679"/>
                <a:gd name="T67" fmla="*/ 183 h 680"/>
                <a:gd name="T68" fmla="*/ 183 w 679"/>
                <a:gd name="T69" fmla="*/ 178 h 680"/>
                <a:gd name="T70" fmla="*/ 203 w 679"/>
                <a:gd name="T71" fmla="*/ 94 h 680"/>
                <a:gd name="T72" fmla="*/ 350 w 679"/>
                <a:gd name="T73" fmla="*/ 145 h 680"/>
                <a:gd name="T74" fmla="*/ 459 w 679"/>
                <a:gd name="T75" fmla="*/ 39 h 680"/>
                <a:gd name="T76" fmla="*/ 508 w 679"/>
                <a:gd name="T77" fmla="*/ 89 h 680"/>
                <a:gd name="T78" fmla="*/ 513 w 679"/>
                <a:gd name="T79" fmla="*/ 101 h 680"/>
                <a:gd name="T80" fmla="*/ 506 w 679"/>
                <a:gd name="T81" fmla="*/ 108 h 680"/>
                <a:gd name="T82" fmla="*/ 473 w 679"/>
                <a:gd name="T83" fmla="*/ 130 h 680"/>
                <a:gd name="T84" fmla="*/ 403 w 679"/>
                <a:gd name="T85" fmla="*/ 199 h 680"/>
                <a:gd name="T86" fmla="*/ 572 w 679"/>
                <a:gd name="T87" fmla="*/ 161 h 680"/>
                <a:gd name="T88" fmla="*/ 577 w 679"/>
                <a:gd name="T89" fmla="*/ 160 h 680"/>
                <a:gd name="T90" fmla="*/ 591 w 679"/>
                <a:gd name="T91" fmla="*/ 156 h 680"/>
                <a:gd name="T92" fmla="*/ 633 w 679"/>
                <a:gd name="T93" fmla="*/ 230 h 680"/>
                <a:gd name="T94" fmla="*/ 627 w 679"/>
                <a:gd name="T95" fmla="*/ 239 h 680"/>
                <a:gd name="T96" fmla="*/ 586 w 679"/>
                <a:gd name="T97" fmla="*/ 242 h 680"/>
                <a:gd name="T98" fmla="*/ 567 w 679"/>
                <a:gd name="T99" fmla="*/ 243 h 680"/>
                <a:gd name="T100" fmla="*/ 676 w 679"/>
                <a:gd name="T101" fmla="*/ 353 h 680"/>
                <a:gd name="T102" fmla="*/ 399 w 679"/>
                <a:gd name="T103" fmla="*/ 37 h 680"/>
                <a:gd name="T104" fmla="*/ 354 w 679"/>
                <a:gd name="T105" fmla="*/ 118 h 680"/>
                <a:gd name="T106" fmla="*/ 289 w 679"/>
                <a:gd name="T107" fmla="*/ 87 h 680"/>
                <a:gd name="T108" fmla="*/ 323 w 679"/>
                <a:gd name="T109" fmla="*/ 17 h 680"/>
                <a:gd name="T110" fmla="*/ 330 w 679"/>
                <a:gd name="T111" fmla="*/ 0 h 680"/>
                <a:gd name="T112" fmla="*/ 399 w 679"/>
                <a:gd name="T113" fmla="*/ 37 h 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79" h="680">
                  <a:moveTo>
                    <a:pt x="676" y="353"/>
                  </a:moveTo>
                  <a:cubicBezTo>
                    <a:pt x="679" y="357"/>
                    <a:pt x="679" y="360"/>
                    <a:pt x="677" y="362"/>
                  </a:cubicBezTo>
                  <a:cubicBezTo>
                    <a:pt x="615" y="411"/>
                    <a:pt x="558" y="435"/>
                    <a:pt x="506" y="432"/>
                  </a:cubicBezTo>
                  <a:cubicBezTo>
                    <a:pt x="459" y="432"/>
                    <a:pt x="405" y="415"/>
                    <a:pt x="343" y="379"/>
                  </a:cubicBezTo>
                  <a:cubicBezTo>
                    <a:pt x="339" y="382"/>
                    <a:pt x="339" y="382"/>
                    <a:pt x="339" y="382"/>
                  </a:cubicBezTo>
                  <a:cubicBezTo>
                    <a:pt x="498" y="544"/>
                    <a:pt x="498" y="544"/>
                    <a:pt x="498" y="544"/>
                  </a:cubicBezTo>
                  <a:cubicBezTo>
                    <a:pt x="453" y="588"/>
                    <a:pt x="453" y="588"/>
                    <a:pt x="453" y="588"/>
                  </a:cubicBezTo>
                  <a:cubicBezTo>
                    <a:pt x="299" y="431"/>
                    <a:pt x="299" y="431"/>
                    <a:pt x="299" y="431"/>
                  </a:cubicBezTo>
                  <a:cubicBezTo>
                    <a:pt x="287" y="502"/>
                    <a:pt x="321" y="576"/>
                    <a:pt x="400" y="654"/>
                  </a:cubicBezTo>
                  <a:cubicBezTo>
                    <a:pt x="391" y="656"/>
                    <a:pt x="391" y="656"/>
                    <a:pt x="391" y="656"/>
                  </a:cubicBezTo>
                  <a:cubicBezTo>
                    <a:pt x="360" y="661"/>
                    <a:pt x="332" y="669"/>
                    <a:pt x="307" y="680"/>
                  </a:cubicBezTo>
                  <a:cubicBezTo>
                    <a:pt x="247" y="593"/>
                    <a:pt x="221" y="512"/>
                    <a:pt x="229" y="436"/>
                  </a:cubicBezTo>
                  <a:cubicBezTo>
                    <a:pt x="163" y="453"/>
                    <a:pt x="87" y="429"/>
                    <a:pt x="0" y="363"/>
                  </a:cubicBezTo>
                  <a:cubicBezTo>
                    <a:pt x="12" y="338"/>
                    <a:pt x="15" y="309"/>
                    <a:pt x="9" y="276"/>
                  </a:cubicBezTo>
                  <a:cubicBezTo>
                    <a:pt x="99" y="351"/>
                    <a:pt x="172" y="379"/>
                    <a:pt x="229" y="359"/>
                  </a:cubicBezTo>
                  <a:cubicBezTo>
                    <a:pt x="87" y="214"/>
                    <a:pt x="87" y="214"/>
                    <a:pt x="87" y="214"/>
                  </a:cubicBezTo>
                  <a:cubicBezTo>
                    <a:pt x="132" y="170"/>
                    <a:pt x="132" y="170"/>
                    <a:pt x="132" y="170"/>
                  </a:cubicBezTo>
                  <a:cubicBezTo>
                    <a:pt x="277" y="319"/>
                    <a:pt x="277" y="319"/>
                    <a:pt x="277" y="319"/>
                  </a:cubicBezTo>
                  <a:cubicBezTo>
                    <a:pt x="296" y="300"/>
                    <a:pt x="296" y="300"/>
                    <a:pt x="296" y="300"/>
                  </a:cubicBezTo>
                  <a:cubicBezTo>
                    <a:pt x="335" y="340"/>
                    <a:pt x="335" y="340"/>
                    <a:pt x="335" y="340"/>
                  </a:cubicBezTo>
                  <a:cubicBezTo>
                    <a:pt x="338" y="325"/>
                    <a:pt x="338" y="309"/>
                    <a:pt x="335" y="292"/>
                  </a:cubicBezTo>
                  <a:cubicBezTo>
                    <a:pt x="360" y="310"/>
                    <a:pt x="386" y="326"/>
                    <a:pt x="415" y="339"/>
                  </a:cubicBezTo>
                  <a:cubicBezTo>
                    <a:pt x="420" y="333"/>
                    <a:pt x="422" y="314"/>
                    <a:pt x="419" y="281"/>
                  </a:cubicBezTo>
                  <a:cubicBezTo>
                    <a:pt x="490" y="288"/>
                    <a:pt x="490" y="288"/>
                    <a:pt x="490" y="288"/>
                  </a:cubicBezTo>
                  <a:cubicBezTo>
                    <a:pt x="490" y="300"/>
                    <a:pt x="489" y="319"/>
                    <a:pt x="486" y="346"/>
                  </a:cubicBezTo>
                  <a:cubicBezTo>
                    <a:pt x="489" y="328"/>
                    <a:pt x="489" y="332"/>
                    <a:pt x="486" y="356"/>
                  </a:cubicBezTo>
                  <a:cubicBezTo>
                    <a:pt x="517" y="358"/>
                    <a:pt x="545" y="350"/>
                    <a:pt x="570" y="332"/>
                  </a:cubicBezTo>
                  <a:cubicBezTo>
                    <a:pt x="497" y="258"/>
                    <a:pt x="497" y="258"/>
                    <a:pt x="497" y="258"/>
                  </a:cubicBezTo>
                  <a:cubicBezTo>
                    <a:pt x="463" y="264"/>
                    <a:pt x="429" y="267"/>
                    <a:pt x="393" y="265"/>
                  </a:cubicBezTo>
                  <a:cubicBezTo>
                    <a:pt x="389" y="247"/>
                    <a:pt x="385" y="232"/>
                    <a:pt x="382" y="219"/>
                  </a:cubicBezTo>
                  <a:cubicBezTo>
                    <a:pt x="301" y="298"/>
                    <a:pt x="301" y="298"/>
                    <a:pt x="301" y="298"/>
                  </a:cubicBezTo>
                  <a:cubicBezTo>
                    <a:pt x="247" y="243"/>
                    <a:pt x="247" y="243"/>
                    <a:pt x="247" y="243"/>
                  </a:cubicBezTo>
                  <a:cubicBezTo>
                    <a:pt x="295" y="196"/>
                    <a:pt x="295" y="196"/>
                    <a:pt x="295" y="196"/>
                  </a:cubicBezTo>
                  <a:cubicBezTo>
                    <a:pt x="242" y="190"/>
                    <a:pt x="207" y="185"/>
                    <a:pt x="191" y="183"/>
                  </a:cubicBezTo>
                  <a:cubicBezTo>
                    <a:pt x="186" y="184"/>
                    <a:pt x="183" y="182"/>
                    <a:pt x="183" y="178"/>
                  </a:cubicBezTo>
                  <a:cubicBezTo>
                    <a:pt x="186" y="161"/>
                    <a:pt x="193" y="133"/>
                    <a:pt x="203" y="94"/>
                  </a:cubicBezTo>
                  <a:cubicBezTo>
                    <a:pt x="249" y="121"/>
                    <a:pt x="298" y="138"/>
                    <a:pt x="350" y="145"/>
                  </a:cubicBezTo>
                  <a:cubicBezTo>
                    <a:pt x="459" y="39"/>
                    <a:pt x="459" y="39"/>
                    <a:pt x="459" y="39"/>
                  </a:cubicBezTo>
                  <a:cubicBezTo>
                    <a:pt x="488" y="69"/>
                    <a:pt x="504" y="86"/>
                    <a:pt x="508" y="89"/>
                  </a:cubicBezTo>
                  <a:cubicBezTo>
                    <a:pt x="513" y="95"/>
                    <a:pt x="515" y="99"/>
                    <a:pt x="513" y="101"/>
                  </a:cubicBezTo>
                  <a:cubicBezTo>
                    <a:pt x="513" y="103"/>
                    <a:pt x="510" y="106"/>
                    <a:pt x="506" y="108"/>
                  </a:cubicBezTo>
                  <a:cubicBezTo>
                    <a:pt x="493" y="113"/>
                    <a:pt x="482" y="121"/>
                    <a:pt x="473" y="130"/>
                  </a:cubicBezTo>
                  <a:cubicBezTo>
                    <a:pt x="403" y="199"/>
                    <a:pt x="403" y="199"/>
                    <a:pt x="403" y="199"/>
                  </a:cubicBezTo>
                  <a:cubicBezTo>
                    <a:pt x="456" y="200"/>
                    <a:pt x="512" y="188"/>
                    <a:pt x="572" y="161"/>
                  </a:cubicBezTo>
                  <a:cubicBezTo>
                    <a:pt x="573" y="160"/>
                    <a:pt x="575" y="160"/>
                    <a:pt x="577" y="160"/>
                  </a:cubicBezTo>
                  <a:cubicBezTo>
                    <a:pt x="584" y="155"/>
                    <a:pt x="588" y="154"/>
                    <a:pt x="591" y="156"/>
                  </a:cubicBezTo>
                  <a:cubicBezTo>
                    <a:pt x="603" y="174"/>
                    <a:pt x="617" y="198"/>
                    <a:pt x="633" y="230"/>
                  </a:cubicBezTo>
                  <a:cubicBezTo>
                    <a:pt x="632" y="235"/>
                    <a:pt x="631" y="238"/>
                    <a:pt x="627" y="239"/>
                  </a:cubicBezTo>
                  <a:cubicBezTo>
                    <a:pt x="618" y="239"/>
                    <a:pt x="605" y="240"/>
                    <a:pt x="586" y="242"/>
                  </a:cubicBezTo>
                  <a:cubicBezTo>
                    <a:pt x="578" y="243"/>
                    <a:pt x="572" y="243"/>
                    <a:pt x="567" y="243"/>
                  </a:cubicBezTo>
                  <a:lnTo>
                    <a:pt x="676" y="353"/>
                  </a:lnTo>
                  <a:close/>
                  <a:moveTo>
                    <a:pt x="399" y="37"/>
                  </a:moveTo>
                  <a:cubicBezTo>
                    <a:pt x="354" y="118"/>
                    <a:pt x="354" y="118"/>
                    <a:pt x="354" y="118"/>
                  </a:cubicBezTo>
                  <a:cubicBezTo>
                    <a:pt x="289" y="87"/>
                    <a:pt x="289" y="87"/>
                    <a:pt x="289" y="87"/>
                  </a:cubicBezTo>
                  <a:cubicBezTo>
                    <a:pt x="302" y="65"/>
                    <a:pt x="313" y="42"/>
                    <a:pt x="323" y="17"/>
                  </a:cubicBezTo>
                  <a:cubicBezTo>
                    <a:pt x="326" y="7"/>
                    <a:pt x="329" y="1"/>
                    <a:pt x="330" y="0"/>
                  </a:cubicBezTo>
                  <a:lnTo>
                    <a:pt x="399" y="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5" name="Freeform 112"/>
            <p:cNvSpPr>
              <a:spLocks noEditPoints="1"/>
            </p:cNvSpPr>
            <p:nvPr/>
          </p:nvSpPr>
          <p:spPr bwMode="auto">
            <a:xfrm>
              <a:off x="4057516" y="2808242"/>
              <a:ext cx="169111" cy="161002"/>
            </a:xfrm>
            <a:custGeom>
              <a:avLst/>
              <a:gdLst>
                <a:gd name="T0" fmla="*/ 3 w 146"/>
                <a:gd name="T1" fmla="*/ 96 h 139"/>
                <a:gd name="T2" fmla="*/ 141 w 146"/>
                <a:gd name="T3" fmla="*/ 120 h 139"/>
                <a:gd name="T4" fmla="*/ 138 w 146"/>
                <a:gd name="T5" fmla="*/ 139 h 139"/>
                <a:gd name="T6" fmla="*/ 0 w 146"/>
                <a:gd name="T7" fmla="*/ 115 h 139"/>
                <a:gd name="T8" fmla="*/ 3 w 146"/>
                <a:gd name="T9" fmla="*/ 96 h 139"/>
                <a:gd name="T10" fmla="*/ 146 w 146"/>
                <a:gd name="T11" fmla="*/ 20 h 139"/>
                <a:gd name="T12" fmla="*/ 142 w 146"/>
                <a:gd name="T13" fmla="*/ 39 h 139"/>
                <a:gd name="T14" fmla="*/ 28 w 146"/>
                <a:gd name="T15" fmla="*/ 19 h 139"/>
                <a:gd name="T16" fmla="*/ 32 w 146"/>
                <a:gd name="T17" fmla="*/ 0 h 139"/>
                <a:gd name="T18" fmla="*/ 146 w 146"/>
                <a:gd name="T19" fmla="*/ 20 h 139"/>
                <a:gd name="T20" fmla="*/ 29 w 146"/>
                <a:gd name="T21" fmla="*/ 69 h 139"/>
                <a:gd name="T22" fmla="*/ 33 w 146"/>
                <a:gd name="T23" fmla="*/ 49 h 139"/>
                <a:gd name="T24" fmla="*/ 129 w 146"/>
                <a:gd name="T25" fmla="*/ 65 h 139"/>
                <a:gd name="T26" fmla="*/ 125 w 146"/>
                <a:gd name="T27" fmla="*/ 86 h 139"/>
                <a:gd name="T28" fmla="*/ 29 w 146"/>
                <a:gd name="T29" fmla="*/ 69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6" h="139">
                  <a:moveTo>
                    <a:pt x="3" y="96"/>
                  </a:moveTo>
                  <a:lnTo>
                    <a:pt x="141" y="120"/>
                  </a:lnTo>
                  <a:lnTo>
                    <a:pt x="138" y="139"/>
                  </a:lnTo>
                  <a:lnTo>
                    <a:pt x="0" y="115"/>
                  </a:lnTo>
                  <a:lnTo>
                    <a:pt x="3" y="96"/>
                  </a:lnTo>
                  <a:close/>
                  <a:moveTo>
                    <a:pt x="146" y="20"/>
                  </a:moveTo>
                  <a:lnTo>
                    <a:pt x="142" y="39"/>
                  </a:lnTo>
                  <a:lnTo>
                    <a:pt x="28" y="19"/>
                  </a:lnTo>
                  <a:lnTo>
                    <a:pt x="32" y="0"/>
                  </a:lnTo>
                  <a:lnTo>
                    <a:pt x="146" y="20"/>
                  </a:lnTo>
                  <a:close/>
                  <a:moveTo>
                    <a:pt x="29" y="69"/>
                  </a:moveTo>
                  <a:lnTo>
                    <a:pt x="33" y="49"/>
                  </a:lnTo>
                  <a:lnTo>
                    <a:pt x="129" y="65"/>
                  </a:lnTo>
                  <a:lnTo>
                    <a:pt x="125" y="86"/>
                  </a:lnTo>
                  <a:lnTo>
                    <a:pt x="29" y="6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6" name="Freeform 113"/>
            <p:cNvSpPr/>
            <p:nvPr/>
          </p:nvSpPr>
          <p:spPr bwMode="auto">
            <a:xfrm>
              <a:off x="4029717" y="3008626"/>
              <a:ext cx="171427" cy="179535"/>
            </a:xfrm>
            <a:custGeom>
              <a:avLst/>
              <a:gdLst>
                <a:gd name="T0" fmla="*/ 310 w 582"/>
                <a:gd name="T1" fmla="*/ 138 h 608"/>
                <a:gd name="T2" fmla="*/ 243 w 582"/>
                <a:gd name="T3" fmla="*/ 173 h 608"/>
                <a:gd name="T4" fmla="*/ 171 w 582"/>
                <a:gd name="T5" fmla="*/ 153 h 608"/>
                <a:gd name="T6" fmla="*/ 153 w 582"/>
                <a:gd name="T7" fmla="*/ 111 h 608"/>
                <a:gd name="T8" fmla="*/ 254 w 582"/>
                <a:gd name="T9" fmla="*/ 207 h 608"/>
                <a:gd name="T10" fmla="*/ 298 w 582"/>
                <a:gd name="T11" fmla="*/ 163 h 608"/>
                <a:gd name="T12" fmla="*/ 399 w 582"/>
                <a:gd name="T13" fmla="*/ 51 h 608"/>
                <a:gd name="T14" fmla="*/ 441 w 582"/>
                <a:gd name="T15" fmla="*/ 90 h 608"/>
                <a:gd name="T16" fmla="*/ 582 w 582"/>
                <a:gd name="T17" fmla="*/ 124 h 608"/>
                <a:gd name="T18" fmla="*/ 491 w 582"/>
                <a:gd name="T19" fmla="*/ 170 h 608"/>
                <a:gd name="T20" fmla="*/ 475 w 582"/>
                <a:gd name="T21" fmla="*/ 218 h 608"/>
                <a:gd name="T22" fmla="*/ 419 w 582"/>
                <a:gd name="T23" fmla="*/ 157 h 608"/>
                <a:gd name="T24" fmla="*/ 354 w 582"/>
                <a:gd name="T25" fmla="*/ 207 h 608"/>
                <a:gd name="T26" fmla="*/ 330 w 582"/>
                <a:gd name="T27" fmla="*/ 220 h 608"/>
                <a:gd name="T28" fmla="*/ 498 w 582"/>
                <a:gd name="T29" fmla="*/ 308 h 608"/>
                <a:gd name="T30" fmla="*/ 314 w 582"/>
                <a:gd name="T31" fmla="*/ 312 h 608"/>
                <a:gd name="T32" fmla="*/ 541 w 582"/>
                <a:gd name="T33" fmla="*/ 413 h 608"/>
                <a:gd name="T34" fmla="*/ 406 w 582"/>
                <a:gd name="T35" fmla="*/ 429 h 608"/>
                <a:gd name="T36" fmla="*/ 496 w 582"/>
                <a:gd name="T37" fmla="*/ 506 h 608"/>
                <a:gd name="T38" fmla="*/ 386 w 582"/>
                <a:gd name="T39" fmla="*/ 560 h 608"/>
                <a:gd name="T40" fmla="*/ 257 w 582"/>
                <a:gd name="T41" fmla="*/ 599 h 608"/>
                <a:gd name="T42" fmla="*/ 302 w 582"/>
                <a:gd name="T43" fmla="*/ 536 h 608"/>
                <a:gd name="T44" fmla="*/ 320 w 582"/>
                <a:gd name="T45" fmla="*/ 475 h 608"/>
                <a:gd name="T46" fmla="*/ 210 w 582"/>
                <a:gd name="T47" fmla="*/ 500 h 608"/>
                <a:gd name="T48" fmla="*/ 145 w 582"/>
                <a:gd name="T49" fmla="*/ 538 h 608"/>
                <a:gd name="T50" fmla="*/ 149 w 582"/>
                <a:gd name="T51" fmla="*/ 445 h 608"/>
                <a:gd name="T52" fmla="*/ 26 w 582"/>
                <a:gd name="T53" fmla="*/ 363 h 608"/>
                <a:gd name="T54" fmla="*/ 335 w 582"/>
                <a:gd name="T55" fmla="*/ 377 h 608"/>
                <a:gd name="T56" fmla="*/ 10 w 582"/>
                <a:gd name="T57" fmla="*/ 259 h 608"/>
                <a:gd name="T58" fmla="*/ 244 w 582"/>
                <a:gd name="T59" fmla="*/ 264 h 608"/>
                <a:gd name="T60" fmla="*/ 79 w 582"/>
                <a:gd name="T61" fmla="*/ 183 h 608"/>
                <a:gd name="T62" fmla="*/ 17 w 582"/>
                <a:gd name="T63" fmla="*/ 136 h 608"/>
                <a:gd name="T64" fmla="*/ 223 w 582"/>
                <a:gd name="T65" fmla="*/ 35 h 608"/>
                <a:gd name="T66" fmla="*/ 321 w 582"/>
                <a:gd name="T67" fmla="*/ 79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82" h="608">
                  <a:moveTo>
                    <a:pt x="321" y="79"/>
                  </a:moveTo>
                  <a:cubicBezTo>
                    <a:pt x="310" y="138"/>
                    <a:pt x="310" y="138"/>
                    <a:pt x="310" y="138"/>
                  </a:cubicBezTo>
                  <a:cubicBezTo>
                    <a:pt x="236" y="125"/>
                    <a:pt x="236" y="125"/>
                    <a:pt x="236" y="125"/>
                  </a:cubicBezTo>
                  <a:cubicBezTo>
                    <a:pt x="241" y="155"/>
                    <a:pt x="243" y="171"/>
                    <a:pt x="243" y="173"/>
                  </a:cubicBezTo>
                  <a:cubicBezTo>
                    <a:pt x="215" y="174"/>
                    <a:pt x="191" y="174"/>
                    <a:pt x="172" y="173"/>
                  </a:cubicBezTo>
                  <a:cubicBezTo>
                    <a:pt x="170" y="172"/>
                    <a:pt x="170" y="166"/>
                    <a:pt x="171" y="153"/>
                  </a:cubicBezTo>
                  <a:cubicBezTo>
                    <a:pt x="170" y="136"/>
                    <a:pt x="170" y="123"/>
                    <a:pt x="170" y="114"/>
                  </a:cubicBezTo>
                  <a:cubicBezTo>
                    <a:pt x="153" y="111"/>
                    <a:pt x="153" y="111"/>
                    <a:pt x="153" y="111"/>
                  </a:cubicBezTo>
                  <a:cubicBezTo>
                    <a:pt x="137" y="127"/>
                    <a:pt x="115" y="150"/>
                    <a:pt x="85" y="177"/>
                  </a:cubicBezTo>
                  <a:cubicBezTo>
                    <a:pt x="254" y="207"/>
                    <a:pt x="254" y="207"/>
                    <a:pt x="254" y="207"/>
                  </a:cubicBezTo>
                  <a:cubicBezTo>
                    <a:pt x="263" y="157"/>
                    <a:pt x="263" y="157"/>
                    <a:pt x="263" y="157"/>
                  </a:cubicBezTo>
                  <a:cubicBezTo>
                    <a:pt x="298" y="163"/>
                    <a:pt x="298" y="163"/>
                    <a:pt x="298" y="163"/>
                  </a:cubicBezTo>
                  <a:cubicBezTo>
                    <a:pt x="329" y="128"/>
                    <a:pt x="355" y="87"/>
                    <a:pt x="376" y="42"/>
                  </a:cubicBezTo>
                  <a:cubicBezTo>
                    <a:pt x="382" y="45"/>
                    <a:pt x="390" y="47"/>
                    <a:pt x="399" y="51"/>
                  </a:cubicBezTo>
                  <a:cubicBezTo>
                    <a:pt x="439" y="66"/>
                    <a:pt x="456" y="74"/>
                    <a:pt x="451" y="74"/>
                  </a:cubicBezTo>
                  <a:cubicBezTo>
                    <a:pt x="452" y="80"/>
                    <a:pt x="448" y="85"/>
                    <a:pt x="441" y="90"/>
                  </a:cubicBezTo>
                  <a:cubicBezTo>
                    <a:pt x="439" y="94"/>
                    <a:pt x="436" y="97"/>
                    <a:pt x="435" y="99"/>
                  </a:cubicBezTo>
                  <a:cubicBezTo>
                    <a:pt x="582" y="124"/>
                    <a:pt x="582" y="124"/>
                    <a:pt x="582" y="124"/>
                  </a:cubicBezTo>
                  <a:cubicBezTo>
                    <a:pt x="572" y="184"/>
                    <a:pt x="572" y="184"/>
                    <a:pt x="572" y="184"/>
                  </a:cubicBezTo>
                  <a:cubicBezTo>
                    <a:pt x="491" y="170"/>
                    <a:pt x="491" y="170"/>
                    <a:pt x="491" y="170"/>
                  </a:cubicBezTo>
                  <a:cubicBezTo>
                    <a:pt x="499" y="189"/>
                    <a:pt x="502" y="205"/>
                    <a:pt x="502" y="218"/>
                  </a:cubicBezTo>
                  <a:cubicBezTo>
                    <a:pt x="502" y="220"/>
                    <a:pt x="493" y="220"/>
                    <a:pt x="475" y="218"/>
                  </a:cubicBezTo>
                  <a:cubicBezTo>
                    <a:pt x="455" y="218"/>
                    <a:pt x="440" y="218"/>
                    <a:pt x="428" y="217"/>
                  </a:cubicBezTo>
                  <a:cubicBezTo>
                    <a:pt x="427" y="204"/>
                    <a:pt x="425" y="184"/>
                    <a:pt x="419" y="157"/>
                  </a:cubicBezTo>
                  <a:cubicBezTo>
                    <a:pt x="396" y="153"/>
                    <a:pt x="396" y="153"/>
                    <a:pt x="396" y="153"/>
                  </a:cubicBezTo>
                  <a:cubicBezTo>
                    <a:pt x="383" y="172"/>
                    <a:pt x="369" y="190"/>
                    <a:pt x="354" y="207"/>
                  </a:cubicBezTo>
                  <a:cubicBezTo>
                    <a:pt x="349" y="203"/>
                    <a:pt x="342" y="198"/>
                    <a:pt x="335" y="194"/>
                  </a:cubicBezTo>
                  <a:cubicBezTo>
                    <a:pt x="330" y="220"/>
                    <a:pt x="330" y="220"/>
                    <a:pt x="330" y="220"/>
                  </a:cubicBezTo>
                  <a:cubicBezTo>
                    <a:pt x="508" y="251"/>
                    <a:pt x="508" y="251"/>
                    <a:pt x="508" y="251"/>
                  </a:cubicBezTo>
                  <a:cubicBezTo>
                    <a:pt x="498" y="308"/>
                    <a:pt x="498" y="308"/>
                    <a:pt x="498" y="308"/>
                  </a:cubicBezTo>
                  <a:cubicBezTo>
                    <a:pt x="320" y="277"/>
                    <a:pt x="320" y="277"/>
                    <a:pt x="320" y="277"/>
                  </a:cubicBezTo>
                  <a:cubicBezTo>
                    <a:pt x="314" y="312"/>
                    <a:pt x="314" y="312"/>
                    <a:pt x="314" y="312"/>
                  </a:cubicBezTo>
                  <a:cubicBezTo>
                    <a:pt x="552" y="354"/>
                    <a:pt x="552" y="354"/>
                    <a:pt x="552" y="354"/>
                  </a:cubicBezTo>
                  <a:cubicBezTo>
                    <a:pt x="541" y="413"/>
                    <a:pt x="541" y="413"/>
                    <a:pt x="541" y="413"/>
                  </a:cubicBezTo>
                  <a:cubicBezTo>
                    <a:pt x="413" y="391"/>
                    <a:pt x="413" y="391"/>
                    <a:pt x="413" y="391"/>
                  </a:cubicBezTo>
                  <a:cubicBezTo>
                    <a:pt x="406" y="429"/>
                    <a:pt x="406" y="429"/>
                    <a:pt x="406" y="429"/>
                  </a:cubicBezTo>
                  <a:cubicBezTo>
                    <a:pt x="506" y="446"/>
                    <a:pt x="506" y="446"/>
                    <a:pt x="506" y="446"/>
                  </a:cubicBezTo>
                  <a:cubicBezTo>
                    <a:pt x="496" y="506"/>
                    <a:pt x="496" y="506"/>
                    <a:pt x="496" y="506"/>
                  </a:cubicBezTo>
                  <a:cubicBezTo>
                    <a:pt x="398" y="489"/>
                    <a:pt x="398" y="489"/>
                    <a:pt x="398" y="489"/>
                  </a:cubicBezTo>
                  <a:cubicBezTo>
                    <a:pt x="386" y="560"/>
                    <a:pt x="386" y="560"/>
                    <a:pt x="386" y="560"/>
                  </a:cubicBezTo>
                  <a:cubicBezTo>
                    <a:pt x="383" y="586"/>
                    <a:pt x="373" y="600"/>
                    <a:pt x="356" y="604"/>
                  </a:cubicBezTo>
                  <a:cubicBezTo>
                    <a:pt x="342" y="608"/>
                    <a:pt x="309" y="606"/>
                    <a:pt x="257" y="599"/>
                  </a:cubicBezTo>
                  <a:cubicBezTo>
                    <a:pt x="257" y="577"/>
                    <a:pt x="255" y="554"/>
                    <a:pt x="252" y="529"/>
                  </a:cubicBezTo>
                  <a:cubicBezTo>
                    <a:pt x="280" y="536"/>
                    <a:pt x="297" y="538"/>
                    <a:pt x="302" y="536"/>
                  </a:cubicBezTo>
                  <a:cubicBezTo>
                    <a:pt x="307" y="535"/>
                    <a:pt x="311" y="527"/>
                    <a:pt x="314" y="511"/>
                  </a:cubicBezTo>
                  <a:cubicBezTo>
                    <a:pt x="320" y="475"/>
                    <a:pt x="320" y="475"/>
                    <a:pt x="320" y="475"/>
                  </a:cubicBezTo>
                  <a:cubicBezTo>
                    <a:pt x="187" y="452"/>
                    <a:pt x="187" y="452"/>
                    <a:pt x="187" y="452"/>
                  </a:cubicBezTo>
                  <a:cubicBezTo>
                    <a:pt x="192" y="462"/>
                    <a:pt x="199" y="478"/>
                    <a:pt x="210" y="500"/>
                  </a:cubicBezTo>
                  <a:cubicBezTo>
                    <a:pt x="212" y="508"/>
                    <a:pt x="214" y="515"/>
                    <a:pt x="217" y="518"/>
                  </a:cubicBezTo>
                  <a:cubicBezTo>
                    <a:pt x="145" y="538"/>
                    <a:pt x="145" y="538"/>
                    <a:pt x="145" y="538"/>
                  </a:cubicBezTo>
                  <a:cubicBezTo>
                    <a:pt x="131" y="507"/>
                    <a:pt x="118" y="481"/>
                    <a:pt x="107" y="460"/>
                  </a:cubicBezTo>
                  <a:cubicBezTo>
                    <a:pt x="149" y="445"/>
                    <a:pt x="149" y="445"/>
                    <a:pt x="149" y="445"/>
                  </a:cubicBezTo>
                  <a:cubicBezTo>
                    <a:pt x="16" y="422"/>
                    <a:pt x="16" y="422"/>
                    <a:pt x="16" y="422"/>
                  </a:cubicBezTo>
                  <a:cubicBezTo>
                    <a:pt x="26" y="363"/>
                    <a:pt x="26" y="363"/>
                    <a:pt x="26" y="363"/>
                  </a:cubicBezTo>
                  <a:cubicBezTo>
                    <a:pt x="328" y="415"/>
                    <a:pt x="328" y="415"/>
                    <a:pt x="328" y="415"/>
                  </a:cubicBezTo>
                  <a:cubicBezTo>
                    <a:pt x="335" y="377"/>
                    <a:pt x="335" y="377"/>
                    <a:pt x="335" y="377"/>
                  </a:cubicBezTo>
                  <a:cubicBezTo>
                    <a:pt x="0" y="319"/>
                    <a:pt x="0" y="319"/>
                    <a:pt x="0" y="319"/>
                  </a:cubicBezTo>
                  <a:cubicBezTo>
                    <a:pt x="10" y="259"/>
                    <a:pt x="10" y="259"/>
                    <a:pt x="10" y="259"/>
                  </a:cubicBezTo>
                  <a:cubicBezTo>
                    <a:pt x="238" y="299"/>
                    <a:pt x="238" y="299"/>
                    <a:pt x="238" y="299"/>
                  </a:cubicBezTo>
                  <a:cubicBezTo>
                    <a:pt x="244" y="264"/>
                    <a:pt x="244" y="264"/>
                    <a:pt x="244" y="264"/>
                  </a:cubicBezTo>
                  <a:cubicBezTo>
                    <a:pt x="71" y="233"/>
                    <a:pt x="71" y="233"/>
                    <a:pt x="71" y="233"/>
                  </a:cubicBezTo>
                  <a:cubicBezTo>
                    <a:pt x="79" y="183"/>
                    <a:pt x="79" y="183"/>
                    <a:pt x="79" y="183"/>
                  </a:cubicBezTo>
                  <a:cubicBezTo>
                    <a:pt x="71" y="175"/>
                    <a:pt x="55" y="163"/>
                    <a:pt x="32" y="146"/>
                  </a:cubicBezTo>
                  <a:cubicBezTo>
                    <a:pt x="17" y="136"/>
                    <a:pt x="17" y="136"/>
                    <a:pt x="17" y="136"/>
                  </a:cubicBezTo>
                  <a:cubicBezTo>
                    <a:pt x="64" y="98"/>
                    <a:pt x="104" y="53"/>
                    <a:pt x="136" y="0"/>
                  </a:cubicBezTo>
                  <a:cubicBezTo>
                    <a:pt x="195" y="18"/>
                    <a:pt x="224" y="30"/>
                    <a:pt x="223" y="35"/>
                  </a:cubicBezTo>
                  <a:cubicBezTo>
                    <a:pt x="222" y="39"/>
                    <a:pt x="214" y="47"/>
                    <a:pt x="199" y="57"/>
                  </a:cubicBezTo>
                  <a:lnTo>
                    <a:pt x="321" y="7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7" name="Freeform 114"/>
            <p:cNvSpPr>
              <a:spLocks noEditPoints="1"/>
            </p:cNvSpPr>
            <p:nvPr/>
          </p:nvSpPr>
          <p:spPr bwMode="auto">
            <a:xfrm>
              <a:off x="3985701" y="3232177"/>
              <a:ext cx="174902" cy="179535"/>
            </a:xfrm>
            <a:custGeom>
              <a:avLst/>
              <a:gdLst>
                <a:gd name="T0" fmla="*/ 586 w 593"/>
                <a:gd name="T1" fmla="*/ 129 h 610"/>
                <a:gd name="T2" fmla="*/ 592 w 593"/>
                <a:gd name="T3" fmla="*/ 135 h 610"/>
                <a:gd name="T4" fmla="*/ 494 w 593"/>
                <a:gd name="T5" fmla="*/ 292 h 610"/>
                <a:gd name="T6" fmla="*/ 330 w 593"/>
                <a:gd name="T7" fmla="*/ 344 h 610"/>
                <a:gd name="T8" fmla="*/ 329 w 593"/>
                <a:gd name="T9" fmla="*/ 349 h 610"/>
                <a:gd name="T10" fmla="*/ 553 w 593"/>
                <a:gd name="T11" fmla="*/ 388 h 610"/>
                <a:gd name="T12" fmla="*/ 542 w 593"/>
                <a:gd name="T13" fmla="*/ 450 h 610"/>
                <a:gd name="T14" fmla="*/ 326 w 593"/>
                <a:gd name="T15" fmla="*/ 412 h 610"/>
                <a:gd name="T16" fmla="*/ 537 w 593"/>
                <a:gd name="T17" fmla="*/ 534 h 610"/>
                <a:gd name="T18" fmla="*/ 531 w 593"/>
                <a:gd name="T19" fmla="*/ 541 h 610"/>
                <a:gd name="T20" fmla="*/ 477 w 593"/>
                <a:gd name="T21" fmla="*/ 610 h 610"/>
                <a:gd name="T22" fmla="*/ 272 w 593"/>
                <a:gd name="T23" fmla="*/ 456 h 610"/>
                <a:gd name="T24" fmla="*/ 43 w 593"/>
                <a:gd name="T25" fmla="*/ 531 h 610"/>
                <a:gd name="T26" fmla="*/ 0 w 593"/>
                <a:gd name="T27" fmla="*/ 455 h 610"/>
                <a:gd name="T28" fmla="*/ 226 w 593"/>
                <a:gd name="T29" fmla="*/ 394 h 610"/>
                <a:gd name="T30" fmla="*/ 27 w 593"/>
                <a:gd name="T31" fmla="*/ 360 h 610"/>
                <a:gd name="T32" fmla="*/ 37 w 593"/>
                <a:gd name="T33" fmla="*/ 298 h 610"/>
                <a:gd name="T34" fmla="*/ 242 w 593"/>
                <a:gd name="T35" fmla="*/ 334 h 610"/>
                <a:gd name="T36" fmla="*/ 246 w 593"/>
                <a:gd name="T37" fmla="*/ 307 h 610"/>
                <a:gd name="T38" fmla="*/ 301 w 593"/>
                <a:gd name="T39" fmla="*/ 317 h 610"/>
                <a:gd name="T40" fmla="*/ 273 w 593"/>
                <a:gd name="T41" fmla="*/ 278 h 610"/>
                <a:gd name="T42" fmla="*/ 365 w 593"/>
                <a:gd name="T43" fmla="*/ 270 h 610"/>
                <a:gd name="T44" fmla="*/ 335 w 593"/>
                <a:gd name="T45" fmla="*/ 220 h 610"/>
                <a:gd name="T46" fmla="*/ 397 w 593"/>
                <a:gd name="T47" fmla="*/ 184 h 610"/>
                <a:gd name="T48" fmla="*/ 428 w 593"/>
                <a:gd name="T49" fmla="*/ 234 h 610"/>
                <a:gd name="T50" fmla="*/ 434 w 593"/>
                <a:gd name="T51" fmla="*/ 242 h 610"/>
                <a:gd name="T52" fmla="*/ 488 w 593"/>
                <a:gd name="T53" fmla="*/ 173 h 610"/>
                <a:gd name="T54" fmla="*/ 385 w 593"/>
                <a:gd name="T55" fmla="*/ 155 h 610"/>
                <a:gd name="T56" fmla="*/ 305 w 593"/>
                <a:gd name="T57" fmla="*/ 222 h 610"/>
                <a:gd name="T58" fmla="*/ 269 w 593"/>
                <a:gd name="T59" fmla="*/ 191 h 610"/>
                <a:gd name="T60" fmla="*/ 249 w 593"/>
                <a:gd name="T61" fmla="*/ 303 h 610"/>
                <a:gd name="T62" fmla="*/ 173 w 593"/>
                <a:gd name="T63" fmla="*/ 290 h 610"/>
                <a:gd name="T64" fmla="*/ 185 w 593"/>
                <a:gd name="T65" fmla="*/ 223 h 610"/>
                <a:gd name="T66" fmla="*/ 93 w 593"/>
                <a:gd name="T67" fmla="*/ 273 h 610"/>
                <a:gd name="T68" fmla="*/ 83 w 593"/>
                <a:gd name="T69" fmla="*/ 274 h 610"/>
                <a:gd name="T70" fmla="*/ 50 w 593"/>
                <a:gd name="T71" fmla="*/ 195 h 610"/>
                <a:gd name="T72" fmla="*/ 200 w 593"/>
                <a:gd name="T73" fmla="*/ 150 h 610"/>
                <a:gd name="T74" fmla="*/ 226 w 593"/>
                <a:gd name="T75" fmla="*/ 0 h 610"/>
                <a:gd name="T76" fmla="*/ 295 w 593"/>
                <a:gd name="T77" fmla="*/ 12 h 610"/>
                <a:gd name="T78" fmla="*/ 306 w 593"/>
                <a:gd name="T79" fmla="*/ 19 h 610"/>
                <a:gd name="T80" fmla="*/ 305 w 593"/>
                <a:gd name="T81" fmla="*/ 29 h 610"/>
                <a:gd name="T82" fmla="*/ 291 w 593"/>
                <a:gd name="T83" fmla="*/ 66 h 610"/>
                <a:gd name="T84" fmla="*/ 274 w 593"/>
                <a:gd name="T85" fmla="*/ 163 h 610"/>
                <a:gd name="T86" fmla="*/ 389 w 593"/>
                <a:gd name="T87" fmla="*/ 34 h 610"/>
                <a:gd name="T88" fmla="*/ 393 w 593"/>
                <a:gd name="T89" fmla="*/ 29 h 610"/>
                <a:gd name="T90" fmla="*/ 402 w 593"/>
                <a:gd name="T91" fmla="*/ 19 h 610"/>
                <a:gd name="T92" fmla="*/ 479 w 593"/>
                <a:gd name="T93" fmla="*/ 54 h 610"/>
                <a:gd name="T94" fmla="*/ 479 w 593"/>
                <a:gd name="T95" fmla="*/ 64 h 610"/>
                <a:gd name="T96" fmla="*/ 448 w 593"/>
                <a:gd name="T97" fmla="*/ 90 h 610"/>
                <a:gd name="T98" fmla="*/ 434 w 593"/>
                <a:gd name="T99" fmla="*/ 103 h 610"/>
                <a:gd name="T100" fmla="*/ 586 w 593"/>
                <a:gd name="T101" fmla="*/ 129 h 610"/>
                <a:gd name="T102" fmla="*/ 177 w 593"/>
                <a:gd name="T103" fmla="*/ 33 h 610"/>
                <a:gd name="T104" fmla="*/ 187 w 593"/>
                <a:gd name="T105" fmla="*/ 126 h 610"/>
                <a:gd name="T106" fmla="*/ 117 w 593"/>
                <a:gd name="T107" fmla="*/ 138 h 610"/>
                <a:gd name="T108" fmla="*/ 103 w 593"/>
                <a:gd name="T109" fmla="*/ 62 h 610"/>
                <a:gd name="T110" fmla="*/ 99 w 593"/>
                <a:gd name="T111" fmla="*/ 44 h 610"/>
                <a:gd name="T112" fmla="*/ 177 w 593"/>
                <a:gd name="T113" fmla="*/ 33 h 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93" h="610">
                  <a:moveTo>
                    <a:pt x="586" y="129"/>
                  </a:moveTo>
                  <a:cubicBezTo>
                    <a:pt x="590" y="130"/>
                    <a:pt x="593" y="132"/>
                    <a:pt x="592" y="135"/>
                  </a:cubicBezTo>
                  <a:cubicBezTo>
                    <a:pt x="571" y="211"/>
                    <a:pt x="538" y="264"/>
                    <a:pt x="494" y="292"/>
                  </a:cubicBezTo>
                  <a:cubicBezTo>
                    <a:pt x="456" y="320"/>
                    <a:pt x="402" y="337"/>
                    <a:pt x="330" y="344"/>
                  </a:cubicBezTo>
                  <a:cubicBezTo>
                    <a:pt x="329" y="349"/>
                    <a:pt x="329" y="349"/>
                    <a:pt x="329" y="349"/>
                  </a:cubicBezTo>
                  <a:cubicBezTo>
                    <a:pt x="553" y="388"/>
                    <a:pt x="553" y="388"/>
                    <a:pt x="553" y="388"/>
                  </a:cubicBezTo>
                  <a:cubicBezTo>
                    <a:pt x="542" y="450"/>
                    <a:pt x="542" y="450"/>
                    <a:pt x="542" y="450"/>
                  </a:cubicBezTo>
                  <a:cubicBezTo>
                    <a:pt x="326" y="412"/>
                    <a:pt x="326" y="412"/>
                    <a:pt x="326" y="412"/>
                  </a:cubicBezTo>
                  <a:cubicBezTo>
                    <a:pt x="357" y="476"/>
                    <a:pt x="427" y="517"/>
                    <a:pt x="537" y="534"/>
                  </a:cubicBezTo>
                  <a:cubicBezTo>
                    <a:pt x="531" y="541"/>
                    <a:pt x="531" y="541"/>
                    <a:pt x="531" y="541"/>
                  </a:cubicBezTo>
                  <a:cubicBezTo>
                    <a:pt x="509" y="563"/>
                    <a:pt x="491" y="586"/>
                    <a:pt x="477" y="610"/>
                  </a:cubicBezTo>
                  <a:cubicBezTo>
                    <a:pt x="377" y="574"/>
                    <a:pt x="309" y="523"/>
                    <a:pt x="272" y="456"/>
                  </a:cubicBezTo>
                  <a:cubicBezTo>
                    <a:pt x="228" y="509"/>
                    <a:pt x="152" y="534"/>
                    <a:pt x="43" y="531"/>
                  </a:cubicBezTo>
                  <a:cubicBezTo>
                    <a:pt x="38" y="504"/>
                    <a:pt x="24" y="479"/>
                    <a:pt x="0" y="455"/>
                  </a:cubicBezTo>
                  <a:cubicBezTo>
                    <a:pt x="116" y="464"/>
                    <a:pt x="191" y="444"/>
                    <a:pt x="226" y="394"/>
                  </a:cubicBezTo>
                  <a:cubicBezTo>
                    <a:pt x="27" y="360"/>
                    <a:pt x="27" y="360"/>
                    <a:pt x="27" y="360"/>
                  </a:cubicBezTo>
                  <a:cubicBezTo>
                    <a:pt x="37" y="298"/>
                    <a:pt x="37" y="298"/>
                    <a:pt x="37" y="298"/>
                  </a:cubicBezTo>
                  <a:cubicBezTo>
                    <a:pt x="242" y="334"/>
                    <a:pt x="242" y="334"/>
                    <a:pt x="242" y="334"/>
                  </a:cubicBezTo>
                  <a:cubicBezTo>
                    <a:pt x="246" y="307"/>
                    <a:pt x="246" y="307"/>
                    <a:pt x="246" y="307"/>
                  </a:cubicBezTo>
                  <a:cubicBezTo>
                    <a:pt x="301" y="317"/>
                    <a:pt x="301" y="317"/>
                    <a:pt x="301" y="317"/>
                  </a:cubicBezTo>
                  <a:cubicBezTo>
                    <a:pt x="295" y="303"/>
                    <a:pt x="286" y="290"/>
                    <a:pt x="273" y="278"/>
                  </a:cubicBezTo>
                  <a:cubicBezTo>
                    <a:pt x="304" y="278"/>
                    <a:pt x="335" y="276"/>
                    <a:pt x="365" y="270"/>
                  </a:cubicBezTo>
                  <a:cubicBezTo>
                    <a:pt x="367" y="262"/>
                    <a:pt x="357" y="245"/>
                    <a:pt x="335" y="220"/>
                  </a:cubicBezTo>
                  <a:cubicBezTo>
                    <a:pt x="397" y="184"/>
                    <a:pt x="397" y="184"/>
                    <a:pt x="397" y="184"/>
                  </a:cubicBezTo>
                  <a:cubicBezTo>
                    <a:pt x="404" y="194"/>
                    <a:pt x="414" y="210"/>
                    <a:pt x="428" y="234"/>
                  </a:cubicBezTo>
                  <a:cubicBezTo>
                    <a:pt x="419" y="218"/>
                    <a:pt x="421" y="220"/>
                    <a:pt x="434" y="242"/>
                  </a:cubicBezTo>
                  <a:cubicBezTo>
                    <a:pt x="460" y="226"/>
                    <a:pt x="477" y="203"/>
                    <a:pt x="488" y="173"/>
                  </a:cubicBezTo>
                  <a:cubicBezTo>
                    <a:pt x="385" y="155"/>
                    <a:pt x="385" y="155"/>
                    <a:pt x="385" y="155"/>
                  </a:cubicBezTo>
                  <a:cubicBezTo>
                    <a:pt x="361" y="181"/>
                    <a:pt x="335" y="203"/>
                    <a:pt x="305" y="222"/>
                  </a:cubicBezTo>
                  <a:cubicBezTo>
                    <a:pt x="291" y="210"/>
                    <a:pt x="279" y="200"/>
                    <a:pt x="269" y="191"/>
                  </a:cubicBezTo>
                  <a:cubicBezTo>
                    <a:pt x="249" y="303"/>
                    <a:pt x="249" y="303"/>
                    <a:pt x="249" y="303"/>
                  </a:cubicBezTo>
                  <a:cubicBezTo>
                    <a:pt x="173" y="290"/>
                    <a:pt x="173" y="290"/>
                    <a:pt x="173" y="290"/>
                  </a:cubicBezTo>
                  <a:cubicBezTo>
                    <a:pt x="185" y="223"/>
                    <a:pt x="185" y="223"/>
                    <a:pt x="185" y="223"/>
                  </a:cubicBezTo>
                  <a:cubicBezTo>
                    <a:pt x="138" y="249"/>
                    <a:pt x="107" y="266"/>
                    <a:pt x="93" y="273"/>
                  </a:cubicBezTo>
                  <a:cubicBezTo>
                    <a:pt x="89" y="277"/>
                    <a:pt x="86" y="278"/>
                    <a:pt x="83" y="274"/>
                  </a:cubicBezTo>
                  <a:cubicBezTo>
                    <a:pt x="76" y="258"/>
                    <a:pt x="65" y="232"/>
                    <a:pt x="50" y="195"/>
                  </a:cubicBezTo>
                  <a:cubicBezTo>
                    <a:pt x="104" y="190"/>
                    <a:pt x="153" y="175"/>
                    <a:pt x="200" y="150"/>
                  </a:cubicBezTo>
                  <a:cubicBezTo>
                    <a:pt x="226" y="0"/>
                    <a:pt x="226" y="0"/>
                    <a:pt x="226" y="0"/>
                  </a:cubicBezTo>
                  <a:cubicBezTo>
                    <a:pt x="267" y="8"/>
                    <a:pt x="291" y="12"/>
                    <a:pt x="295" y="12"/>
                  </a:cubicBezTo>
                  <a:cubicBezTo>
                    <a:pt x="303" y="14"/>
                    <a:pt x="307" y="16"/>
                    <a:pt x="306" y="19"/>
                  </a:cubicBezTo>
                  <a:cubicBezTo>
                    <a:pt x="308" y="21"/>
                    <a:pt x="307" y="24"/>
                    <a:pt x="305" y="29"/>
                  </a:cubicBezTo>
                  <a:cubicBezTo>
                    <a:pt x="298" y="41"/>
                    <a:pt x="293" y="53"/>
                    <a:pt x="291" y="66"/>
                  </a:cubicBezTo>
                  <a:cubicBezTo>
                    <a:pt x="274" y="163"/>
                    <a:pt x="274" y="163"/>
                    <a:pt x="274" y="163"/>
                  </a:cubicBezTo>
                  <a:cubicBezTo>
                    <a:pt x="318" y="133"/>
                    <a:pt x="357" y="90"/>
                    <a:pt x="389" y="34"/>
                  </a:cubicBezTo>
                  <a:cubicBezTo>
                    <a:pt x="390" y="32"/>
                    <a:pt x="391" y="31"/>
                    <a:pt x="393" y="29"/>
                  </a:cubicBezTo>
                  <a:cubicBezTo>
                    <a:pt x="396" y="22"/>
                    <a:pt x="399" y="18"/>
                    <a:pt x="402" y="19"/>
                  </a:cubicBezTo>
                  <a:cubicBezTo>
                    <a:pt x="422" y="26"/>
                    <a:pt x="448" y="37"/>
                    <a:pt x="479" y="54"/>
                  </a:cubicBezTo>
                  <a:cubicBezTo>
                    <a:pt x="482" y="58"/>
                    <a:pt x="482" y="61"/>
                    <a:pt x="479" y="64"/>
                  </a:cubicBezTo>
                  <a:cubicBezTo>
                    <a:pt x="472" y="69"/>
                    <a:pt x="462" y="78"/>
                    <a:pt x="448" y="90"/>
                  </a:cubicBezTo>
                  <a:cubicBezTo>
                    <a:pt x="442" y="96"/>
                    <a:pt x="437" y="100"/>
                    <a:pt x="434" y="103"/>
                  </a:cubicBezTo>
                  <a:lnTo>
                    <a:pt x="586" y="129"/>
                  </a:lnTo>
                  <a:close/>
                  <a:moveTo>
                    <a:pt x="177" y="33"/>
                  </a:moveTo>
                  <a:cubicBezTo>
                    <a:pt x="187" y="126"/>
                    <a:pt x="187" y="126"/>
                    <a:pt x="187" y="126"/>
                  </a:cubicBezTo>
                  <a:cubicBezTo>
                    <a:pt x="117" y="138"/>
                    <a:pt x="117" y="138"/>
                    <a:pt x="117" y="138"/>
                  </a:cubicBezTo>
                  <a:cubicBezTo>
                    <a:pt x="114" y="113"/>
                    <a:pt x="110" y="88"/>
                    <a:pt x="103" y="62"/>
                  </a:cubicBezTo>
                  <a:cubicBezTo>
                    <a:pt x="100" y="52"/>
                    <a:pt x="98" y="46"/>
                    <a:pt x="99" y="44"/>
                  </a:cubicBezTo>
                  <a:lnTo>
                    <a:pt x="177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358" name="组合 357"/>
          <p:cNvGrpSpPr/>
          <p:nvPr/>
        </p:nvGrpSpPr>
        <p:grpSpPr>
          <a:xfrm>
            <a:off x="3797411" y="2872184"/>
            <a:ext cx="229686" cy="2684624"/>
            <a:chOff x="3759565" y="2187505"/>
            <a:chExt cx="333424" cy="3897141"/>
          </a:xfrm>
        </p:grpSpPr>
        <p:grpSp>
          <p:nvGrpSpPr>
            <p:cNvPr id="359" name="组合 358"/>
            <p:cNvGrpSpPr/>
            <p:nvPr/>
          </p:nvGrpSpPr>
          <p:grpSpPr>
            <a:xfrm>
              <a:off x="3759565" y="2187505"/>
              <a:ext cx="332577" cy="1585031"/>
              <a:chOff x="4036014" y="506776"/>
              <a:chExt cx="404563" cy="1928109"/>
            </a:xfrm>
          </p:grpSpPr>
          <p:sp>
            <p:nvSpPr>
              <p:cNvPr id="363" name="直角三角形 362"/>
              <p:cNvSpPr/>
              <p:nvPr/>
            </p:nvSpPr>
            <p:spPr>
              <a:xfrm>
                <a:off x="4236370" y="506776"/>
                <a:ext cx="204207" cy="1928109"/>
              </a:xfrm>
              <a:prstGeom prst="rtTriangle">
                <a:avLst/>
              </a:prstGeom>
              <a:solidFill>
                <a:srgbClr val="E32D3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/>
              </a:p>
            </p:txBody>
          </p:sp>
          <p:sp>
            <p:nvSpPr>
              <p:cNvPr id="364" name="直角三角形 363"/>
              <p:cNvSpPr/>
              <p:nvPr/>
            </p:nvSpPr>
            <p:spPr>
              <a:xfrm flipH="1">
                <a:off x="4036014" y="506776"/>
                <a:ext cx="204207" cy="1928109"/>
              </a:xfrm>
              <a:prstGeom prst="rtTriangle">
                <a:avLst/>
              </a:prstGeom>
              <a:solidFill>
                <a:srgbClr val="C3131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/>
              </a:p>
            </p:txBody>
          </p:sp>
        </p:grpSp>
        <p:grpSp>
          <p:nvGrpSpPr>
            <p:cNvPr id="360" name="组合 359"/>
            <p:cNvGrpSpPr/>
            <p:nvPr/>
          </p:nvGrpSpPr>
          <p:grpSpPr>
            <a:xfrm flipV="1">
              <a:off x="3760412" y="4499615"/>
              <a:ext cx="332577" cy="1585031"/>
              <a:chOff x="4036014" y="506776"/>
              <a:chExt cx="404563" cy="1928109"/>
            </a:xfrm>
            <a:noFill/>
          </p:grpSpPr>
          <p:sp>
            <p:nvSpPr>
              <p:cNvPr id="361" name="直角三角形 360"/>
              <p:cNvSpPr/>
              <p:nvPr/>
            </p:nvSpPr>
            <p:spPr>
              <a:xfrm>
                <a:off x="4236370" y="506776"/>
                <a:ext cx="204207" cy="1928109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/>
              </a:p>
            </p:txBody>
          </p:sp>
          <p:sp>
            <p:nvSpPr>
              <p:cNvPr id="362" name="直角三角形 361"/>
              <p:cNvSpPr/>
              <p:nvPr/>
            </p:nvSpPr>
            <p:spPr>
              <a:xfrm flipH="1">
                <a:off x="4036014" y="506776"/>
                <a:ext cx="204207" cy="1928109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/>
              </a:p>
            </p:txBody>
          </p:sp>
        </p:grpSp>
      </p:grpSp>
      <p:grpSp>
        <p:nvGrpSpPr>
          <p:cNvPr id="365" name="组合 364"/>
          <p:cNvGrpSpPr/>
          <p:nvPr/>
        </p:nvGrpSpPr>
        <p:grpSpPr>
          <a:xfrm>
            <a:off x="3609558" y="3905553"/>
            <a:ext cx="617890" cy="617886"/>
            <a:chOff x="5585348" y="3151609"/>
            <a:chExt cx="1091105" cy="1091102"/>
          </a:xfrm>
        </p:grpSpPr>
        <p:sp>
          <p:nvSpPr>
            <p:cNvPr id="366" name="Oval 25"/>
            <p:cNvSpPr>
              <a:spLocks noChangeArrowheads="1"/>
            </p:cNvSpPr>
            <p:nvPr/>
          </p:nvSpPr>
          <p:spPr bwMode="auto">
            <a:xfrm>
              <a:off x="5637401" y="3203661"/>
              <a:ext cx="984997" cy="98499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400"/>
            </a:p>
          </p:txBody>
        </p:sp>
        <p:sp>
          <p:nvSpPr>
            <p:cNvPr id="367" name="矩形 366"/>
            <p:cNvSpPr/>
            <p:nvPr/>
          </p:nvSpPr>
          <p:spPr>
            <a:xfrm>
              <a:off x="5699830" y="3309816"/>
              <a:ext cx="869584" cy="81523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200" b="1" dirty="0">
                  <a:solidFill>
                    <a:srgbClr val="C3131F"/>
                  </a:solidFill>
                  <a:effectLst>
                    <a:innerShdw blurRad="63500" dist="50800" dir="18900000">
                      <a:prstClr val="black">
                        <a:alpha val="30000"/>
                      </a:prstClr>
                    </a:innerShdw>
                  </a:effectLst>
                  <a:latin typeface="微软雅黑" panose="020B0503020204020204" charset="-122"/>
                  <a:ea typeface="微软雅黑" panose="020B0503020204020204" charset="-122"/>
                </a:rPr>
                <a:t>抽奖</a:t>
              </a:r>
              <a:endParaRPr lang="en-US" altLang="zh-CN" sz="1200" b="1" dirty="0">
                <a:solidFill>
                  <a:srgbClr val="C3131F"/>
                </a:solidFill>
                <a:effectLst>
                  <a:innerShdw blurRad="63500" dist="50800" dir="18900000">
                    <a:prstClr val="black">
                      <a:alpha val="30000"/>
                    </a:prstClr>
                  </a:innerShdw>
                </a:effectLst>
                <a:latin typeface="微软雅黑" panose="020B0503020204020204" charset="-122"/>
                <a:ea typeface="微软雅黑" panose="020B0503020204020204" charset="-122"/>
              </a:endParaRPr>
            </a:p>
            <a:p>
              <a:pPr algn="ctr"/>
              <a:r>
                <a:rPr lang="zh-CN" altLang="en-US" sz="1200" b="1" dirty="0">
                  <a:solidFill>
                    <a:srgbClr val="C3131F"/>
                  </a:solidFill>
                  <a:effectLst>
                    <a:innerShdw blurRad="63500" dist="50800" dir="18900000">
                      <a:prstClr val="black">
                        <a:alpha val="30000"/>
                      </a:prstClr>
                    </a:innerShdw>
                  </a:effectLst>
                  <a:latin typeface="微软雅黑" panose="020B0503020204020204" charset="-122"/>
                  <a:ea typeface="微软雅黑" panose="020B0503020204020204" charset="-122"/>
                </a:rPr>
                <a:t>转盘</a:t>
              </a:r>
              <a:endParaRPr lang="zh-CN" altLang="en-US" sz="1200" b="1" dirty="0">
                <a:solidFill>
                  <a:srgbClr val="C3131F"/>
                </a:solidFill>
                <a:effectLst>
                  <a:innerShdw blurRad="63500" dist="50800" dir="18900000">
                    <a:prstClr val="black">
                      <a:alpha val="30000"/>
                    </a:prstClr>
                  </a:innerShdw>
                </a:effectLst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68" name="Freeform 26"/>
            <p:cNvSpPr>
              <a:spLocks noEditPoints="1"/>
            </p:cNvSpPr>
            <p:nvPr/>
          </p:nvSpPr>
          <p:spPr bwMode="auto">
            <a:xfrm>
              <a:off x="5585348" y="3151609"/>
              <a:ext cx="1091105" cy="1091102"/>
            </a:xfrm>
            <a:custGeom>
              <a:avLst/>
              <a:gdLst>
                <a:gd name="T0" fmla="*/ 1071 w 2143"/>
                <a:gd name="T1" fmla="*/ 2143 h 2143"/>
                <a:gd name="T2" fmla="*/ 0 w 2143"/>
                <a:gd name="T3" fmla="*/ 1072 h 2143"/>
                <a:gd name="T4" fmla="*/ 1071 w 2143"/>
                <a:gd name="T5" fmla="*/ 0 h 2143"/>
                <a:gd name="T6" fmla="*/ 2143 w 2143"/>
                <a:gd name="T7" fmla="*/ 1072 h 2143"/>
                <a:gd name="T8" fmla="*/ 1071 w 2143"/>
                <a:gd name="T9" fmla="*/ 2143 h 2143"/>
                <a:gd name="T10" fmla="*/ 1071 w 2143"/>
                <a:gd name="T11" fmla="*/ 211 h 2143"/>
                <a:gd name="T12" fmla="*/ 211 w 2143"/>
                <a:gd name="T13" fmla="*/ 1072 h 2143"/>
                <a:gd name="T14" fmla="*/ 1071 w 2143"/>
                <a:gd name="T15" fmla="*/ 1932 h 2143"/>
                <a:gd name="T16" fmla="*/ 1932 w 2143"/>
                <a:gd name="T17" fmla="*/ 1072 h 2143"/>
                <a:gd name="T18" fmla="*/ 1071 w 2143"/>
                <a:gd name="T19" fmla="*/ 211 h 2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43" h="2143">
                  <a:moveTo>
                    <a:pt x="1071" y="2143"/>
                  </a:moveTo>
                  <a:cubicBezTo>
                    <a:pt x="480" y="2143"/>
                    <a:pt x="0" y="1662"/>
                    <a:pt x="0" y="1072"/>
                  </a:cubicBezTo>
                  <a:cubicBezTo>
                    <a:pt x="0" y="481"/>
                    <a:pt x="480" y="0"/>
                    <a:pt x="1071" y="0"/>
                  </a:cubicBezTo>
                  <a:cubicBezTo>
                    <a:pt x="1662" y="0"/>
                    <a:pt x="2143" y="481"/>
                    <a:pt x="2143" y="1072"/>
                  </a:cubicBezTo>
                  <a:cubicBezTo>
                    <a:pt x="2143" y="1662"/>
                    <a:pt x="1662" y="2143"/>
                    <a:pt x="1071" y="2143"/>
                  </a:cubicBezTo>
                  <a:moveTo>
                    <a:pt x="1071" y="211"/>
                  </a:moveTo>
                  <a:cubicBezTo>
                    <a:pt x="597" y="211"/>
                    <a:pt x="211" y="597"/>
                    <a:pt x="211" y="1072"/>
                  </a:cubicBezTo>
                  <a:cubicBezTo>
                    <a:pt x="211" y="1546"/>
                    <a:pt x="597" y="1932"/>
                    <a:pt x="1071" y="1932"/>
                  </a:cubicBezTo>
                  <a:cubicBezTo>
                    <a:pt x="1546" y="1932"/>
                    <a:pt x="1932" y="1546"/>
                    <a:pt x="1932" y="1072"/>
                  </a:cubicBezTo>
                  <a:cubicBezTo>
                    <a:pt x="1932" y="597"/>
                    <a:pt x="1546" y="211"/>
                    <a:pt x="1071" y="211"/>
                  </a:cubicBezTo>
                </a:path>
              </a:pathLst>
            </a:custGeom>
            <a:solidFill>
              <a:srgbClr val="C313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400"/>
            </a:p>
          </p:txBody>
        </p:sp>
      </p:grpSp>
      <p:sp>
        <p:nvSpPr>
          <p:cNvPr id="369" name="圆角矩形 122"/>
          <p:cNvSpPr/>
          <p:nvPr/>
        </p:nvSpPr>
        <p:spPr>
          <a:xfrm>
            <a:off x="7517933" y="5216329"/>
            <a:ext cx="1673692" cy="440368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FFE690"/>
              </a:gs>
              <a:gs pos="100000">
                <a:srgbClr val="F5D351"/>
              </a:gs>
            </a:gsLst>
            <a:lin ang="5400000" scaled="1"/>
          </a:gradFill>
          <a:ln w="38100">
            <a:noFill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srgbClr val="84150B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370" name="文本框 132"/>
          <p:cNvSpPr txBox="1"/>
          <p:nvPr/>
        </p:nvSpPr>
        <p:spPr>
          <a:xfrm>
            <a:off x="7797510" y="5283774"/>
            <a:ext cx="1198496" cy="338554"/>
          </a:xfrm>
          <a:prstGeom prst="rect">
            <a:avLst/>
          </a:prstGeom>
        </p:spPr>
        <p:txBody>
          <a:bodyPr wrap="square" rtlCol="0" anchor="ctr">
            <a:spAutoFit/>
          </a:bodyPr>
          <a:lstStyle>
            <a:defPPr>
              <a:defRPr lang="zh-CN"/>
            </a:defPPr>
            <a:lvl1pPr>
              <a:defRPr sz="4000">
                <a:ln w="19050">
                  <a:noFill/>
                </a:ln>
                <a:solidFill>
                  <a:schemeClr val="bg1"/>
                </a:solidFill>
                <a:effectLst>
                  <a:outerShdw blurRad="63500" dist="38100" dir="8100000" algn="tr" rotWithShape="0">
                    <a:prstClr val="black">
                      <a:alpha val="30000"/>
                    </a:prstClr>
                  </a:outerShdw>
                </a:effectLst>
                <a:latin typeface="华康俪金黑W8(P)" panose="020B0800000000000000" pitchFamily="34" charset="-122"/>
                <a:ea typeface="华康俪金黑W8(P)" panose="020B0800000000000000" pitchFamily="34" charset="-122"/>
              </a:defRPr>
            </a:lvl1pPr>
          </a:lstStyle>
          <a:p>
            <a:r>
              <a:rPr lang="zh-CN" altLang="en-US" sz="1600" b="1" dirty="0">
                <a:solidFill>
                  <a:srgbClr val="C2191F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启动 </a:t>
            </a:r>
            <a:r>
              <a:rPr lang="en-US" altLang="zh-CN" sz="1600" b="1" dirty="0">
                <a:solidFill>
                  <a:srgbClr val="C2191F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| </a:t>
            </a:r>
            <a:r>
              <a:rPr lang="zh-CN" altLang="en-US" sz="1600" b="1" dirty="0">
                <a:solidFill>
                  <a:srgbClr val="C2191F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停止</a:t>
            </a:r>
            <a:endParaRPr lang="zh-CN" altLang="en-US" sz="1600" b="1" dirty="0">
              <a:solidFill>
                <a:srgbClr val="C2191F"/>
              </a:solidFill>
              <a:effectLst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4" name="TextBox 20"/>
          <p:cNvSpPr txBox="1"/>
          <p:nvPr/>
        </p:nvSpPr>
        <p:spPr>
          <a:xfrm>
            <a:off x="6302093" y="2859552"/>
            <a:ext cx="425148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5400" i="1">
                <a:gradFill>
                  <a:gsLst>
                    <a:gs pos="91000">
                      <a:srgbClr val="F7D95B"/>
                    </a:gs>
                    <a:gs pos="8000">
                      <a:schemeClr val="bg1"/>
                    </a:gs>
                  </a:gsLst>
                  <a:lin ang="5400000" scaled="0"/>
                </a:gradFill>
                <a:effectLst>
                  <a:outerShdw blurRad="63500" dist="38100" dir="7740000" algn="t" rotWithShape="0">
                    <a:prstClr val="black">
                      <a:alpha val="60000"/>
                    </a:prstClr>
                  </a:outerShdw>
                </a:effectLst>
                <a:latin typeface="庞门正道标题体" panose="02010600030101010101" pitchFamily="2" charset="-122"/>
                <a:ea typeface="庞门正道标题体" panose="02010600030101010101" pitchFamily="2" charset="-122"/>
                <a:cs typeface="Arial" panose="020B0604020202020204" pitchFamily="34" charset="0"/>
              </a:defRPr>
            </a:lvl1pPr>
          </a:lstStyle>
          <a:p>
            <a:r>
              <a:rPr lang="zh-CN" altLang="en-US" sz="4000"/>
              <a:t>一等奖：</a:t>
            </a:r>
            <a:r>
              <a:rPr lang="en-US" altLang="zh-CN" sz="4000"/>
              <a:t>iphone</a:t>
            </a:r>
            <a:r>
              <a:rPr lang="zh-CN" altLang="en-US" sz="4000"/>
              <a:t> </a:t>
            </a:r>
            <a:r>
              <a:rPr lang="en-US" altLang="zh-CN" sz="4000"/>
              <a:t>X</a:t>
            </a:r>
            <a:endParaRPr lang="zh-CN" altLang="en-US" sz="4000" dirty="0"/>
          </a:p>
        </p:txBody>
      </p:sp>
      <p:sp>
        <p:nvSpPr>
          <p:cNvPr id="375" name="TextBox 20"/>
          <p:cNvSpPr txBox="1"/>
          <p:nvPr/>
        </p:nvSpPr>
        <p:spPr>
          <a:xfrm>
            <a:off x="6175456" y="3643908"/>
            <a:ext cx="450475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4000" i="1">
                <a:gradFill>
                  <a:gsLst>
                    <a:gs pos="91000">
                      <a:srgbClr val="F7D95B"/>
                    </a:gs>
                    <a:gs pos="8000">
                      <a:schemeClr val="bg1"/>
                    </a:gs>
                  </a:gsLst>
                  <a:lin ang="5400000" scaled="0"/>
                </a:gradFill>
                <a:effectLst>
                  <a:outerShdw blurRad="63500" dist="38100" dir="7740000" algn="t" rotWithShape="0">
                    <a:prstClr val="black">
                      <a:alpha val="60000"/>
                    </a:prstClr>
                  </a:outerShdw>
                </a:effectLst>
                <a:latin typeface="庞门正道标题体" panose="02010600030101010101" pitchFamily="2" charset="-122"/>
                <a:ea typeface="庞门正道标题体" panose="02010600030101010101" pitchFamily="2" charset="-122"/>
                <a:cs typeface="Arial" panose="020B0604020202020204" pitchFamily="34" charset="0"/>
              </a:defRPr>
            </a:lvl1pPr>
          </a:lstStyle>
          <a:p>
            <a:r>
              <a:rPr lang="zh-CN" altLang="en-US"/>
              <a:t>二等奖：小米</a:t>
            </a:r>
            <a:r>
              <a:rPr lang="en-US" altLang="zh-CN"/>
              <a:t>MAX2</a:t>
            </a:r>
            <a:endParaRPr lang="zh-CN" altLang="en-US" dirty="0"/>
          </a:p>
        </p:txBody>
      </p:sp>
      <p:sp>
        <p:nvSpPr>
          <p:cNvPr id="376" name="TextBox 20"/>
          <p:cNvSpPr txBox="1"/>
          <p:nvPr/>
        </p:nvSpPr>
        <p:spPr>
          <a:xfrm>
            <a:off x="6467745" y="4428265"/>
            <a:ext cx="39549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4000" i="1">
                <a:gradFill>
                  <a:gsLst>
                    <a:gs pos="91000">
                      <a:srgbClr val="F7D95B"/>
                    </a:gs>
                    <a:gs pos="8000">
                      <a:schemeClr val="bg1"/>
                    </a:gs>
                  </a:gsLst>
                  <a:lin ang="5400000" scaled="0"/>
                </a:gradFill>
                <a:effectLst>
                  <a:outerShdw blurRad="63500" dist="38100" dir="7740000" algn="t" rotWithShape="0">
                    <a:prstClr val="black">
                      <a:alpha val="60000"/>
                    </a:prstClr>
                  </a:outerShdw>
                </a:effectLst>
                <a:latin typeface="庞门正道标题体" panose="02010600030101010101" pitchFamily="2" charset="-122"/>
                <a:ea typeface="庞门正道标题体" panose="02010600030101010101" pitchFamily="2" charset="-122"/>
                <a:cs typeface="Arial" panose="020B0604020202020204" pitchFamily="34" charset="0"/>
              </a:defRPr>
            </a:lvl1pPr>
          </a:lstStyle>
          <a:p>
            <a:r>
              <a:rPr lang="zh-CN" altLang="en-US"/>
              <a:t>三等奖：格力空调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" fill="hold"/>
                                        <p:tgtEl>
                                          <p:spTgt spid="3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58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0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170357" y="335932"/>
            <a:ext cx="585128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4800" i="1">
                <a:gradFill>
                  <a:gsLst>
                    <a:gs pos="91000">
                      <a:srgbClr val="F7D95B"/>
                    </a:gs>
                    <a:gs pos="8000">
                      <a:schemeClr val="bg1"/>
                    </a:gs>
                  </a:gsLst>
                  <a:lin ang="5400000" scaled="0"/>
                </a:gradFill>
                <a:effectLst>
                  <a:outerShdw blurRad="63500" dist="38100" dir="7740000" algn="t" rotWithShape="0">
                    <a:prstClr val="black">
                      <a:alpha val="60000"/>
                    </a:prstClr>
                  </a:outerShdw>
                </a:effectLst>
                <a:latin typeface="庞门正道标题体" panose="02010600030101010101" pitchFamily="2" charset="-122"/>
                <a:ea typeface="庞门正道标题体" panose="02010600030101010101" pitchFamily="2" charset="-122"/>
                <a:cs typeface="Arial" panose="020B0604020202020204" pitchFamily="34" charset="0"/>
              </a:defRPr>
            </a:lvl1pPr>
          </a:lstStyle>
          <a:p>
            <a:r>
              <a:rPr lang="zh-CN" altLang="en-US" sz="9600">
                <a:gradFill>
                  <a:gsLst>
                    <a:gs pos="92000">
                      <a:srgbClr val="F7D95B"/>
                    </a:gs>
                    <a:gs pos="0">
                      <a:schemeClr val="bg1"/>
                    </a:gs>
                  </a:gsLst>
                  <a:lin ang="5400000" scaled="0"/>
                </a:gradFill>
              </a:rPr>
              <a:t>扫码抢红包</a:t>
            </a:r>
            <a:endParaRPr lang="zh-CN" altLang="en-US" sz="9600" dirty="0">
              <a:gradFill>
                <a:gsLst>
                  <a:gs pos="92000">
                    <a:srgbClr val="F7D95B"/>
                  </a:gs>
                  <a:gs pos="0">
                    <a:schemeClr val="bg1"/>
                  </a:gs>
                </a:gsLst>
                <a:lin ang="5400000" scaled="0"/>
              </a:gra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0375" y="1610317"/>
            <a:ext cx="6191250" cy="29527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815059" y="-369066"/>
            <a:ext cx="4561883" cy="8818716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3286125" y="2321336"/>
            <a:ext cx="6072188" cy="340795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: 圆角 15"/>
          <p:cNvSpPr/>
          <p:nvPr/>
        </p:nvSpPr>
        <p:spPr>
          <a:xfrm>
            <a:off x="4157663" y="2728028"/>
            <a:ext cx="3876675" cy="2594568"/>
          </a:xfrm>
          <a:prstGeom prst="roundRect">
            <a:avLst>
              <a:gd name="adj" fmla="val 0"/>
            </a:avLst>
          </a:prstGeom>
          <a:solidFill>
            <a:srgbClr val="C219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4400"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我是二维码</a:t>
            </a:r>
            <a:endParaRPr lang="zh-CN" altLang="en-US" sz="4400">
              <a:latin typeface="庞门正道标题体" panose="02010600030101010101" pitchFamily="2" charset="-122"/>
              <a:ea typeface="庞门正道标题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072574" y="335932"/>
            <a:ext cx="604684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4800" i="1">
                <a:gradFill>
                  <a:gsLst>
                    <a:gs pos="91000">
                      <a:srgbClr val="F7D95B"/>
                    </a:gs>
                    <a:gs pos="8000">
                      <a:schemeClr val="bg1"/>
                    </a:gs>
                  </a:gsLst>
                  <a:lin ang="5400000" scaled="0"/>
                </a:gradFill>
                <a:effectLst>
                  <a:outerShdw blurRad="63500" dist="38100" dir="7740000" algn="t" rotWithShape="0">
                    <a:prstClr val="black">
                      <a:alpha val="60000"/>
                    </a:prstClr>
                  </a:outerShdw>
                </a:effectLst>
                <a:latin typeface="庞门正道标题体" panose="02010600030101010101" pitchFamily="2" charset="-122"/>
                <a:ea typeface="庞门正道标题体" panose="02010600030101010101" pitchFamily="2" charset="-122"/>
                <a:cs typeface="Arial" panose="020B0604020202020204" pitchFamily="34" charset="0"/>
              </a:defRPr>
            </a:lvl1pPr>
          </a:lstStyle>
          <a:p>
            <a:r>
              <a:rPr lang="zh-CN" altLang="en-US" sz="9600">
                <a:gradFill>
                  <a:gsLst>
                    <a:gs pos="92000">
                      <a:srgbClr val="F7D95B"/>
                    </a:gs>
                    <a:gs pos="0">
                      <a:schemeClr val="bg1"/>
                    </a:gs>
                  </a:gsLst>
                  <a:lin ang="5400000" scaled="0"/>
                </a:gradFill>
              </a:rPr>
              <a:t>财源滚滚来</a:t>
            </a:r>
            <a:endParaRPr lang="zh-CN" altLang="en-US" sz="9600" dirty="0">
              <a:gradFill>
                <a:gsLst>
                  <a:gs pos="92000">
                    <a:srgbClr val="F7D95B"/>
                  </a:gs>
                  <a:gs pos="0">
                    <a:schemeClr val="bg1"/>
                  </a:gs>
                </a:gsLst>
                <a:lin ang="5400000" scaled="0"/>
              </a:gra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0375" y="1610317"/>
            <a:ext cx="6191250" cy="29527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8683" y="5193455"/>
            <a:ext cx="4334632" cy="367011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763" y="3331332"/>
            <a:ext cx="9896475" cy="3914775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3464511" y="2501190"/>
            <a:ext cx="52629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【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注意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】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（该页为全屏放映后，黄金进口袋动画）</a:t>
            </a:r>
            <a:endParaRPr lang="zh-CN" altLang="en-US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1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410809" y="335932"/>
            <a:ext cx="537038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4800" i="1">
                <a:gradFill>
                  <a:gsLst>
                    <a:gs pos="91000">
                      <a:srgbClr val="F7D95B"/>
                    </a:gs>
                    <a:gs pos="8000">
                      <a:schemeClr val="bg1"/>
                    </a:gs>
                  </a:gsLst>
                  <a:lin ang="5400000" scaled="0"/>
                </a:gradFill>
                <a:effectLst>
                  <a:outerShdw blurRad="63500" dist="38100" dir="7740000" algn="t" rotWithShape="0">
                    <a:prstClr val="black">
                      <a:alpha val="60000"/>
                    </a:prstClr>
                  </a:outerShdw>
                </a:effectLst>
                <a:latin typeface="庞门正道标题体" panose="02010600030101010101" pitchFamily="2" charset="-122"/>
                <a:ea typeface="庞门正道标题体" panose="02010600030101010101" pitchFamily="2" charset="-122"/>
                <a:cs typeface="Arial" panose="020B0604020202020204" pitchFamily="34" charset="0"/>
              </a:defRPr>
            </a:lvl1pPr>
          </a:lstStyle>
          <a:p>
            <a:r>
              <a:rPr lang="zh-CN" altLang="en-US" sz="9600">
                <a:gradFill>
                  <a:gsLst>
                    <a:gs pos="92000">
                      <a:srgbClr val="F7D95B"/>
                    </a:gs>
                    <a:gs pos="0">
                      <a:schemeClr val="bg1"/>
                    </a:gs>
                  </a:gsLst>
                  <a:lin ang="5400000" scaled="0"/>
                </a:gradFill>
              </a:rPr>
              <a:t>寄语</a:t>
            </a:r>
            <a:r>
              <a:rPr lang="en-US" altLang="zh-CN" sz="9600">
                <a:gradFill>
                  <a:gsLst>
                    <a:gs pos="92000">
                      <a:srgbClr val="F7D95B"/>
                    </a:gs>
                    <a:gs pos="0">
                      <a:schemeClr val="bg1"/>
                    </a:gs>
                  </a:gsLst>
                  <a:lin ang="5400000" scaled="0"/>
                </a:gradFill>
              </a:rPr>
              <a:t>2018</a:t>
            </a:r>
            <a:endParaRPr lang="zh-CN" altLang="en-US" sz="9600" dirty="0">
              <a:gradFill>
                <a:gsLst>
                  <a:gs pos="92000">
                    <a:srgbClr val="F7D95B"/>
                  </a:gs>
                  <a:gs pos="0">
                    <a:schemeClr val="bg1"/>
                  </a:gs>
                </a:gsLst>
                <a:lin ang="5400000" scaled="0"/>
              </a:gra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0375" y="1610317"/>
            <a:ext cx="6191250" cy="295275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3881289" y="2241524"/>
            <a:ext cx="4429419" cy="1446550"/>
            <a:chOff x="3622324" y="2069774"/>
            <a:chExt cx="4429419" cy="1446550"/>
          </a:xfrm>
        </p:grpSpPr>
        <p:sp>
          <p:nvSpPr>
            <p:cNvPr id="12" name="文本框 11"/>
            <p:cNvSpPr txBox="1"/>
            <p:nvPr/>
          </p:nvSpPr>
          <p:spPr>
            <a:xfrm>
              <a:off x="3667207" y="2069774"/>
              <a:ext cx="4339651" cy="1446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4000" i="1">
                  <a:gradFill>
                    <a:gsLst>
                      <a:gs pos="91000">
                        <a:srgbClr val="FA9822"/>
                      </a:gs>
                      <a:gs pos="8000">
                        <a:schemeClr val="bg1"/>
                      </a:gs>
                    </a:gsLst>
                    <a:lin ang="5400000" scaled="0"/>
                  </a:gradFill>
                  <a:effectLst>
                    <a:outerShdw blurRad="63500" dist="38100" dir="7740000" algn="t" rotWithShape="0">
                      <a:prstClr val="black">
                        <a:alpha val="60000"/>
                      </a:prstClr>
                    </a:outerShdw>
                  </a:effectLst>
                  <a:latin typeface="Arial" panose="020B0604020202020204" pitchFamily="34" charset="0"/>
                  <a:ea typeface="方正综艺简体" pitchFamily="65" charset="-122"/>
                  <a:cs typeface="Arial" panose="020B0604020202020204" pitchFamily="34" charset="0"/>
                </a:defRPr>
              </a:lvl1pPr>
            </a:lstStyle>
            <a:p>
              <a:pPr algn="ctr"/>
              <a:r>
                <a:rPr lang="zh-CN" altLang="en-US" sz="8800">
                  <a:gradFill>
                    <a:gsLst>
                      <a:gs pos="91000">
                        <a:srgbClr val="F7D95B"/>
                      </a:gs>
                      <a:gs pos="8000">
                        <a:schemeClr val="bg1"/>
                      </a:gs>
                    </a:gsLst>
                    <a:lin ang="5400000" scaled="0"/>
                  </a:gradFill>
                  <a:latin typeface="庞门正道标题体" panose="02010600030101010101" pitchFamily="2" charset="-122"/>
                  <a:ea typeface="庞门正道标题体" panose="02010600030101010101" pitchFamily="2" charset="-122"/>
                </a:rPr>
                <a:t>努力拼搏</a:t>
              </a:r>
              <a:endParaRPr lang="zh-CN" altLang="en-US" sz="8800" dirty="0">
                <a:gradFill>
                  <a:gsLst>
                    <a:gs pos="91000">
                      <a:srgbClr val="F7D95B"/>
                    </a:gs>
                    <a:gs pos="8000">
                      <a:schemeClr val="bg1"/>
                    </a:gs>
                  </a:gsLst>
                  <a:lin ang="5400000" scaled="0"/>
                </a:gradFill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grpSp>
          <p:nvGrpSpPr>
            <p:cNvPr id="13" name="组合 12"/>
            <p:cNvGrpSpPr/>
            <p:nvPr/>
          </p:nvGrpSpPr>
          <p:grpSpPr>
            <a:xfrm>
              <a:off x="3622324" y="2125575"/>
              <a:ext cx="4429419" cy="1334949"/>
              <a:chOff x="4756822" y="2433791"/>
              <a:chExt cx="2493690" cy="1334949"/>
            </a:xfrm>
          </p:grpSpPr>
          <p:cxnSp>
            <p:nvCxnSpPr>
              <p:cNvPr id="14" name="直接连接符 13"/>
              <p:cNvCxnSpPr/>
              <p:nvPr/>
            </p:nvCxnSpPr>
            <p:spPr>
              <a:xfrm>
                <a:off x="4760351" y="2433791"/>
                <a:ext cx="2490161" cy="0"/>
              </a:xfrm>
              <a:prstGeom prst="line">
                <a:avLst/>
              </a:prstGeom>
              <a:ln w="12700">
                <a:gradFill flip="none" rotWithShape="1">
                  <a:gsLst>
                    <a:gs pos="0">
                      <a:srgbClr val="FDF6D8">
                        <a:alpha val="29000"/>
                      </a:srgbClr>
                    </a:gs>
                    <a:gs pos="100000">
                      <a:srgbClr val="F7D95B"/>
                    </a:gs>
                  </a:gsLst>
                  <a:lin ang="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直接连接符 14"/>
              <p:cNvCxnSpPr/>
              <p:nvPr/>
            </p:nvCxnSpPr>
            <p:spPr>
              <a:xfrm flipH="1">
                <a:off x="4756822" y="3768740"/>
                <a:ext cx="2490161" cy="0"/>
              </a:xfrm>
              <a:prstGeom prst="line">
                <a:avLst/>
              </a:prstGeom>
              <a:ln w="12700">
                <a:gradFill flip="none" rotWithShape="1">
                  <a:gsLst>
                    <a:gs pos="0">
                      <a:srgbClr val="FDF6D8">
                        <a:alpha val="29000"/>
                      </a:srgbClr>
                    </a:gs>
                    <a:gs pos="100000">
                      <a:srgbClr val="F7D95B"/>
                    </a:gs>
                  </a:gsLst>
                  <a:lin ang="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6" name="组合 15"/>
          <p:cNvGrpSpPr/>
          <p:nvPr/>
        </p:nvGrpSpPr>
        <p:grpSpPr>
          <a:xfrm>
            <a:off x="3881289" y="4099352"/>
            <a:ext cx="4429419" cy="1446550"/>
            <a:chOff x="3622324" y="2069774"/>
            <a:chExt cx="4429419" cy="1446550"/>
          </a:xfrm>
        </p:grpSpPr>
        <p:sp>
          <p:nvSpPr>
            <p:cNvPr id="17" name="文本框 16"/>
            <p:cNvSpPr txBox="1"/>
            <p:nvPr/>
          </p:nvSpPr>
          <p:spPr>
            <a:xfrm>
              <a:off x="3622324" y="2069774"/>
              <a:ext cx="4429419" cy="1446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4000" i="1">
                  <a:gradFill>
                    <a:gsLst>
                      <a:gs pos="91000">
                        <a:srgbClr val="FA9822"/>
                      </a:gs>
                      <a:gs pos="8000">
                        <a:schemeClr val="bg1"/>
                      </a:gs>
                    </a:gsLst>
                    <a:lin ang="5400000" scaled="0"/>
                  </a:gradFill>
                  <a:effectLst>
                    <a:outerShdw blurRad="63500" dist="38100" dir="7740000" algn="t" rotWithShape="0">
                      <a:prstClr val="black">
                        <a:alpha val="60000"/>
                      </a:prstClr>
                    </a:outerShdw>
                  </a:effectLst>
                  <a:latin typeface="Arial" panose="020B0604020202020204" pitchFamily="34" charset="0"/>
                  <a:ea typeface="方正综艺简体" pitchFamily="65" charset="-122"/>
                  <a:cs typeface="Arial" panose="020B0604020202020204" pitchFamily="34" charset="0"/>
                </a:defRPr>
              </a:lvl1pPr>
            </a:lstStyle>
            <a:p>
              <a:pPr algn="ctr"/>
              <a:r>
                <a:rPr lang="zh-CN" altLang="en-US" sz="8800">
                  <a:gradFill>
                    <a:gsLst>
                      <a:gs pos="91000">
                        <a:srgbClr val="F7D95B"/>
                      </a:gs>
                      <a:gs pos="8000">
                        <a:schemeClr val="bg1"/>
                      </a:gs>
                    </a:gsLst>
                    <a:lin ang="5400000" scaled="0"/>
                  </a:gradFill>
                  <a:latin typeface="庞门正道标题体" panose="02010600030101010101" pitchFamily="2" charset="-122"/>
                  <a:ea typeface="庞门正道标题体" panose="02010600030101010101" pitchFamily="2" charset="-122"/>
                </a:rPr>
                <a:t>积极进取</a:t>
              </a:r>
              <a:endParaRPr lang="zh-CN" altLang="en-US" sz="8800" dirty="0">
                <a:gradFill>
                  <a:gsLst>
                    <a:gs pos="91000">
                      <a:srgbClr val="F7D95B"/>
                    </a:gs>
                    <a:gs pos="8000">
                      <a:schemeClr val="bg1"/>
                    </a:gs>
                  </a:gsLst>
                  <a:lin ang="5400000" scaled="0"/>
                </a:gradFill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grpSp>
          <p:nvGrpSpPr>
            <p:cNvPr id="18" name="组合 17"/>
            <p:cNvGrpSpPr/>
            <p:nvPr/>
          </p:nvGrpSpPr>
          <p:grpSpPr>
            <a:xfrm>
              <a:off x="3622324" y="2125575"/>
              <a:ext cx="4429419" cy="1334949"/>
              <a:chOff x="4756822" y="2433791"/>
              <a:chExt cx="2493690" cy="1334949"/>
            </a:xfrm>
          </p:grpSpPr>
          <p:cxnSp>
            <p:nvCxnSpPr>
              <p:cNvPr id="19" name="直接连接符 18"/>
              <p:cNvCxnSpPr/>
              <p:nvPr/>
            </p:nvCxnSpPr>
            <p:spPr>
              <a:xfrm>
                <a:off x="4760351" y="2433791"/>
                <a:ext cx="2490161" cy="0"/>
              </a:xfrm>
              <a:prstGeom prst="line">
                <a:avLst/>
              </a:prstGeom>
              <a:ln w="12700">
                <a:gradFill flip="none" rotWithShape="1">
                  <a:gsLst>
                    <a:gs pos="0">
                      <a:srgbClr val="FDF6D8">
                        <a:alpha val="29000"/>
                      </a:srgbClr>
                    </a:gs>
                    <a:gs pos="100000">
                      <a:srgbClr val="F7D95B"/>
                    </a:gs>
                  </a:gsLst>
                  <a:lin ang="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直接连接符 19"/>
              <p:cNvCxnSpPr/>
              <p:nvPr/>
            </p:nvCxnSpPr>
            <p:spPr>
              <a:xfrm flipH="1">
                <a:off x="4756822" y="3768740"/>
                <a:ext cx="2490161" cy="0"/>
              </a:xfrm>
              <a:prstGeom prst="line">
                <a:avLst/>
              </a:prstGeom>
              <a:ln w="12700">
                <a:gradFill flip="none" rotWithShape="1">
                  <a:gsLst>
                    <a:gs pos="0">
                      <a:srgbClr val="FDF6D8">
                        <a:alpha val="29000"/>
                      </a:srgbClr>
                    </a:gs>
                    <a:gs pos="100000">
                      <a:srgbClr val="F7D95B"/>
                    </a:gs>
                  </a:gsLst>
                  <a:lin ang="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76" t="8810" r="27024" b="27133"/>
          <a:stretch>
            <a:fillRect/>
          </a:stretch>
        </p:blipFill>
        <p:spPr>
          <a:xfrm>
            <a:off x="3272972" y="513150"/>
            <a:ext cx="5646057" cy="361616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762" b="76599"/>
          <a:stretch>
            <a:fillRect/>
          </a:stretch>
        </p:blipFill>
        <p:spPr>
          <a:xfrm>
            <a:off x="0" y="230041"/>
            <a:ext cx="3077029" cy="1497159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548" b="43882"/>
          <a:stretch>
            <a:fillRect/>
          </a:stretch>
        </p:blipFill>
        <p:spPr>
          <a:xfrm>
            <a:off x="8723086" y="280690"/>
            <a:ext cx="3468914" cy="342045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52" t="26538" r="78095" b="45125"/>
          <a:stretch>
            <a:fillRect/>
          </a:stretch>
        </p:blipFill>
        <p:spPr>
          <a:xfrm>
            <a:off x="1030514" y="2155371"/>
            <a:ext cx="1640114" cy="1727200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2957299" y="4916322"/>
            <a:ext cx="13195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4800" i="1">
                <a:gradFill>
                  <a:gsLst>
                    <a:gs pos="91000">
                      <a:srgbClr val="F7D95B"/>
                    </a:gs>
                    <a:gs pos="8000">
                      <a:schemeClr val="bg1"/>
                    </a:gs>
                  </a:gsLst>
                  <a:lin ang="5400000" scaled="0"/>
                </a:gradFill>
                <a:effectLst>
                  <a:outerShdw blurRad="63500" dist="38100" dir="7740000" algn="t" rotWithShape="0">
                    <a:prstClr val="black">
                      <a:alpha val="60000"/>
                    </a:prstClr>
                  </a:outerShdw>
                </a:effectLst>
                <a:latin typeface="庞门正道标题体" panose="02010600030101010101" pitchFamily="2" charset="-122"/>
                <a:ea typeface="庞门正道标题体" panose="02010600030101010101" pitchFamily="2" charset="-122"/>
                <a:cs typeface="Arial" panose="020B0604020202020204" pitchFamily="34" charset="0"/>
              </a:defRPr>
            </a:lvl1pPr>
          </a:lstStyle>
          <a:p>
            <a:r>
              <a:rPr lang="zh-CN" altLang="en-US" sz="2400" dirty="0"/>
              <a:t>企业年会</a:t>
            </a:r>
            <a:endParaRPr lang="zh-CN" altLang="en-US" sz="2400" dirty="0"/>
          </a:p>
        </p:txBody>
      </p:sp>
      <p:cxnSp>
        <p:nvCxnSpPr>
          <p:cNvPr id="15" name="直接连接符 14"/>
          <p:cNvCxnSpPr/>
          <p:nvPr/>
        </p:nvCxnSpPr>
        <p:spPr>
          <a:xfrm flipH="1">
            <a:off x="4443397" y="5033963"/>
            <a:ext cx="71453" cy="228161"/>
          </a:xfrm>
          <a:prstGeom prst="line">
            <a:avLst/>
          </a:prstGeom>
          <a:ln w="12700">
            <a:gradFill flip="none" rotWithShape="1">
              <a:gsLst>
                <a:gs pos="0">
                  <a:srgbClr val="FDF6D8"/>
                </a:gs>
                <a:gs pos="100000">
                  <a:srgbClr val="F7D95B"/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4534644" y="4916322"/>
            <a:ext cx="14701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2400" i="1">
                <a:gradFill>
                  <a:gsLst>
                    <a:gs pos="91000">
                      <a:srgbClr val="F7D95B"/>
                    </a:gs>
                    <a:gs pos="8000">
                      <a:schemeClr val="bg1"/>
                    </a:gs>
                  </a:gsLst>
                  <a:lin ang="5400000" scaled="0"/>
                </a:gradFill>
                <a:effectLst>
                  <a:outerShdw blurRad="63500" dist="38100" dir="7740000" algn="t" rotWithShape="0">
                    <a:prstClr val="black">
                      <a:alpha val="60000"/>
                    </a:prstClr>
                  </a:outerShdw>
                </a:effectLst>
                <a:latin typeface="庞门正道标题体" panose="02010600030101010101" pitchFamily="2" charset="-122"/>
                <a:ea typeface="庞门正道标题体" panose="02010600030101010101" pitchFamily="2" charset="-122"/>
                <a:cs typeface="Arial" panose="020B0604020202020204" pitchFamily="34" charset="0"/>
              </a:defRPr>
            </a:lvl1pPr>
          </a:lstStyle>
          <a:p>
            <a:r>
              <a:rPr lang="zh-CN" altLang="en-US" dirty="0"/>
              <a:t>颁奖典礼</a:t>
            </a:r>
            <a:endParaRPr lang="zh-CN" altLang="en-US" dirty="0"/>
          </a:p>
        </p:txBody>
      </p:sp>
      <p:sp>
        <p:nvSpPr>
          <p:cNvPr id="17" name="文本框 16"/>
          <p:cNvSpPr txBox="1"/>
          <p:nvPr/>
        </p:nvSpPr>
        <p:spPr>
          <a:xfrm>
            <a:off x="6187246" y="4916322"/>
            <a:ext cx="14701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2400" i="1">
                <a:gradFill>
                  <a:gsLst>
                    <a:gs pos="91000">
                      <a:srgbClr val="F7D95B"/>
                    </a:gs>
                    <a:gs pos="8000">
                      <a:schemeClr val="bg1"/>
                    </a:gs>
                  </a:gsLst>
                  <a:lin ang="5400000" scaled="0"/>
                </a:gradFill>
                <a:effectLst>
                  <a:outerShdw blurRad="63500" dist="38100" dir="7740000" algn="t" rotWithShape="0">
                    <a:prstClr val="black">
                      <a:alpha val="60000"/>
                    </a:prstClr>
                  </a:outerShdw>
                </a:effectLst>
                <a:latin typeface="庞门正道标题体" panose="02010600030101010101" pitchFamily="2" charset="-122"/>
                <a:ea typeface="庞门正道标题体" panose="02010600030101010101" pitchFamily="2" charset="-122"/>
                <a:cs typeface="Arial" panose="020B0604020202020204" pitchFamily="34" charset="0"/>
              </a:defRPr>
            </a:lvl1pPr>
          </a:lstStyle>
          <a:p>
            <a:r>
              <a:rPr lang="zh-CN" altLang="en-US"/>
              <a:t>企业晚会</a:t>
            </a:r>
            <a:endParaRPr lang="zh-CN" altLang="en-US" dirty="0"/>
          </a:p>
        </p:txBody>
      </p:sp>
      <p:sp>
        <p:nvSpPr>
          <p:cNvPr id="19" name="文本框 18"/>
          <p:cNvSpPr txBox="1"/>
          <p:nvPr/>
        </p:nvSpPr>
        <p:spPr>
          <a:xfrm>
            <a:off x="7839849" y="4916322"/>
            <a:ext cx="14701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2400" i="1">
                <a:gradFill>
                  <a:gsLst>
                    <a:gs pos="91000">
                      <a:srgbClr val="F7D95B"/>
                    </a:gs>
                    <a:gs pos="8000">
                      <a:schemeClr val="bg1"/>
                    </a:gs>
                  </a:gsLst>
                  <a:lin ang="5400000" scaled="0"/>
                </a:gradFill>
                <a:effectLst>
                  <a:outerShdw blurRad="63500" dist="38100" dir="7740000" algn="t" rotWithShape="0">
                    <a:prstClr val="black">
                      <a:alpha val="60000"/>
                    </a:prstClr>
                  </a:outerShdw>
                </a:effectLst>
                <a:latin typeface="庞门正道标题体" panose="02010600030101010101" pitchFamily="2" charset="-122"/>
                <a:ea typeface="庞门正道标题体" panose="02010600030101010101" pitchFamily="2" charset="-122"/>
                <a:cs typeface="Arial" panose="020B0604020202020204" pitchFamily="34" charset="0"/>
              </a:defRPr>
            </a:lvl1pPr>
          </a:lstStyle>
          <a:p>
            <a:r>
              <a:rPr lang="zh-CN" altLang="en-US"/>
              <a:t>狗年晚宴</a:t>
            </a:r>
            <a:endParaRPr lang="zh-CN" altLang="en-US" dirty="0"/>
          </a:p>
        </p:txBody>
      </p:sp>
      <p:cxnSp>
        <p:nvCxnSpPr>
          <p:cNvPr id="22" name="直接连接符 21"/>
          <p:cNvCxnSpPr/>
          <p:nvPr/>
        </p:nvCxnSpPr>
        <p:spPr>
          <a:xfrm flipH="1">
            <a:off x="6060382" y="5033963"/>
            <a:ext cx="71453" cy="228161"/>
          </a:xfrm>
          <a:prstGeom prst="line">
            <a:avLst/>
          </a:prstGeom>
          <a:ln w="12700">
            <a:gradFill flip="none" rotWithShape="1">
              <a:gsLst>
                <a:gs pos="0">
                  <a:srgbClr val="FDF6D8"/>
                </a:gs>
                <a:gs pos="100000">
                  <a:srgbClr val="F7D95B"/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 flipH="1">
            <a:off x="7765357" y="5033963"/>
            <a:ext cx="71453" cy="228161"/>
          </a:xfrm>
          <a:prstGeom prst="line">
            <a:avLst/>
          </a:prstGeom>
          <a:ln w="12700">
            <a:gradFill flip="none" rotWithShape="1">
              <a:gsLst>
                <a:gs pos="0">
                  <a:srgbClr val="FDF6D8"/>
                </a:gs>
                <a:gs pos="100000">
                  <a:srgbClr val="F7D95B"/>
                </a:gs>
              </a:gsLst>
              <a:lin ang="27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1850778" y="4114432"/>
            <a:ext cx="8490445" cy="830997"/>
            <a:chOff x="1850571" y="4114432"/>
            <a:chExt cx="8490445" cy="830997"/>
          </a:xfrm>
        </p:grpSpPr>
        <p:sp>
          <p:nvSpPr>
            <p:cNvPr id="11" name="文本框 10"/>
            <p:cNvSpPr txBox="1"/>
            <p:nvPr/>
          </p:nvSpPr>
          <p:spPr>
            <a:xfrm>
              <a:off x="3432245" y="4114432"/>
              <a:ext cx="5327099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4000" i="1">
                  <a:gradFill>
                    <a:gsLst>
                      <a:gs pos="91000">
                        <a:srgbClr val="FA9822"/>
                      </a:gs>
                      <a:gs pos="8000">
                        <a:schemeClr val="bg1"/>
                      </a:gs>
                    </a:gsLst>
                    <a:lin ang="5400000" scaled="0"/>
                  </a:gradFill>
                  <a:effectLst>
                    <a:outerShdw blurRad="63500" dist="38100" dir="7740000" algn="t" rotWithShape="0">
                      <a:prstClr val="black">
                        <a:alpha val="60000"/>
                      </a:prstClr>
                    </a:outerShdw>
                  </a:effectLst>
                  <a:latin typeface="Arial" panose="020B0604020202020204" pitchFamily="34" charset="0"/>
                  <a:ea typeface="方正综艺简体" pitchFamily="65" charset="-122"/>
                  <a:cs typeface="Arial" panose="020B0604020202020204" pitchFamily="34" charset="0"/>
                </a:defRPr>
              </a:lvl1pPr>
            </a:lstStyle>
            <a:p>
              <a:pPr algn="ctr"/>
              <a:r>
                <a:rPr lang="zh-CN" altLang="en-US" sz="4800">
                  <a:gradFill>
                    <a:gsLst>
                      <a:gs pos="91000">
                        <a:srgbClr val="F7D95B"/>
                      </a:gs>
                      <a:gs pos="8000">
                        <a:schemeClr val="bg1"/>
                      </a:gs>
                    </a:gsLst>
                    <a:lin ang="5400000" scaled="0"/>
                  </a:gradFill>
                  <a:latin typeface="庞门正道标题体" panose="02010600030101010101" pitchFamily="2" charset="-122"/>
                  <a:ea typeface="庞门正道标题体" panose="02010600030101010101" pitchFamily="2" charset="-122"/>
                </a:rPr>
                <a:t>年会结束  感谢大家</a:t>
              </a:r>
              <a:endParaRPr lang="zh-CN" altLang="en-US" sz="4800" dirty="0">
                <a:gradFill>
                  <a:gsLst>
                    <a:gs pos="91000">
                      <a:srgbClr val="F7D95B"/>
                    </a:gs>
                    <a:gs pos="8000">
                      <a:schemeClr val="bg1"/>
                    </a:gs>
                  </a:gsLst>
                  <a:lin ang="5400000" scaled="0"/>
                </a:gradFill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cxnSp>
          <p:nvCxnSpPr>
            <p:cNvPr id="21" name="直接连接符 20"/>
            <p:cNvCxnSpPr/>
            <p:nvPr/>
          </p:nvCxnSpPr>
          <p:spPr>
            <a:xfrm>
              <a:off x="1850571" y="4529930"/>
              <a:ext cx="1082271" cy="0"/>
            </a:xfrm>
            <a:prstGeom prst="line">
              <a:avLst/>
            </a:prstGeom>
            <a:ln w="12700">
              <a:gradFill flip="none" rotWithShape="1">
                <a:gsLst>
                  <a:gs pos="0">
                    <a:srgbClr val="FDF6D8">
                      <a:alpha val="29000"/>
                    </a:srgbClr>
                  </a:gs>
                  <a:gs pos="100000">
                    <a:srgbClr val="F7D95B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 flipH="1">
              <a:off x="9258745" y="4529930"/>
              <a:ext cx="1082271" cy="0"/>
            </a:xfrm>
            <a:prstGeom prst="line">
              <a:avLst/>
            </a:prstGeom>
            <a:ln w="12700">
              <a:gradFill flip="none" rotWithShape="1">
                <a:gsLst>
                  <a:gs pos="0">
                    <a:srgbClr val="FDF6D8">
                      <a:alpha val="29000"/>
                    </a:srgbClr>
                  </a:gs>
                  <a:gs pos="100000">
                    <a:srgbClr val="F7D95B"/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765052" y="960361"/>
            <a:ext cx="10661893" cy="39026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4000" i="1">
                <a:gradFill>
                  <a:gsLst>
                    <a:gs pos="91000">
                      <a:srgbClr val="FA9822"/>
                    </a:gs>
                    <a:gs pos="8000">
                      <a:schemeClr val="bg1"/>
                    </a:gs>
                  </a:gsLst>
                  <a:lin ang="5400000" scaled="0"/>
                </a:gradFill>
                <a:effectLst>
                  <a:outerShdw blurRad="63500" dist="38100" dir="7740000" algn="t" rotWithShape="0">
                    <a:prstClr val="black">
                      <a:alpha val="60000"/>
                    </a:prstClr>
                  </a:outerShdw>
                </a:effectLst>
                <a:latin typeface="Arial" panose="020B0604020202020204" pitchFamily="34" charset="0"/>
                <a:ea typeface="方正综艺简体" pitchFamily="65" charset="-122"/>
                <a:cs typeface="Arial" panose="020B0604020202020204" pitchFamily="34" charset="0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zh-CN" altLang="en-US" sz="8800" dirty="0">
                <a:gradFill>
                  <a:gsLst>
                    <a:gs pos="91000">
                      <a:srgbClr val="F7D95B"/>
                    </a:gs>
                    <a:gs pos="8000">
                      <a:schemeClr val="bg1"/>
                    </a:gs>
                  </a:gsLst>
                  <a:lin ang="5400000" scaled="0"/>
                </a:gra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尾页内附有倒计时</a:t>
            </a:r>
            <a:r>
              <a:rPr lang="zh-CN" altLang="en-US" sz="8800" dirty="0" smtClean="0">
                <a:gradFill>
                  <a:gsLst>
                    <a:gs pos="91000">
                      <a:srgbClr val="F7D95B"/>
                    </a:gs>
                    <a:gs pos="8000">
                      <a:schemeClr val="bg1"/>
                    </a:gs>
                  </a:gsLst>
                  <a:lin ang="5400000" scaled="0"/>
                </a:gra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视频</a:t>
            </a:r>
            <a:endParaRPr lang="en-US" altLang="zh-CN" sz="8800" dirty="0" smtClean="0">
              <a:gradFill>
                <a:gsLst>
                  <a:gs pos="91000">
                    <a:srgbClr val="F7D95B"/>
                  </a:gs>
                  <a:gs pos="8000">
                    <a:schemeClr val="bg1"/>
                  </a:gs>
                </a:gsLst>
                <a:lin ang="5400000" scaled="0"/>
              </a:gradFill>
              <a:latin typeface="庞门正道标题体" panose="02010600030101010101" pitchFamily="2" charset="-122"/>
              <a:ea typeface="庞门正道标题体" panose="02010600030101010101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8800" dirty="0" smtClean="0">
                <a:gradFill>
                  <a:gsLst>
                    <a:gs pos="91000">
                      <a:srgbClr val="F7D95B"/>
                    </a:gs>
                    <a:gs pos="8000">
                      <a:schemeClr val="bg1"/>
                    </a:gs>
                  </a:gsLst>
                  <a:lin ang="5400000" scaled="0"/>
                </a:gra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可</a:t>
            </a:r>
            <a:r>
              <a:rPr lang="zh-CN" altLang="en-US" sz="8800" dirty="0">
                <a:gradFill>
                  <a:gsLst>
                    <a:gs pos="91000">
                      <a:srgbClr val="F7D95B"/>
                    </a:gs>
                    <a:gs pos="8000">
                      <a:schemeClr val="bg1"/>
                    </a:gs>
                  </a:gsLst>
                  <a:lin ang="5400000" scaled="0"/>
                </a:gradFill>
                <a:latin typeface="庞门正道标题体" panose="02010600030101010101" pitchFamily="2" charset="-122"/>
                <a:ea typeface="庞门正道标题体" panose="02010600030101010101" pitchFamily="2" charset="-122"/>
              </a:rPr>
              <a:t>放首页直接播放</a:t>
            </a:r>
            <a:endParaRPr lang="zh-CN" altLang="en-US" sz="8800" dirty="0">
              <a:gradFill>
                <a:gsLst>
                  <a:gs pos="91000">
                    <a:srgbClr val="F7D95B"/>
                  </a:gs>
                  <a:gs pos="8000">
                    <a:schemeClr val="bg1"/>
                  </a:gs>
                </a:gsLst>
                <a:lin ang="5400000" scaled="0"/>
              </a:gradFill>
              <a:latin typeface="庞门正道标题体" panose="02010600030101010101" pitchFamily="2" charset="-122"/>
              <a:ea typeface="庞门正道标题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1">
            <a:hlinkClick r:id="" action="ppaction://media"/>
          </p:cNvPr>
          <p:cNvPicPr>
            <a:picLocks noGrp="1" noChangeAspect="1"/>
          </p:cNvPicPr>
          <p:nvPr>
            <p:ph idx="1"/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0" y="-1"/>
            <a:ext cx="12192000" cy="6857845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03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864</Words>
  <Application>WPS 演示</Application>
  <PresentationFormat>宽屏</PresentationFormat>
  <Paragraphs>204</Paragraphs>
  <Slides>25</Slides>
  <Notes>2</Notes>
  <HiddenSlides>0</HiddenSlides>
  <MMClips>1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25</vt:i4>
      </vt:variant>
    </vt:vector>
  </HeadingPairs>
  <TitlesOfParts>
    <vt:vector size="42" baseType="lpstr">
      <vt:lpstr>Arial</vt:lpstr>
      <vt:lpstr>宋体</vt:lpstr>
      <vt:lpstr>Wingdings</vt:lpstr>
      <vt:lpstr>庞门正道标题体</vt:lpstr>
      <vt:lpstr>方正综艺简体</vt:lpstr>
      <vt:lpstr>Aharoni</vt:lpstr>
      <vt:lpstr>Arial Black</vt:lpstr>
      <vt:lpstr>微软雅黑</vt:lpstr>
      <vt:lpstr>Arial Unicode MS</vt:lpstr>
      <vt:lpstr>Calibri Light</vt:lpstr>
      <vt:lpstr>Calibri</vt:lpstr>
      <vt:lpstr>等线</vt:lpstr>
      <vt:lpstr>华文中宋</vt:lpstr>
      <vt:lpstr>华康俪金黑W8(P)</vt:lpstr>
      <vt:lpstr>等线 Light</vt:lpstr>
      <vt:lpstr>Office 主题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Administrator</cp:lastModifiedBy>
  <cp:revision>40</cp:revision>
  <dcterms:created xsi:type="dcterms:W3CDTF">2015-05-05T08:02:00Z</dcterms:created>
  <dcterms:modified xsi:type="dcterms:W3CDTF">2017-12-30T02:35:10Z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2052-10.1.0.7023</vt:lpwstr>
  </property>
</Properties>
</file>