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 id="2147483676" r:id="rId3"/>
    <p:sldMasterId id="2147483677" r:id="rId4"/>
  </p:sldMasterIdLst>
  <p:notesMasterIdLst>
    <p:notesMasterId r:id="rId5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Lst>
  <p:sldSz cx="24384000" cy="13716000"/>
  <p:notesSz cx="6858000" cy="9144000"/>
  <p:defaultTextStyle>
    <a:defPPr>
      <a:defRPr lang="zh-CN"/>
    </a:defPPr>
    <a:lvl1pPr algn="l" defTabSz="825500" rtl="0" eaLnBrk="0" fontAlgn="base" hangingPunct="0">
      <a:spcBef>
        <a:spcPct val="0"/>
      </a:spcBef>
      <a:spcAft>
        <a:spcPct val="0"/>
      </a:spcAft>
      <a:buFont typeface="Arial" pitchFamily="34" charset="0"/>
      <a:defRPr sz="5000" kern="1200">
        <a:solidFill>
          <a:schemeClr val="tx1"/>
        </a:solidFill>
        <a:latin typeface="Helvetica Light"/>
        <a:ea typeface="Helvetica Light"/>
        <a:cs typeface="Helvetica Light"/>
        <a:sym typeface="Helvetica Light"/>
      </a:defRPr>
    </a:lvl1pPr>
    <a:lvl2pPr marL="457200" indent="-228600" algn="l" defTabSz="825500" rtl="0" eaLnBrk="0" fontAlgn="base" hangingPunct="0">
      <a:spcBef>
        <a:spcPct val="0"/>
      </a:spcBef>
      <a:spcAft>
        <a:spcPct val="0"/>
      </a:spcAft>
      <a:buFont typeface="Arial" pitchFamily="34" charset="0"/>
      <a:defRPr sz="5000" kern="1200">
        <a:solidFill>
          <a:schemeClr val="tx1"/>
        </a:solidFill>
        <a:latin typeface="Helvetica Light"/>
        <a:ea typeface="Helvetica Light"/>
        <a:cs typeface="Helvetica Light"/>
        <a:sym typeface="Helvetica Light"/>
      </a:defRPr>
    </a:lvl2pPr>
    <a:lvl3pPr marL="914400" indent="-457200" algn="l" defTabSz="825500" rtl="0" eaLnBrk="0" fontAlgn="base" hangingPunct="0">
      <a:spcBef>
        <a:spcPct val="0"/>
      </a:spcBef>
      <a:spcAft>
        <a:spcPct val="0"/>
      </a:spcAft>
      <a:buFont typeface="Arial" pitchFamily="34" charset="0"/>
      <a:defRPr sz="5000" kern="1200">
        <a:solidFill>
          <a:schemeClr val="tx1"/>
        </a:solidFill>
        <a:latin typeface="Helvetica Light"/>
        <a:ea typeface="Helvetica Light"/>
        <a:cs typeface="Helvetica Light"/>
        <a:sym typeface="Helvetica Light"/>
      </a:defRPr>
    </a:lvl3pPr>
    <a:lvl4pPr marL="1371600" indent="-685800" algn="l" defTabSz="825500" rtl="0" eaLnBrk="0" fontAlgn="base" hangingPunct="0">
      <a:spcBef>
        <a:spcPct val="0"/>
      </a:spcBef>
      <a:spcAft>
        <a:spcPct val="0"/>
      </a:spcAft>
      <a:buFont typeface="Arial" pitchFamily="34" charset="0"/>
      <a:defRPr sz="5000" kern="1200">
        <a:solidFill>
          <a:schemeClr val="tx1"/>
        </a:solidFill>
        <a:latin typeface="Helvetica Light"/>
        <a:ea typeface="Helvetica Light"/>
        <a:cs typeface="Helvetica Light"/>
        <a:sym typeface="Helvetica Light"/>
      </a:defRPr>
    </a:lvl4pPr>
    <a:lvl5pPr marL="1828800" indent="-914400" algn="l" defTabSz="825500" rtl="0" eaLnBrk="0" fontAlgn="base" hangingPunct="0">
      <a:spcBef>
        <a:spcPct val="0"/>
      </a:spcBef>
      <a:spcAft>
        <a:spcPct val="0"/>
      </a:spcAft>
      <a:buFont typeface="Arial" pitchFamily="34" charset="0"/>
      <a:defRPr sz="5000" kern="1200">
        <a:solidFill>
          <a:schemeClr val="tx1"/>
        </a:solidFill>
        <a:latin typeface="Helvetica Light"/>
        <a:ea typeface="Helvetica Light"/>
        <a:cs typeface="Helvetica Light"/>
        <a:sym typeface="Helvetica Light"/>
      </a:defRPr>
    </a:lvl5pPr>
    <a:lvl6pPr marL="2286000" algn="l" defTabSz="914400" rtl="0" eaLnBrk="1" latinLnBrk="0" hangingPunct="1">
      <a:defRPr sz="5000" kern="1200">
        <a:solidFill>
          <a:schemeClr val="tx1"/>
        </a:solidFill>
        <a:latin typeface="Helvetica Light"/>
        <a:ea typeface="Helvetica Light"/>
        <a:cs typeface="Helvetica Light"/>
        <a:sym typeface="Helvetica Light"/>
      </a:defRPr>
    </a:lvl6pPr>
    <a:lvl7pPr marL="2743200" algn="l" defTabSz="914400" rtl="0" eaLnBrk="1" latinLnBrk="0" hangingPunct="1">
      <a:defRPr sz="5000" kern="1200">
        <a:solidFill>
          <a:schemeClr val="tx1"/>
        </a:solidFill>
        <a:latin typeface="Helvetica Light"/>
        <a:ea typeface="Helvetica Light"/>
        <a:cs typeface="Helvetica Light"/>
        <a:sym typeface="Helvetica Light"/>
      </a:defRPr>
    </a:lvl7pPr>
    <a:lvl8pPr marL="3200400" algn="l" defTabSz="914400" rtl="0" eaLnBrk="1" latinLnBrk="0" hangingPunct="1">
      <a:defRPr sz="5000" kern="1200">
        <a:solidFill>
          <a:schemeClr val="tx1"/>
        </a:solidFill>
        <a:latin typeface="Helvetica Light"/>
        <a:ea typeface="Helvetica Light"/>
        <a:cs typeface="Helvetica Light"/>
        <a:sym typeface="Helvetica Light"/>
      </a:defRPr>
    </a:lvl8pPr>
    <a:lvl9pPr marL="3657600" algn="l" defTabSz="914400" rtl="0" eaLnBrk="1" latinLnBrk="0" hangingPunct="1">
      <a:defRPr sz="5000" kern="1200">
        <a:solidFill>
          <a:schemeClr val="tx1"/>
        </a:solidFill>
        <a:latin typeface="Helvetica Light"/>
        <a:ea typeface="Helvetica Light"/>
        <a:cs typeface="Helvetica Light"/>
        <a:sym typeface="Helvetica Light"/>
      </a:defRPr>
    </a:lvl9pPr>
  </p:defaultTextStyle>
  <p:extLst>
    <p:ext uri="{EFAFB233-063F-42B5-8137-9DF3F51BA10A}">
      <p15:sldGuideLst xmlns:p15="http://schemas.microsoft.com/office/powerpoint/2012/main" xmlns="">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2B151"/>
    <a:srgbClr val="27356B"/>
    <a:srgbClr val="273593"/>
    <a:srgbClr val="2980B9"/>
    <a:srgbClr val="47AB8F"/>
    <a:srgbClr val="478FAB"/>
    <a:srgbClr val="478F93"/>
    <a:srgbClr val="478F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720" y="-9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5298" name="Shape 33"/>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3" name="Shape 34"/>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zh-CN" altLang="en-US" smtClean="0">
              <a:sym typeface="Helvetica Neue" charset="0"/>
            </a:endParaRPr>
          </a:p>
        </p:txBody>
      </p:sp>
    </p:spTree>
    <p:extLst>
      <p:ext uri="{BB962C8B-B14F-4D97-AF65-F5344CB8AC3E}">
        <p14:creationId xmlns:p14="http://schemas.microsoft.com/office/powerpoint/2010/main" val="3489888777"/>
      </p:ext>
    </p:extLst>
  </p:cSld>
  <p:clrMap bg1="lt1" tx1="dk1" bg2="lt2" tx2="dk2" accent1="accent1" accent2="accent2" accent3="accent3" accent4="accent4" accent5="accent5" accent6="accent6" hlink="hlink" folHlink="folHlink"/>
  <p:notesStyle>
    <a:lvl1pPr algn="l" defTabSz="457200" rtl="0" eaLnBrk="0" fontAlgn="base" hangingPunct="0">
      <a:lnSpc>
        <a:spcPct val="118000"/>
      </a:lnSpc>
      <a:spcBef>
        <a:spcPct val="30000"/>
      </a:spcBef>
      <a:spcAft>
        <a:spcPct val="0"/>
      </a:spcAft>
      <a:defRPr sz="2200" kern="1200">
        <a:solidFill>
          <a:schemeClr val="tx1"/>
        </a:solidFill>
        <a:latin typeface="Helvetica Neue" charset="0"/>
        <a:ea typeface="Helvetica Neue" charset="0"/>
        <a:cs typeface="Helvetica Neue" charset="0"/>
        <a:sym typeface="Helvetica Neue" charset="0"/>
      </a:defRPr>
    </a:lvl1pPr>
    <a:lvl2pPr marL="742950" indent="-285750" algn="l" defTabSz="457200" rtl="0" eaLnBrk="0" fontAlgn="base" hangingPunct="0">
      <a:lnSpc>
        <a:spcPct val="118000"/>
      </a:lnSpc>
      <a:spcBef>
        <a:spcPct val="30000"/>
      </a:spcBef>
      <a:spcAft>
        <a:spcPct val="0"/>
      </a:spcAft>
      <a:defRPr sz="2200" kern="1200">
        <a:solidFill>
          <a:schemeClr val="tx1"/>
        </a:solidFill>
        <a:latin typeface="Helvetica Neue" charset="0"/>
        <a:ea typeface="Helvetica Neue" charset="0"/>
        <a:cs typeface="Helvetica Neue" charset="0"/>
        <a:sym typeface="Helvetica Neue" charset="0"/>
      </a:defRPr>
    </a:lvl2pPr>
    <a:lvl3pPr marL="1143000" indent="-228600" algn="l" defTabSz="457200" rtl="0" eaLnBrk="0" fontAlgn="base" hangingPunct="0">
      <a:lnSpc>
        <a:spcPct val="118000"/>
      </a:lnSpc>
      <a:spcBef>
        <a:spcPct val="30000"/>
      </a:spcBef>
      <a:spcAft>
        <a:spcPct val="0"/>
      </a:spcAft>
      <a:defRPr sz="2200" kern="1200">
        <a:solidFill>
          <a:schemeClr val="tx1"/>
        </a:solidFill>
        <a:latin typeface="Helvetica Neue" charset="0"/>
        <a:ea typeface="Helvetica Neue" charset="0"/>
        <a:cs typeface="Helvetica Neue" charset="0"/>
        <a:sym typeface="Helvetica Neue" charset="0"/>
      </a:defRPr>
    </a:lvl3pPr>
    <a:lvl4pPr marL="1600200" indent="-228600" algn="l" defTabSz="457200" rtl="0" eaLnBrk="0" fontAlgn="base" hangingPunct="0">
      <a:lnSpc>
        <a:spcPct val="118000"/>
      </a:lnSpc>
      <a:spcBef>
        <a:spcPct val="30000"/>
      </a:spcBef>
      <a:spcAft>
        <a:spcPct val="0"/>
      </a:spcAft>
      <a:defRPr sz="2200" kern="1200">
        <a:solidFill>
          <a:schemeClr val="tx1"/>
        </a:solidFill>
        <a:latin typeface="Helvetica Neue" charset="0"/>
        <a:ea typeface="Helvetica Neue" charset="0"/>
        <a:cs typeface="Helvetica Neue" charset="0"/>
        <a:sym typeface="Helvetica Neue" charset="0"/>
      </a:defRPr>
    </a:lvl4pPr>
    <a:lvl5pPr marL="2057400" indent="-228600" algn="l" defTabSz="457200" rtl="0" eaLnBrk="0" fontAlgn="base" hangingPunct="0">
      <a:lnSpc>
        <a:spcPct val="118000"/>
      </a:lnSpc>
      <a:spcBef>
        <a:spcPct val="30000"/>
      </a:spcBef>
      <a:spcAft>
        <a:spcPct val="0"/>
      </a:spcAft>
      <a:defRPr sz="2200" kern="1200">
        <a:solidFill>
          <a:schemeClr val="tx1"/>
        </a:solidFill>
        <a:latin typeface="Helvetica Neue" charset="0"/>
        <a:ea typeface="Helvetica Neue" charset="0"/>
        <a:cs typeface="Helvetica Neue" charset="0"/>
        <a:sym typeface="Helvetica Neu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28800" y="4260850"/>
            <a:ext cx="20726400" cy="29400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657600" y="7772400"/>
            <a:ext cx="17068800" cy="3505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25334088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8245863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25638" y="8813800"/>
            <a:ext cx="20726400" cy="27241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25638" y="5813425"/>
            <a:ext cx="20726400" cy="30003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034855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22682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1937031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219200" y="3070225"/>
            <a:ext cx="10774363"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1219200" y="4349750"/>
            <a:ext cx="10774363"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2387263" y="3070225"/>
            <a:ext cx="10777537"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12387263" y="4349750"/>
            <a:ext cx="10777537"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4899320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2039872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818763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6100"/>
            <a:ext cx="8021638" cy="232410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9532938" y="546100"/>
            <a:ext cx="13631862" cy="11706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219200" y="2870200"/>
            <a:ext cx="8021638" cy="9382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3711064"/>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79963" y="9601200"/>
            <a:ext cx="14630400" cy="11334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779963" y="1225550"/>
            <a:ext cx="14630400" cy="822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Helvetica Light"/>
            </a:endParaRPr>
          </a:p>
        </p:txBody>
      </p:sp>
      <p:sp>
        <p:nvSpPr>
          <p:cNvPr id="4" name="文本占位符 3"/>
          <p:cNvSpPr>
            <a:spLocks noGrp="1"/>
          </p:cNvSpPr>
          <p:nvPr>
            <p:ph type="body" sz="half" idx="2"/>
          </p:nvPr>
        </p:nvSpPr>
        <p:spPr>
          <a:xfrm>
            <a:off x="4779963" y="10734675"/>
            <a:ext cx="14630400" cy="160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073717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2458996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601950" cy="114935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4408183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28800" y="4260850"/>
            <a:ext cx="20726400" cy="29400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657600" y="7772400"/>
            <a:ext cx="17068800" cy="3505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7460350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5928288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25638" y="8813800"/>
            <a:ext cx="20726400" cy="27241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25638" y="5813425"/>
            <a:ext cx="20726400" cy="30003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4870859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22682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9095427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219200" y="3070225"/>
            <a:ext cx="10774363"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1219200" y="4349750"/>
            <a:ext cx="10774363"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2387263" y="3070225"/>
            <a:ext cx="10777537"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12387263" y="4349750"/>
            <a:ext cx="10777537"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7428153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838067127"/>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214707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6100"/>
            <a:ext cx="8021638" cy="232410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9532938" y="546100"/>
            <a:ext cx="13631862" cy="11706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219200" y="2870200"/>
            <a:ext cx="8021638" cy="9382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15902723"/>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79963" y="9601200"/>
            <a:ext cx="14630400" cy="11334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779963" y="1225550"/>
            <a:ext cx="14630400" cy="822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Helvetica Light"/>
            </a:endParaRPr>
          </a:p>
        </p:txBody>
      </p:sp>
      <p:sp>
        <p:nvSpPr>
          <p:cNvPr id="4" name="文本占位符 3"/>
          <p:cNvSpPr>
            <a:spLocks noGrp="1"/>
          </p:cNvSpPr>
          <p:nvPr>
            <p:ph type="body" sz="half" idx="2"/>
          </p:nvPr>
        </p:nvSpPr>
        <p:spPr>
          <a:xfrm>
            <a:off x="4779963" y="10734675"/>
            <a:ext cx="14630400" cy="160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2651081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45613521"/>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601950" cy="114935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63981213"/>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28800" y="4260850"/>
            <a:ext cx="20726400" cy="29400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657600" y="7772400"/>
            <a:ext cx="17068800" cy="3505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09633720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3996974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25638" y="8813800"/>
            <a:ext cx="20726400" cy="27241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25638" y="5813425"/>
            <a:ext cx="20726400" cy="30003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98881482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22682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4116916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219200" y="3070225"/>
            <a:ext cx="10774363"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1219200" y="4349750"/>
            <a:ext cx="10774363"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2387263" y="3070225"/>
            <a:ext cx="10777537"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12387263" y="4349750"/>
            <a:ext cx="10777537"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55337703"/>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16786368"/>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957558"/>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6100"/>
            <a:ext cx="8021638" cy="232410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9532938" y="546100"/>
            <a:ext cx="13631862" cy="11706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219200" y="2870200"/>
            <a:ext cx="8021638" cy="9382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90272432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79963" y="9601200"/>
            <a:ext cx="14630400" cy="11334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779963" y="1225550"/>
            <a:ext cx="14630400" cy="822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Helvetica Light"/>
            </a:endParaRPr>
          </a:p>
        </p:txBody>
      </p:sp>
      <p:sp>
        <p:nvSpPr>
          <p:cNvPr id="4" name="文本占位符 3"/>
          <p:cNvSpPr>
            <a:spLocks noGrp="1"/>
          </p:cNvSpPr>
          <p:nvPr>
            <p:ph type="body" sz="half" idx="2"/>
          </p:nvPr>
        </p:nvSpPr>
        <p:spPr>
          <a:xfrm>
            <a:off x="4779963" y="10734675"/>
            <a:ext cx="14630400" cy="160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2520239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27509417"/>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601950" cy="114935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58859530"/>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828800" y="4260850"/>
            <a:ext cx="20726400" cy="2940050"/>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657600" y="7772400"/>
            <a:ext cx="17068800" cy="3505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568568910"/>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51449789"/>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925638" y="8813800"/>
            <a:ext cx="20726400" cy="27241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925638" y="5813425"/>
            <a:ext cx="20726400" cy="30003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714987118"/>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891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12268200" y="3238500"/>
            <a:ext cx="10426700" cy="9207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20743782"/>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219200" y="3070225"/>
            <a:ext cx="10774363"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1219200" y="4349750"/>
            <a:ext cx="10774363"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12387263" y="3070225"/>
            <a:ext cx="10777537" cy="12795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12387263" y="4349750"/>
            <a:ext cx="10777537" cy="7902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06305046"/>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0261488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921920"/>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6100"/>
            <a:ext cx="8021638" cy="232410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9532938" y="546100"/>
            <a:ext cx="13631862" cy="117062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219200" y="2870200"/>
            <a:ext cx="8021638" cy="93821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610393828"/>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779963" y="9601200"/>
            <a:ext cx="14630400" cy="11334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779963" y="1225550"/>
            <a:ext cx="14630400" cy="822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Helvetica Light"/>
            </a:endParaRPr>
          </a:p>
        </p:txBody>
      </p:sp>
      <p:sp>
        <p:nvSpPr>
          <p:cNvPr id="4" name="文本占位符 3"/>
          <p:cNvSpPr>
            <a:spLocks noGrp="1"/>
          </p:cNvSpPr>
          <p:nvPr>
            <p:ph type="body" sz="half" idx="2"/>
          </p:nvPr>
        </p:nvSpPr>
        <p:spPr>
          <a:xfrm>
            <a:off x="4779963" y="10734675"/>
            <a:ext cx="14630400" cy="160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682663518"/>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95842189"/>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3450" y="952500"/>
            <a:ext cx="5251450" cy="114935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89100" y="952500"/>
            <a:ext cx="15601950" cy="114935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383084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Shape 2"/>
          <p:cNvSpPr>
            <a:spLocks noGrp="1" noChangeArrowheads="1"/>
          </p:cNvSpPr>
          <p:nvPr>
            <p:ph type="title"/>
          </p:nvPr>
        </p:nvSpPr>
        <p:spPr bwMode="auto">
          <a:xfrm>
            <a:off x="1689100" y="952500"/>
            <a:ext cx="2100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Başlık Metni</a:t>
            </a:r>
          </a:p>
        </p:txBody>
      </p:sp>
      <p:sp>
        <p:nvSpPr>
          <p:cNvPr id="1027" name="Shape 3"/>
          <p:cNvSpPr>
            <a:spLocks noGrp="1" noChangeArrowheads="1"/>
          </p:cNvSpPr>
          <p:nvPr>
            <p:ph type="body" idx="1"/>
          </p:nvPr>
        </p:nvSpPr>
        <p:spPr bwMode="auto">
          <a:xfrm>
            <a:off x="1689100" y="3238500"/>
            <a:ext cx="21005800" cy="920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Gövde Düzeyi Bir</a:t>
            </a:r>
          </a:p>
          <a:p>
            <a:pPr lvl="1"/>
            <a:r>
              <a:rPr lang="zh-CN" altLang="zh-CN" smtClean="0">
                <a:sym typeface="Helvetica Light"/>
              </a:rPr>
              <a:t>Gövde Düzeyi İki</a:t>
            </a:r>
          </a:p>
          <a:p>
            <a:pPr lvl="2"/>
            <a:r>
              <a:rPr lang="zh-CN" altLang="zh-CN" smtClean="0">
                <a:sym typeface="Helvetica Light"/>
              </a:rPr>
              <a:t>Gövde Düzeyi Üç</a:t>
            </a:r>
          </a:p>
          <a:p>
            <a:pPr lvl="3"/>
            <a:r>
              <a:rPr lang="zh-CN" altLang="zh-CN" smtClean="0">
                <a:sym typeface="Helvetica Light"/>
              </a:rPr>
              <a:t>Gövde Düzeyi Dört</a:t>
            </a:r>
          </a:p>
          <a:p>
            <a:pPr lvl="4"/>
            <a:r>
              <a:rPr lang="zh-CN" altLang="zh-CN" smtClean="0">
                <a:sym typeface="Helvetica Light"/>
              </a:rPr>
              <a:t>Gövde Düzeyi Beş</a:t>
            </a: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spd="med"/>
  <p:txStyles>
    <p:titleStyle>
      <a:lvl1pPr algn="ctr" defTabSz="825500" rtl="0" eaLnBrk="0" fontAlgn="base" hangingPunct="0">
        <a:spcBef>
          <a:spcPct val="0"/>
        </a:spcBef>
        <a:spcAft>
          <a:spcPct val="0"/>
        </a:spcAft>
        <a:defRPr sz="11200">
          <a:solidFill>
            <a:schemeClr val="tx2"/>
          </a:solidFill>
          <a:latin typeface="+mj-lt"/>
          <a:ea typeface="+mj-ea"/>
          <a:cs typeface="+mj-cs"/>
          <a:sym typeface="Helvetica Light"/>
        </a:defRPr>
      </a:lvl1pPr>
      <a:lvl2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2pPr>
      <a:lvl3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3pPr>
      <a:lvl4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4pPr>
      <a:lvl5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5pPr>
      <a:lvl6pPr marL="4572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6pPr>
      <a:lvl7pPr marL="9144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7pPr>
      <a:lvl8pPr marL="13716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8pPr>
      <a:lvl9pPr marL="18288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9pPr>
    </p:titleStyle>
    <p:bodyStyle>
      <a:lvl1pPr marL="63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1pPr>
      <a:lvl2pPr marL="127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2pPr>
      <a:lvl3pPr marL="190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3pPr>
      <a:lvl4pPr marL="254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4pPr>
      <a:lvl5pPr marL="317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5pPr>
      <a:lvl6pPr marL="36322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6pPr>
      <a:lvl7pPr marL="40894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7pPr>
      <a:lvl8pPr marL="45466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8pPr>
      <a:lvl9pPr marL="50038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3F5F9"/>
        </a:solidFill>
        <a:effectLst/>
      </p:bgPr>
    </p:bg>
    <p:spTree>
      <p:nvGrpSpPr>
        <p:cNvPr id="1" name=""/>
        <p:cNvGrpSpPr/>
        <p:nvPr/>
      </p:nvGrpSpPr>
      <p:grpSpPr>
        <a:xfrm>
          <a:off x="0" y="0"/>
          <a:ext cx="0" cy="0"/>
          <a:chOff x="0" y="0"/>
          <a:chExt cx="0" cy="0"/>
        </a:xfrm>
      </p:grpSpPr>
      <p:sp>
        <p:nvSpPr>
          <p:cNvPr id="2050" name="Shape 2"/>
          <p:cNvSpPr>
            <a:spLocks noGrp="1" noChangeArrowheads="1"/>
          </p:cNvSpPr>
          <p:nvPr>
            <p:ph type="title"/>
          </p:nvPr>
        </p:nvSpPr>
        <p:spPr bwMode="auto">
          <a:xfrm>
            <a:off x="1689100" y="952500"/>
            <a:ext cx="2100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Başlık Metni</a:t>
            </a:r>
          </a:p>
        </p:txBody>
      </p:sp>
      <p:sp>
        <p:nvSpPr>
          <p:cNvPr id="2051" name="Shape 3"/>
          <p:cNvSpPr>
            <a:spLocks noGrp="1" noChangeArrowheads="1"/>
          </p:cNvSpPr>
          <p:nvPr>
            <p:ph type="body" idx="1"/>
          </p:nvPr>
        </p:nvSpPr>
        <p:spPr bwMode="auto">
          <a:xfrm>
            <a:off x="1689100" y="3238500"/>
            <a:ext cx="21005800" cy="920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Gövde Düzeyi Bir</a:t>
            </a:r>
          </a:p>
          <a:p>
            <a:pPr lvl="1"/>
            <a:r>
              <a:rPr lang="zh-CN" altLang="zh-CN" smtClean="0">
                <a:sym typeface="Helvetica Light"/>
              </a:rPr>
              <a:t>Gövde Düzeyi İki</a:t>
            </a:r>
          </a:p>
          <a:p>
            <a:pPr lvl="2"/>
            <a:r>
              <a:rPr lang="zh-CN" altLang="zh-CN" smtClean="0">
                <a:sym typeface="Helvetica Light"/>
              </a:rPr>
              <a:t>Gövde Düzeyi Üç</a:t>
            </a:r>
          </a:p>
          <a:p>
            <a:pPr lvl="3"/>
            <a:r>
              <a:rPr lang="zh-CN" altLang="zh-CN" smtClean="0">
                <a:sym typeface="Helvetica Light"/>
              </a:rPr>
              <a:t>Gövde Düzeyi Dört</a:t>
            </a:r>
          </a:p>
          <a:p>
            <a:pPr lvl="4"/>
            <a:r>
              <a:rPr lang="zh-CN" altLang="zh-CN" smtClean="0">
                <a:sym typeface="Helvetica Light"/>
              </a:rPr>
              <a:t>Gövde Düzeyi Beş</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spd="med"/>
  <p:txStyles>
    <p:titleStyle>
      <a:lvl1pPr algn="ctr" defTabSz="825500" rtl="0" eaLnBrk="0" fontAlgn="base" hangingPunct="0">
        <a:spcBef>
          <a:spcPct val="0"/>
        </a:spcBef>
        <a:spcAft>
          <a:spcPct val="0"/>
        </a:spcAft>
        <a:defRPr sz="11200">
          <a:solidFill>
            <a:schemeClr val="tx2"/>
          </a:solidFill>
          <a:latin typeface="+mj-lt"/>
          <a:ea typeface="+mj-ea"/>
          <a:cs typeface="+mj-cs"/>
          <a:sym typeface="Helvetica Light"/>
        </a:defRPr>
      </a:lvl1pPr>
      <a:lvl2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2pPr>
      <a:lvl3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3pPr>
      <a:lvl4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4pPr>
      <a:lvl5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5pPr>
      <a:lvl6pPr marL="4572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6pPr>
      <a:lvl7pPr marL="9144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7pPr>
      <a:lvl8pPr marL="13716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8pPr>
      <a:lvl9pPr marL="18288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9pPr>
    </p:titleStyle>
    <p:bodyStyle>
      <a:lvl1pPr marL="63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1pPr>
      <a:lvl2pPr marL="127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2pPr>
      <a:lvl3pPr marL="190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3pPr>
      <a:lvl4pPr marL="254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4pPr>
      <a:lvl5pPr marL="317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5pPr>
      <a:lvl6pPr marL="36322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6pPr>
      <a:lvl7pPr marL="40894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7pPr>
      <a:lvl8pPr marL="45466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8pPr>
      <a:lvl9pPr marL="50038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3F5F9"/>
        </a:solidFill>
        <a:effectLst/>
      </p:bgPr>
    </p:bg>
    <p:spTree>
      <p:nvGrpSpPr>
        <p:cNvPr id="1" name=""/>
        <p:cNvGrpSpPr/>
        <p:nvPr/>
      </p:nvGrpSpPr>
      <p:grpSpPr>
        <a:xfrm>
          <a:off x="0" y="0"/>
          <a:ext cx="0" cy="0"/>
          <a:chOff x="0" y="0"/>
          <a:chExt cx="0" cy="0"/>
        </a:xfrm>
      </p:grpSpPr>
      <p:sp>
        <p:nvSpPr>
          <p:cNvPr id="3074" name="Shape 2"/>
          <p:cNvSpPr>
            <a:spLocks noGrp="1" noChangeArrowheads="1"/>
          </p:cNvSpPr>
          <p:nvPr>
            <p:ph type="title"/>
          </p:nvPr>
        </p:nvSpPr>
        <p:spPr bwMode="auto">
          <a:xfrm>
            <a:off x="1689100" y="952500"/>
            <a:ext cx="2100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Başlık Metni</a:t>
            </a:r>
          </a:p>
        </p:txBody>
      </p:sp>
      <p:sp>
        <p:nvSpPr>
          <p:cNvPr id="3075" name="Shape 3"/>
          <p:cNvSpPr>
            <a:spLocks noGrp="1" noChangeArrowheads="1"/>
          </p:cNvSpPr>
          <p:nvPr>
            <p:ph type="body" idx="1"/>
          </p:nvPr>
        </p:nvSpPr>
        <p:spPr bwMode="auto">
          <a:xfrm>
            <a:off x="1689100" y="3238500"/>
            <a:ext cx="21005800" cy="920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Gövde Düzeyi Bir</a:t>
            </a:r>
          </a:p>
          <a:p>
            <a:pPr lvl="1"/>
            <a:r>
              <a:rPr lang="zh-CN" altLang="zh-CN" smtClean="0">
                <a:sym typeface="Helvetica Light"/>
              </a:rPr>
              <a:t>Gövde Düzeyi İki</a:t>
            </a:r>
          </a:p>
          <a:p>
            <a:pPr lvl="2"/>
            <a:r>
              <a:rPr lang="zh-CN" altLang="zh-CN" smtClean="0">
                <a:sym typeface="Helvetica Light"/>
              </a:rPr>
              <a:t>Gövde Düzeyi Üç</a:t>
            </a:r>
          </a:p>
          <a:p>
            <a:pPr lvl="3"/>
            <a:r>
              <a:rPr lang="zh-CN" altLang="zh-CN" smtClean="0">
                <a:sym typeface="Helvetica Light"/>
              </a:rPr>
              <a:t>Gövde Düzeyi Dört</a:t>
            </a:r>
          </a:p>
          <a:p>
            <a:pPr lvl="4"/>
            <a:r>
              <a:rPr lang="zh-CN" altLang="zh-CN" smtClean="0">
                <a:sym typeface="Helvetica Light"/>
              </a:rPr>
              <a:t>Gövde Düzeyi Beş</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ransition spd="med"/>
  <p:txStyles>
    <p:titleStyle>
      <a:lvl1pPr algn="ctr" defTabSz="825500" rtl="0" eaLnBrk="0" fontAlgn="base" hangingPunct="0">
        <a:spcBef>
          <a:spcPct val="0"/>
        </a:spcBef>
        <a:spcAft>
          <a:spcPct val="0"/>
        </a:spcAft>
        <a:defRPr sz="11200">
          <a:solidFill>
            <a:schemeClr val="tx2"/>
          </a:solidFill>
          <a:latin typeface="+mj-lt"/>
          <a:ea typeface="+mj-ea"/>
          <a:cs typeface="+mj-cs"/>
          <a:sym typeface="Helvetica Light"/>
        </a:defRPr>
      </a:lvl1pPr>
      <a:lvl2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2pPr>
      <a:lvl3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3pPr>
      <a:lvl4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4pPr>
      <a:lvl5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5pPr>
      <a:lvl6pPr marL="4572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6pPr>
      <a:lvl7pPr marL="9144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7pPr>
      <a:lvl8pPr marL="13716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8pPr>
      <a:lvl9pPr marL="18288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9pPr>
    </p:titleStyle>
    <p:bodyStyle>
      <a:lvl1pPr marL="63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1pPr>
      <a:lvl2pPr marL="127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2pPr>
      <a:lvl3pPr marL="190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3pPr>
      <a:lvl4pPr marL="254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4pPr>
      <a:lvl5pPr marL="317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5pPr>
      <a:lvl6pPr marL="36322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6pPr>
      <a:lvl7pPr marL="40894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7pPr>
      <a:lvl8pPr marL="45466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8pPr>
      <a:lvl9pPr marL="50038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rgbClr val="F3F5F9"/>
        </a:solidFill>
        <a:effectLst/>
      </p:bgPr>
    </p:bg>
    <p:spTree>
      <p:nvGrpSpPr>
        <p:cNvPr id="1" name=""/>
        <p:cNvGrpSpPr/>
        <p:nvPr/>
      </p:nvGrpSpPr>
      <p:grpSpPr>
        <a:xfrm>
          <a:off x="0" y="0"/>
          <a:ext cx="0" cy="0"/>
          <a:chOff x="0" y="0"/>
          <a:chExt cx="0" cy="0"/>
        </a:xfrm>
      </p:grpSpPr>
      <p:sp>
        <p:nvSpPr>
          <p:cNvPr id="4098" name="Shape 2"/>
          <p:cNvSpPr>
            <a:spLocks noGrp="1" noChangeArrowheads="1"/>
          </p:cNvSpPr>
          <p:nvPr>
            <p:ph type="title"/>
          </p:nvPr>
        </p:nvSpPr>
        <p:spPr bwMode="auto">
          <a:xfrm>
            <a:off x="1689100" y="952500"/>
            <a:ext cx="2100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Başlık Metni</a:t>
            </a:r>
          </a:p>
        </p:txBody>
      </p:sp>
      <p:sp>
        <p:nvSpPr>
          <p:cNvPr id="4099" name="Shape 3"/>
          <p:cNvSpPr>
            <a:spLocks noGrp="1" noChangeArrowheads="1"/>
          </p:cNvSpPr>
          <p:nvPr>
            <p:ph type="body" idx="1"/>
          </p:nvPr>
        </p:nvSpPr>
        <p:spPr bwMode="auto">
          <a:xfrm>
            <a:off x="1689100" y="3238500"/>
            <a:ext cx="21005800" cy="920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zh-CN" altLang="zh-CN" smtClean="0">
                <a:sym typeface="Helvetica Light"/>
              </a:rPr>
              <a:t>Gövde Düzeyi Bir</a:t>
            </a:r>
          </a:p>
          <a:p>
            <a:pPr lvl="1"/>
            <a:r>
              <a:rPr lang="zh-CN" altLang="zh-CN" smtClean="0">
                <a:sym typeface="Helvetica Light"/>
              </a:rPr>
              <a:t>Gövde Düzeyi İki</a:t>
            </a:r>
          </a:p>
          <a:p>
            <a:pPr lvl="2"/>
            <a:r>
              <a:rPr lang="zh-CN" altLang="zh-CN" smtClean="0">
                <a:sym typeface="Helvetica Light"/>
              </a:rPr>
              <a:t>Gövde Düzeyi Üç</a:t>
            </a:r>
          </a:p>
          <a:p>
            <a:pPr lvl="3"/>
            <a:r>
              <a:rPr lang="zh-CN" altLang="zh-CN" smtClean="0">
                <a:sym typeface="Helvetica Light"/>
              </a:rPr>
              <a:t>Gövde Düzeyi Dört</a:t>
            </a:r>
          </a:p>
          <a:p>
            <a:pPr lvl="4"/>
            <a:r>
              <a:rPr lang="zh-CN" altLang="zh-CN" smtClean="0">
                <a:sym typeface="Helvetica Light"/>
              </a:rPr>
              <a:t>Gövde Düzeyi Beş</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spd="med"/>
  <p:txStyles>
    <p:titleStyle>
      <a:lvl1pPr algn="ctr" defTabSz="825500" rtl="0" eaLnBrk="0" fontAlgn="base" hangingPunct="0">
        <a:spcBef>
          <a:spcPct val="0"/>
        </a:spcBef>
        <a:spcAft>
          <a:spcPct val="0"/>
        </a:spcAft>
        <a:defRPr sz="11200">
          <a:solidFill>
            <a:schemeClr val="tx2"/>
          </a:solidFill>
          <a:latin typeface="+mj-lt"/>
          <a:ea typeface="+mj-ea"/>
          <a:cs typeface="+mj-cs"/>
          <a:sym typeface="Helvetica Light"/>
        </a:defRPr>
      </a:lvl1pPr>
      <a:lvl2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2pPr>
      <a:lvl3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3pPr>
      <a:lvl4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4pPr>
      <a:lvl5pPr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5pPr>
      <a:lvl6pPr marL="4572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6pPr>
      <a:lvl7pPr marL="9144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7pPr>
      <a:lvl8pPr marL="13716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8pPr>
      <a:lvl9pPr marL="1828800" algn="ctr" defTabSz="825500" rtl="0" eaLnBrk="0" fontAlgn="base" hangingPunct="0">
        <a:spcBef>
          <a:spcPct val="0"/>
        </a:spcBef>
        <a:spcAft>
          <a:spcPct val="0"/>
        </a:spcAft>
        <a:defRPr sz="11200">
          <a:solidFill>
            <a:schemeClr val="tx2"/>
          </a:solidFill>
          <a:latin typeface="Helvetica Light"/>
          <a:ea typeface="Helvetica Light"/>
          <a:cs typeface="Helvetica Light"/>
          <a:sym typeface="Helvetica Light"/>
        </a:defRPr>
      </a:lvl9pPr>
    </p:titleStyle>
    <p:bodyStyle>
      <a:lvl1pPr marL="63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1pPr>
      <a:lvl2pPr marL="127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2pPr>
      <a:lvl3pPr marL="190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3pPr>
      <a:lvl4pPr marL="2540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4pPr>
      <a:lvl5pPr marL="31750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5pPr>
      <a:lvl6pPr marL="36322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6pPr>
      <a:lvl7pPr marL="40894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7pPr>
      <a:lvl8pPr marL="45466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8pPr>
      <a:lvl9pPr marL="5003800" indent="-635000" algn="l" defTabSz="825500" rtl="0" eaLnBrk="0" fontAlgn="base" hangingPunct="0">
        <a:spcBef>
          <a:spcPts val="5900"/>
        </a:spcBef>
        <a:spcAft>
          <a:spcPct val="0"/>
        </a:spcAft>
        <a:buSzPct val="75000"/>
        <a:buChar char="•"/>
        <a:defRPr sz="5200">
          <a:solidFill>
            <a:schemeClr val="tx1"/>
          </a:solidFill>
          <a:latin typeface="+mn-lt"/>
          <a:ea typeface="+mn-ea"/>
          <a:cs typeface="+mn-cs"/>
          <a:sym typeface="Helvetica Ligh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40.xml"/><Relationship Id="rId5" Type="http://schemas.openxmlformats.org/officeDocument/2006/relationships/image" Target="../media/image4.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Layout" Target="../slideLayouts/slideLayout4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Layout" Target="../slideLayouts/slideLayout40.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0.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1.jpeg"/><Relationship Id="rId1" Type="http://schemas.openxmlformats.org/officeDocument/2006/relationships/slideLayout" Target="../slideLayouts/slideLayout4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40.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40.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5.jpeg"/><Relationship Id="rId7" Type="http://schemas.openxmlformats.org/officeDocument/2006/relationships/image" Target="../media/image27.png"/><Relationship Id="rId2" Type="http://schemas.openxmlformats.org/officeDocument/2006/relationships/image" Target="../media/image34.png"/><Relationship Id="rId1" Type="http://schemas.openxmlformats.org/officeDocument/2006/relationships/slideLayout" Target="../slideLayouts/slideLayout4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6.jpeg"/><Relationship Id="rId1" Type="http://schemas.openxmlformats.org/officeDocument/2006/relationships/slideLayout" Target="../slideLayouts/slideLayout4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28.png"/><Relationship Id="rId2" Type="http://schemas.openxmlformats.org/officeDocument/2006/relationships/image" Target="../media/image40.jpeg"/><Relationship Id="rId1" Type="http://schemas.openxmlformats.org/officeDocument/2006/relationships/slideLayout" Target="../slideLayouts/slideLayout40.xml"/><Relationship Id="rId6" Type="http://schemas.openxmlformats.org/officeDocument/2006/relationships/image" Target="../media/image27.png"/><Relationship Id="rId5" Type="http://schemas.openxmlformats.org/officeDocument/2006/relationships/image" Target="../media/image4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image" Target="../media/image45.png"/><Relationship Id="rId1" Type="http://schemas.openxmlformats.org/officeDocument/2006/relationships/slideLayout" Target="../slideLayouts/slideLayout40.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46.png"/><Relationship Id="rId2" Type="http://schemas.openxmlformats.org/officeDocument/2006/relationships/image" Target="../media/image52.jpeg"/><Relationship Id="rId1" Type="http://schemas.openxmlformats.org/officeDocument/2006/relationships/slideLayout" Target="../slideLayouts/slideLayout40.xml"/><Relationship Id="rId6" Type="http://schemas.openxmlformats.org/officeDocument/2006/relationships/image" Target="../media/image45.png"/><Relationship Id="rId5" Type="http://schemas.openxmlformats.org/officeDocument/2006/relationships/image" Target="../media/image55.jpeg"/><Relationship Id="rId4" Type="http://schemas.openxmlformats.org/officeDocument/2006/relationships/image" Target="../media/image54.jpeg"/></Relationships>
</file>

<file path=ppt/slides/_rels/slide3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40.xml"/><Relationship Id="rId1" Type="http://schemas.openxmlformats.org/officeDocument/2006/relationships/vmlDrawing" Target="../drawings/vmlDrawing1.vml"/><Relationship Id="rId6" Type="http://schemas.openxmlformats.org/officeDocument/2006/relationships/image" Target="../media/image57.png"/><Relationship Id="rId5" Type="http://schemas.openxmlformats.org/officeDocument/2006/relationships/oleObject" Target="../embeddings/oleObject1.bin"/><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0.xml"/><Relationship Id="rId1" Type="http://schemas.openxmlformats.org/officeDocument/2006/relationships/vmlDrawing" Target="../drawings/vmlDrawing2.v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0.xml"/><Relationship Id="rId1" Type="http://schemas.openxmlformats.org/officeDocument/2006/relationships/vmlDrawing" Target="../drawings/vmlDrawing3.v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0.xml"/><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png"/><Relationship Id="rId1" Type="http://schemas.openxmlformats.org/officeDocument/2006/relationships/slideLayout" Target="../slideLayouts/slideLayout40.xml"/><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6.png"/><Relationship Id="rId1" Type="http://schemas.openxmlformats.org/officeDocument/2006/relationships/slideLayout" Target="../slideLayouts/slideLayout40.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7.png"/><Relationship Id="rId1" Type="http://schemas.openxmlformats.org/officeDocument/2006/relationships/slideLayout" Target="../slideLayouts/slideLayout40.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8.png"/><Relationship Id="rId1" Type="http://schemas.openxmlformats.org/officeDocument/2006/relationships/slideLayout" Target="../slideLayouts/slideLayout40.xml"/><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9.png"/><Relationship Id="rId1" Type="http://schemas.openxmlformats.org/officeDocument/2006/relationships/slideLayout" Target="../slideLayouts/slideLayout40.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image" Target="../media/image71.png"/><Relationship Id="rId1" Type="http://schemas.openxmlformats.org/officeDocument/2006/relationships/slideLayout" Target="../slideLayouts/slideLayout40.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40.xml"/><Relationship Id="rId5" Type="http://schemas.openxmlformats.org/officeDocument/2006/relationships/image" Target="../media/image72.pn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72.png"/><Relationship Id="rId2" Type="http://schemas.openxmlformats.org/officeDocument/2006/relationships/image" Target="../media/image79.png"/><Relationship Id="rId1" Type="http://schemas.openxmlformats.org/officeDocument/2006/relationships/slideLayout" Target="../slideLayouts/slideLayout40.xml"/><Relationship Id="rId6" Type="http://schemas.openxmlformats.org/officeDocument/2006/relationships/image" Target="../media/image71.png"/><Relationship Id="rId5" Type="http://schemas.openxmlformats.org/officeDocument/2006/relationships/image" Target="../media/image82.jpeg"/><Relationship Id="rId4" Type="http://schemas.openxmlformats.org/officeDocument/2006/relationships/image" Target="../media/image81.png"/></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40.xml"/><Relationship Id="rId5" Type="http://schemas.openxmlformats.org/officeDocument/2006/relationships/image" Target="../media/image72.png"/><Relationship Id="rId4" Type="http://schemas.openxmlformats.org/officeDocument/2006/relationships/image" Target="../media/image7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hape 36"/>
          <p:cNvSpPr>
            <a:spLocks noChangeArrowheads="1"/>
          </p:cNvSpPr>
          <p:nvPr/>
        </p:nvSpPr>
        <p:spPr bwMode="auto">
          <a:xfrm>
            <a:off x="6994525" y="6340475"/>
            <a:ext cx="103949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en-US" altLang="zh-CN" sz="6600">
                <a:solidFill>
                  <a:srgbClr val="4C565E"/>
                </a:solidFill>
                <a:latin typeface="Arial" pitchFamily="34" charset="0"/>
                <a:cs typeface="Arial" pitchFamily="34" charset="0"/>
                <a:sym typeface="Arial" pitchFamily="34" charset="0"/>
              </a:rPr>
              <a:t>POWERPOINT TEPMLATE</a:t>
            </a:r>
          </a:p>
        </p:txBody>
      </p:sp>
      <p:grpSp>
        <p:nvGrpSpPr>
          <p:cNvPr id="5123" name="Group 47"/>
          <p:cNvGrpSpPr>
            <a:grpSpLocks/>
          </p:cNvGrpSpPr>
          <p:nvPr/>
        </p:nvGrpSpPr>
        <p:grpSpPr bwMode="auto">
          <a:xfrm flipV="1">
            <a:off x="7016750" y="6991350"/>
            <a:ext cx="10350500" cy="449263"/>
            <a:chOff x="0" y="0"/>
            <a:chExt cx="3195280" cy="0"/>
          </a:xfrm>
        </p:grpSpPr>
        <p:sp>
          <p:nvSpPr>
            <p:cNvPr id="5124" name="Shape 42"/>
            <p:cNvSpPr>
              <a:spLocks noChangeShapeType="1"/>
            </p:cNvSpPr>
            <p:nvPr/>
          </p:nvSpPr>
          <p:spPr bwMode="auto">
            <a:xfrm>
              <a:off x="0" y="0"/>
              <a:ext cx="641736" cy="1"/>
            </a:xfrm>
            <a:prstGeom prst="line">
              <a:avLst/>
            </a:prstGeom>
            <a:noFill/>
            <a:ln w="76200">
              <a:solidFill>
                <a:srgbClr val="53662C"/>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5125" name="Shape 43"/>
            <p:cNvSpPr>
              <a:spLocks noChangeShapeType="1"/>
            </p:cNvSpPr>
            <p:nvPr/>
          </p:nvSpPr>
          <p:spPr bwMode="auto">
            <a:xfrm>
              <a:off x="641694" y="0"/>
              <a:ext cx="641736" cy="1"/>
            </a:xfrm>
            <a:prstGeom prst="line">
              <a:avLst/>
            </a:prstGeom>
            <a:noFill/>
            <a:ln w="76200">
              <a:solidFill>
                <a:srgbClr val="92B151"/>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5126" name="Shape 44"/>
            <p:cNvSpPr>
              <a:spLocks noChangeShapeType="1"/>
            </p:cNvSpPr>
            <p:nvPr/>
          </p:nvSpPr>
          <p:spPr bwMode="auto">
            <a:xfrm>
              <a:off x="1276772" y="0"/>
              <a:ext cx="641736" cy="1"/>
            </a:xfrm>
            <a:prstGeom prst="line">
              <a:avLst/>
            </a:prstGeom>
            <a:noFill/>
            <a:ln w="76200">
              <a:solidFill>
                <a:srgbClr val="E4D737"/>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5127" name="Shape 45"/>
            <p:cNvSpPr>
              <a:spLocks noChangeShapeType="1"/>
            </p:cNvSpPr>
            <p:nvPr/>
          </p:nvSpPr>
          <p:spPr bwMode="auto">
            <a:xfrm>
              <a:off x="1911851" y="0"/>
              <a:ext cx="641736" cy="1"/>
            </a:xfrm>
            <a:prstGeom prst="line">
              <a:avLst/>
            </a:prstGeom>
            <a:noFill/>
            <a:ln w="76200">
              <a:solidFill>
                <a:srgbClr val="CD6126"/>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5128" name="Shape 46"/>
            <p:cNvSpPr>
              <a:spLocks noChangeShapeType="1"/>
            </p:cNvSpPr>
            <p:nvPr/>
          </p:nvSpPr>
          <p:spPr bwMode="auto">
            <a:xfrm>
              <a:off x="2553545" y="0"/>
              <a:ext cx="641736" cy="0"/>
            </a:xfrm>
            <a:prstGeom prst="line">
              <a:avLst/>
            </a:prstGeom>
            <a:noFill/>
            <a:ln w="76200">
              <a:solidFill>
                <a:srgbClr val="449EAF"/>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hape 54"/>
          <p:cNvSpPr>
            <a:spLocks noChangeArrowheads="1"/>
          </p:cNvSpPr>
          <p:nvPr/>
        </p:nvSpPr>
        <p:spPr bwMode="auto">
          <a:xfrm>
            <a:off x="7466013" y="5083175"/>
            <a:ext cx="9453562"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5600" b="1">
                <a:solidFill>
                  <a:srgbClr val="0C2030"/>
                </a:solidFill>
                <a:latin typeface="Helvetica" pitchFamily="2" charset="0"/>
                <a:sym typeface="Helvetica" pitchFamily="2" charset="0"/>
              </a:rPr>
              <a:t>Welcome </a:t>
            </a:r>
          </a:p>
        </p:txBody>
      </p:sp>
      <p:sp>
        <p:nvSpPr>
          <p:cNvPr id="6147" name="Shape 55"/>
          <p:cNvSpPr>
            <a:spLocks noChangeArrowheads="1"/>
          </p:cNvSpPr>
          <p:nvPr/>
        </p:nvSpPr>
        <p:spPr bwMode="auto">
          <a:xfrm>
            <a:off x="6896100" y="8137525"/>
            <a:ext cx="10593388"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Lorem Ipsum has been the industry's standard dummy text ever since the 1500s, when an unknown printer took a galley of type and scrambled it Lorem Ipsum is simply dummy text of the printing and typesetting industry. Lorem Ipsum has been the industry's standard dummy text ever since the 1500s, when an unknown printer took a galley of type and scrambled it to</a:t>
            </a:r>
          </a:p>
        </p:txBody>
      </p:sp>
      <p:grpSp>
        <p:nvGrpSpPr>
          <p:cNvPr id="6148" name="Group 64"/>
          <p:cNvGrpSpPr>
            <a:grpSpLocks/>
          </p:cNvGrpSpPr>
          <p:nvPr/>
        </p:nvGrpSpPr>
        <p:grpSpPr bwMode="auto">
          <a:xfrm>
            <a:off x="4756150" y="3703638"/>
            <a:ext cx="14871700" cy="3417887"/>
            <a:chOff x="0" y="0"/>
            <a:chExt cx="14872506" cy="3418219"/>
          </a:xfrm>
        </p:grpSpPr>
        <p:sp>
          <p:nvSpPr>
            <p:cNvPr id="6149" name="Shape 56"/>
            <p:cNvSpPr>
              <a:spLocks/>
            </p:cNvSpPr>
            <p:nvPr/>
          </p:nvSpPr>
          <p:spPr bwMode="auto">
            <a:xfrm flipH="1">
              <a:off x="8235642" y="0"/>
              <a:ext cx="6636865" cy="1341218"/>
            </a:xfrm>
            <a:custGeom>
              <a:avLst/>
              <a:gdLst>
                <a:gd name="T0" fmla="*/ 6636865 w 21600"/>
                <a:gd name="T1" fmla="*/ 559023 h 20223"/>
                <a:gd name="T2" fmla="*/ 4913431 w 21600"/>
                <a:gd name="T3" fmla="*/ 15121 h 20223"/>
                <a:gd name="T4" fmla="*/ 1585473 w 21600"/>
                <a:gd name="T5" fmla="*/ 1337239 h 20223"/>
                <a:gd name="T6" fmla="*/ 0 w 21600"/>
                <a:gd name="T7" fmla="*/ 740412 h 20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223" extrusionOk="0">
                  <a:moveTo>
                    <a:pt x="21600" y="8429"/>
                  </a:moveTo>
                  <a:cubicBezTo>
                    <a:pt x="20070" y="2103"/>
                    <a:pt x="18028" y="-883"/>
                    <a:pt x="15991" y="228"/>
                  </a:cubicBezTo>
                  <a:cubicBezTo>
                    <a:pt x="12058" y="2373"/>
                    <a:pt x="9127" y="19017"/>
                    <a:pt x="5160" y="20163"/>
                  </a:cubicBezTo>
                  <a:cubicBezTo>
                    <a:pt x="3241" y="20717"/>
                    <a:pt x="1363" y="17442"/>
                    <a:pt x="0" y="11164"/>
                  </a:cubicBezTo>
                </a:path>
              </a:pathLst>
            </a:custGeom>
            <a:noFill/>
            <a:ln w="63500" cap="flat" cmpd="sng">
              <a:solidFill>
                <a:srgbClr val="53662C"/>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0" name="Shape 57"/>
            <p:cNvSpPr>
              <a:spLocks/>
            </p:cNvSpPr>
            <p:nvPr/>
          </p:nvSpPr>
          <p:spPr bwMode="auto">
            <a:xfrm rot="20920576" flipH="1">
              <a:off x="12153262" y="1710650"/>
              <a:ext cx="1706031" cy="403681"/>
            </a:xfrm>
            <a:custGeom>
              <a:avLst/>
              <a:gdLst>
                <a:gd name="T0" fmla="*/ 0 w 21600"/>
                <a:gd name="T1" fmla="*/ 0 h 21600"/>
                <a:gd name="T2" fmla="*/ 853016 w 21600"/>
                <a:gd name="T3" fmla="*/ 403681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2980B9"/>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1" name="Shape 58"/>
            <p:cNvSpPr>
              <a:spLocks/>
            </p:cNvSpPr>
            <p:nvPr/>
          </p:nvSpPr>
          <p:spPr bwMode="auto">
            <a:xfrm rot="20920576" flipH="1">
              <a:off x="10736243" y="2382625"/>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E4D737"/>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2" name="Shape 59"/>
            <p:cNvSpPr>
              <a:spLocks/>
            </p:cNvSpPr>
            <p:nvPr/>
          </p:nvSpPr>
          <p:spPr bwMode="auto">
            <a:xfrm rot="21358176" flipH="1">
              <a:off x="9257846" y="2955083"/>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CD6126"/>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3" name="Shape 60"/>
            <p:cNvSpPr>
              <a:spLocks/>
            </p:cNvSpPr>
            <p:nvPr/>
          </p:nvSpPr>
          <p:spPr bwMode="auto">
            <a:xfrm>
              <a:off x="0" y="0"/>
              <a:ext cx="6636864" cy="1341218"/>
            </a:xfrm>
            <a:custGeom>
              <a:avLst/>
              <a:gdLst>
                <a:gd name="T0" fmla="*/ 6636864 w 21600"/>
                <a:gd name="T1" fmla="*/ 559023 h 20223"/>
                <a:gd name="T2" fmla="*/ 4913430 w 21600"/>
                <a:gd name="T3" fmla="*/ 15121 h 20223"/>
                <a:gd name="T4" fmla="*/ 1585473 w 21600"/>
                <a:gd name="T5" fmla="*/ 1337239 h 20223"/>
                <a:gd name="T6" fmla="*/ 0 w 21600"/>
                <a:gd name="T7" fmla="*/ 740412 h 20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223" extrusionOk="0">
                  <a:moveTo>
                    <a:pt x="21600" y="8429"/>
                  </a:moveTo>
                  <a:cubicBezTo>
                    <a:pt x="20070" y="2103"/>
                    <a:pt x="18028" y="-883"/>
                    <a:pt x="15991" y="228"/>
                  </a:cubicBezTo>
                  <a:cubicBezTo>
                    <a:pt x="12058" y="2373"/>
                    <a:pt x="9127" y="19017"/>
                    <a:pt x="5160" y="20163"/>
                  </a:cubicBezTo>
                  <a:cubicBezTo>
                    <a:pt x="3241" y="20717"/>
                    <a:pt x="1363" y="17442"/>
                    <a:pt x="0" y="11164"/>
                  </a:cubicBezTo>
                </a:path>
              </a:pathLst>
            </a:custGeom>
            <a:noFill/>
            <a:ln w="63500" cap="flat" cmpd="sng">
              <a:solidFill>
                <a:srgbClr val="53662C"/>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4" name="Shape 61"/>
            <p:cNvSpPr>
              <a:spLocks/>
            </p:cNvSpPr>
            <p:nvPr/>
          </p:nvSpPr>
          <p:spPr bwMode="auto">
            <a:xfrm rot="679424">
              <a:off x="1013213" y="1710650"/>
              <a:ext cx="1706031" cy="403681"/>
            </a:xfrm>
            <a:custGeom>
              <a:avLst/>
              <a:gdLst>
                <a:gd name="T0" fmla="*/ 0 w 21600"/>
                <a:gd name="T1" fmla="*/ 0 h 21600"/>
                <a:gd name="T2" fmla="*/ 853016 w 21600"/>
                <a:gd name="T3" fmla="*/ 403681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2980B9"/>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5" name="Shape 62"/>
            <p:cNvSpPr>
              <a:spLocks/>
            </p:cNvSpPr>
            <p:nvPr/>
          </p:nvSpPr>
          <p:spPr bwMode="auto">
            <a:xfrm rot="679424">
              <a:off x="2430232" y="2382625"/>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E4D737"/>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6156" name="Shape 63"/>
            <p:cNvSpPr>
              <a:spLocks/>
            </p:cNvSpPr>
            <p:nvPr/>
          </p:nvSpPr>
          <p:spPr bwMode="auto">
            <a:xfrm rot="241824">
              <a:off x="3908629" y="2955083"/>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CD6126"/>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8194" name="组合 1"/>
          <p:cNvGrpSpPr>
            <a:grpSpLocks/>
          </p:cNvGrpSpPr>
          <p:nvPr/>
        </p:nvGrpSpPr>
        <p:grpSpPr bwMode="auto">
          <a:xfrm>
            <a:off x="7535863" y="5510213"/>
            <a:ext cx="9312275" cy="2695575"/>
            <a:chOff x="0" y="0"/>
            <a:chExt cx="9312275" cy="2695575"/>
          </a:xfrm>
        </p:grpSpPr>
        <p:sp>
          <p:nvSpPr>
            <p:cNvPr id="7171" name="Shape 66"/>
            <p:cNvSpPr>
              <a:spLocks noChangeArrowheads="1"/>
            </p:cNvSpPr>
            <p:nvPr/>
          </p:nvSpPr>
          <p:spPr bwMode="auto">
            <a:xfrm>
              <a:off x="2300847" y="1109656"/>
              <a:ext cx="6412928" cy="717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ABOUT US</a:t>
              </a:r>
            </a:p>
          </p:txBody>
        </p:sp>
        <p:sp>
          <p:nvSpPr>
            <p:cNvPr id="7172" name="Shape 67"/>
            <p:cNvSpPr>
              <a:spLocks noChangeArrowheads="1"/>
            </p:cNvSpPr>
            <p:nvPr/>
          </p:nvSpPr>
          <p:spPr bwMode="auto">
            <a:xfrm>
              <a:off x="475084" y="503942"/>
              <a:ext cx="1942915" cy="192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4400">
                  <a:solidFill>
                    <a:srgbClr val="53662C"/>
                  </a:solidFill>
                  <a:latin typeface="FontAwesome" pitchFamily="2" charset="0"/>
                  <a:sym typeface="FontAwesome" pitchFamily="2" charset="0"/>
                </a:rPr>
                <a:t></a:t>
              </a:r>
            </a:p>
          </p:txBody>
        </p:sp>
        <p:pic>
          <p:nvPicPr>
            <p:cNvPr id="7173" name="图片 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1227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Freeform 10"/>
            <p:cNvSpPr>
              <a:spLocks noEditPoints="1"/>
            </p:cNvSpPr>
            <p:nvPr/>
          </p:nvSpPr>
          <p:spPr bwMode="auto">
            <a:xfrm>
              <a:off x="1097416" y="766213"/>
              <a:ext cx="1320583" cy="1324524"/>
            </a:xfrm>
            <a:custGeom>
              <a:avLst/>
              <a:gdLst>
                <a:gd name="T0" fmla="*/ 560903 w 671"/>
                <a:gd name="T1" fmla="*/ 9855 h 672"/>
                <a:gd name="T2" fmla="*/ 344414 w 671"/>
                <a:gd name="T3" fmla="*/ 80812 h 672"/>
                <a:gd name="T4" fmla="*/ 151542 w 671"/>
                <a:gd name="T5" fmla="*/ 242435 h 672"/>
                <a:gd name="T6" fmla="*/ 29521 w 671"/>
                <a:gd name="T7" fmla="*/ 465160 h 672"/>
                <a:gd name="T8" fmla="*/ 0 w 671"/>
                <a:gd name="T9" fmla="*/ 628755 h 672"/>
                <a:gd name="T10" fmla="*/ 5904 w 671"/>
                <a:gd name="T11" fmla="*/ 762784 h 672"/>
                <a:gd name="T12" fmla="*/ 78723 w 671"/>
                <a:gd name="T13" fmla="*/ 975654 h 672"/>
                <a:gd name="T14" fmla="*/ 240106 w 671"/>
                <a:gd name="T15" fmla="*/ 1172756 h 672"/>
                <a:gd name="T16" fmla="*/ 462499 w 671"/>
                <a:gd name="T17" fmla="*/ 1294959 h 672"/>
                <a:gd name="T18" fmla="*/ 625850 w 671"/>
                <a:gd name="T19" fmla="*/ 1324524 h 672"/>
                <a:gd name="T20" fmla="*/ 759680 w 671"/>
                <a:gd name="T21" fmla="*/ 1316640 h 672"/>
                <a:gd name="T22" fmla="*/ 976169 w 671"/>
                <a:gd name="T23" fmla="*/ 1245683 h 672"/>
                <a:gd name="T24" fmla="*/ 1169041 w 671"/>
                <a:gd name="T25" fmla="*/ 1084060 h 672"/>
                <a:gd name="T26" fmla="*/ 1291062 w 671"/>
                <a:gd name="T27" fmla="*/ 857393 h 672"/>
                <a:gd name="T28" fmla="*/ 1320583 w 671"/>
                <a:gd name="T29" fmla="*/ 697740 h 672"/>
                <a:gd name="T30" fmla="*/ 1312711 w 671"/>
                <a:gd name="T31" fmla="*/ 559769 h 672"/>
                <a:gd name="T32" fmla="*/ 1241860 w 671"/>
                <a:gd name="T33" fmla="*/ 346899 h 672"/>
                <a:gd name="T34" fmla="*/ 1080477 w 671"/>
                <a:gd name="T35" fmla="*/ 149797 h 672"/>
                <a:gd name="T36" fmla="*/ 854148 w 671"/>
                <a:gd name="T37" fmla="*/ 29565 h 672"/>
                <a:gd name="T38" fmla="*/ 694733 w 671"/>
                <a:gd name="T39" fmla="*/ 0 h 672"/>
                <a:gd name="T40" fmla="*/ 730158 w 671"/>
                <a:gd name="T41" fmla="*/ 96580 h 672"/>
                <a:gd name="T42" fmla="*/ 863988 w 671"/>
                <a:gd name="T43" fmla="*/ 134029 h 672"/>
                <a:gd name="T44" fmla="*/ 753775 w 671"/>
                <a:gd name="T45" fmla="*/ 293682 h 672"/>
                <a:gd name="T46" fmla="*/ 629786 w 671"/>
                <a:gd name="T47" fmla="*/ 283827 h 672"/>
                <a:gd name="T48" fmla="*/ 393616 w 671"/>
                <a:gd name="T49" fmla="*/ 159652 h 672"/>
                <a:gd name="T50" fmla="*/ 521542 w 671"/>
                <a:gd name="T51" fmla="*/ 110377 h 672"/>
                <a:gd name="T52" fmla="*/ 659307 w 671"/>
                <a:gd name="T53" fmla="*/ 94609 h 672"/>
                <a:gd name="T54" fmla="*/ 118085 w 671"/>
                <a:gd name="T55" fmla="*/ 835712 h 672"/>
                <a:gd name="T56" fmla="*/ 94468 w 671"/>
                <a:gd name="T57" fmla="*/ 697740 h 672"/>
                <a:gd name="T58" fmla="*/ 102340 w 671"/>
                <a:gd name="T59" fmla="*/ 555827 h 672"/>
                <a:gd name="T60" fmla="*/ 143670 w 671"/>
                <a:gd name="T61" fmla="*/ 425740 h 672"/>
                <a:gd name="T62" fmla="*/ 289308 w 671"/>
                <a:gd name="T63" fmla="*/ 599189 h 672"/>
                <a:gd name="T64" fmla="*/ 289308 w 671"/>
                <a:gd name="T65" fmla="*/ 723364 h 672"/>
                <a:gd name="T66" fmla="*/ 659307 w 671"/>
                <a:gd name="T67" fmla="*/ 1227944 h 672"/>
                <a:gd name="T68" fmla="*/ 521542 w 671"/>
                <a:gd name="T69" fmla="*/ 1212176 h 672"/>
                <a:gd name="T70" fmla="*/ 393616 w 671"/>
                <a:gd name="T71" fmla="*/ 1162901 h 672"/>
                <a:gd name="T72" fmla="*/ 629786 w 671"/>
                <a:gd name="T73" fmla="*/ 1038726 h 672"/>
                <a:gd name="T74" fmla="*/ 753775 w 671"/>
                <a:gd name="T75" fmla="*/ 1028871 h 672"/>
                <a:gd name="T76" fmla="*/ 863988 w 671"/>
                <a:gd name="T77" fmla="*/ 1192466 h 672"/>
                <a:gd name="T78" fmla="*/ 730158 w 671"/>
                <a:gd name="T79" fmla="*/ 1225973 h 672"/>
                <a:gd name="T80" fmla="*/ 629786 w 671"/>
                <a:gd name="T81" fmla="*/ 944118 h 672"/>
                <a:gd name="T82" fmla="*/ 523510 w 671"/>
                <a:gd name="T83" fmla="*/ 910610 h 672"/>
                <a:gd name="T84" fmla="*/ 438882 w 671"/>
                <a:gd name="T85" fmla="*/ 841625 h 672"/>
                <a:gd name="T86" fmla="*/ 389680 w 671"/>
                <a:gd name="T87" fmla="*/ 747016 h 672"/>
                <a:gd name="T88" fmla="*/ 375904 w 671"/>
                <a:gd name="T89" fmla="*/ 632697 h 672"/>
                <a:gd name="T90" fmla="*/ 409361 w 671"/>
                <a:gd name="T91" fmla="*/ 526262 h 672"/>
                <a:gd name="T92" fmla="*/ 478244 w 671"/>
                <a:gd name="T93" fmla="*/ 441508 h 672"/>
                <a:gd name="T94" fmla="*/ 576648 w 671"/>
                <a:gd name="T95" fmla="*/ 390262 h 672"/>
                <a:gd name="T96" fmla="*/ 686861 w 671"/>
                <a:gd name="T97" fmla="*/ 380406 h 672"/>
                <a:gd name="T98" fmla="*/ 795105 w 671"/>
                <a:gd name="T99" fmla="*/ 411943 h 672"/>
                <a:gd name="T100" fmla="*/ 877765 w 671"/>
                <a:gd name="T101" fmla="*/ 480928 h 672"/>
                <a:gd name="T102" fmla="*/ 930903 w 671"/>
                <a:gd name="T103" fmla="*/ 575537 h 672"/>
                <a:gd name="T104" fmla="*/ 940743 w 671"/>
                <a:gd name="T105" fmla="*/ 691827 h 672"/>
                <a:gd name="T106" fmla="*/ 907286 w 671"/>
                <a:gd name="T107" fmla="*/ 796291 h 672"/>
                <a:gd name="T108" fmla="*/ 838403 w 671"/>
                <a:gd name="T109" fmla="*/ 881045 h 672"/>
                <a:gd name="T110" fmla="*/ 743935 w 671"/>
                <a:gd name="T111" fmla="*/ 934262 h 672"/>
                <a:gd name="T112" fmla="*/ 1015530 w 671"/>
                <a:gd name="T113" fmla="*/ 786436 h 672"/>
                <a:gd name="T114" fmla="*/ 1037179 w 671"/>
                <a:gd name="T115" fmla="*/ 662262 h 672"/>
                <a:gd name="T116" fmla="*/ 1015530 w 671"/>
                <a:gd name="T117" fmla="*/ 540059 h 672"/>
                <a:gd name="T118" fmla="*/ 1198562 w 671"/>
                <a:gd name="T119" fmla="*/ 490783 h 672"/>
                <a:gd name="T120" fmla="*/ 1224147 w 671"/>
                <a:gd name="T121" fmla="*/ 624813 h 672"/>
                <a:gd name="T122" fmla="*/ 1218243 w 671"/>
                <a:gd name="T123" fmla="*/ 766726 h 672"/>
                <a:gd name="T124" fmla="*/ 1174945 w 671"/>
                <a:gd name="T125" fmla="*/ 896813 h 6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71" h="672">
                  <a:moveTo>
                    <a:pt x="335" y="0"/>
                  </a:moveTo>
                  <a:lnTo>
                    <a:pt x="318" y="0"/>
                  </a:lnTo>
                  <a:lnTo>
                    <a:pt x="301" y="1"/>
                  </a:lnTo>
                  <a:lnTo>
                    <a:pt x="285" y="5"/>
                  </a:lnTo>
                  <a:lnTo>
                    <a:pt x="268" y="6"/>
                  </a:lnTo>
                  <a:lnTo>
                    <a:pt x="235" y="15"/>
                  </a:lnTo>
                  <a:lnTo>
                    <a:pt x="205" y="26"/>
                  </a:lnTo>
                  <a:lnTo>
                    <a:pt x="175" y="41"/>
                  </a:lnTo>
                  <a:lnTo>
                    <a:pt x="147" y="58"/>
                  </a:lnTo>
                  <a:lnTo>
                    <a:pt x="122" y="76"/>
                  </a:lnTo>
                  <a:lnTo>
                    <a:pt x="98" y="98"/>
                  </a:lnTo>
                  <a:lnTo>
                    <a:pt x="77" y="123"/>
                  </a:lnTo>
                  <a:lnTo>
                    <a:pt x="57" y="148"/>
                  </a:lnTo>
                  <a:lnTo>
                    <a:pt x="40" y="176"/>
                  </a:lnTo>
                  <a:lnTo>
                    <a:pt x="25" y="206"/>
                  </a:lnTo>
                  <a:lnTo>
                    <a:pt x="15" y="236"/>
                  </a:lnTo>
                  <a:lnTo>
                    <a:pt x="7" y="267"/>
                  </a:lnTo>
                  <a:lnTo>
                    <a:pt x="3" y="284"/>
                  </a:lnTo>
                  <a:lnTo>
                    <a:pt x="2" y="302"/>
                  </a:lnTo>
                  <a:lnTo>
                    <a:pt x="0" y="319"/>
                  </a:lnTo>
                  <a:lnTo>
                    <a:pt x="0" y="336"/>
                  </a:lnTo>
                  <a:lnTo>
                    <a:pt x="0" y="354"/>
                  </a:lnTo>
                  <a:lnTo>
                    <a:pt x="2" y="371"/>
                  </a:lnTo>
                  <a:lnTo>
                    <a:pt x="3" y="387"/>
                  </a:lnTo>
                  <a:lnTo>
                    <a:pt x="7" y="404"/>
                  </a:lnTo>
                  <a:lnTo>
                    <a:pt x="15" y="435"/>
                  </a:lnTo>
                  <a:lnTo>
                    <a:pt x="25" y="467"/>
                  </a:lnTo>
                  <a:lnTo>
                    <a:pt x="40" y="495"/>
                  </a:lnTo>
                  <a:lnTo>
                    <a:pt x="57" y="524"/>
                  </a:lnTo>
                  <a:lnTo>
                    <a:pt x="77" y="550"/>
                  </a:lnTo>
                  <a:lnTo>
                    <a:pt x="98" y="573"/>
                  </a:lnTo>
                  <a:lnTo>
                    <a:pt x="122" y="595"/>
                  </a:lnTo>
                  <a:lnTo>
                    <a:pt x="147" y="615"/>
                  </a:lnTo>
                  <a:lnTo>
                    <a:pt x="175" y="632"/>
                  </a:lnTo>
                  <a:lnTo>
                    <a:pt x="205" y="645"/>
                  </a:lnTo>
                  <a:lnTo>
                    <a:pt x="235" y="657"/>
                  </a:lnTo>
                  <a:lnTo>
                    <a:pt x="268" y="665"/>
                  </a:lnTo>
                  <a:lnTo>
                    <a:pt x="285" y="668"/>
                  </a:lnTo>
                  <a:lnTo>
                    <a:pt x="301" y="670"/>
                  </a:lnTo>
                  <a:lnTo>
                    <a:pt x="318" y="672"/>
                  </a:lnTo>
                  <a:lnTo>
                    <a:pt x="335" y="672"/>
                  </a:lnTo>
                  <a:lnTo>
                    <a:pt x="353" y="672"/>
                  </a:lnTo>
                  <a:lnTo>
                    <a:pt x="369" y="670"/>
                  </a:lnTo>
                  <a:lnTo>
                    <a:pt x="386" y="668"/>
                  </a:lnTo>
                  <a:lnTo>
                    <a:pt x="403" y="665"/>
                  </a:lnTo>
                  <a:lnTo>
                    <a:pt x="434" y="657"/>
                  </a:lnTo>
                  <a:lnTo>
                    <a:pt x="466" y="645"/>
                  </a:lnTo>
                  <a:lnTo>
                    <a:pt x="496" y="632"/>
                  </a:lnTo>
                  <a:lnTo>
                    <a:pt x="522" y="615"/>
                  </a:lnTo>
                  <a:lnTo>
                    <a:pt x="549" y="595"/>
                  </a:lnTo>
                  <a:lnTo>
                    <a:pt x="572" y="573"/>
                  </a:lnTo>
                  <a:lnTo>
                    <a:pt x="594" y="550"/>
                  </a:lnTo>
                  <a:lnTo>
                    <a:pt x="614" y="524"/>
                  </a:lnTo>
                  <a:lnTo>
                    <a:pt x="631" y="495"/>
                  </a:lnTo>
                  <a:lnTo>
                    <a:pt x="646" y="467"/>
                  </a:lnTo>
                  <a:lnTo>
                    <a:pt x="656" y="435"/>
                  </a:lnTo>
                  <a:lnTo>
                    <a:pt x="664" y="404"/>
                  </a:lnTo>
                  <a:lnTo>
                    <a:pt x="667" y="387"/>
                  </a:lnTo>
                  <a:lnTo>
                    <a:pt x="669" y="371"/>
                  </a:lnTo>
                  <a:lnTo>
                    <a:pt x="671" y="354"/>
                  </a:lnTo>
                  <a:lnTo>
                    <a:pt x="671" y="336"/>
                  </a:lnTo>
                  <a:lnTo>
                    <a:pt x="671" y="319"/>
                  </a:lnTo>
                  <a:lnTo>
                    <a:pt x="669" y="302"/>
                  </a:lnTo>
                  <a:lnTo>
                    <a:pt x="667" y="284"/>
                  </a:lnTo>
                  <a:lnTo>
                    <a:pt x="664" y="267"/>
                  </a:lnTo>
                  <a:lnTo>
                    <a:pt x="656" y="236"/>
                  </a:lnTo>
                  <a:lnTo>
                    <a:pt x="646" y="206"/>
                  </a:lnTo>
                  <a:lnTo>
                    <a:pt x="631" y="176"/>
                  </a:lnTo>
                  <a:lnTo>
                    <a:pt x="614" y="148"/>
                  </a:lnTo>
                  <a:lnTo>
                    <a:pt x="594" y="123"/>
                  </a:lnTo>
                  <a:lnTo>
                    <a:pt x="572" y="98"/>
                  </a:lnTo>
                  <a:lnTo>
                    <a:pt x="549" y="76"/>
                  </a:lnTo>
                  <a:lnTo>
                    <a:pt x="522" y="58"/>
                  </a:lnTo>
                  <a:lnTo>
                    <a:pt x="496" y="41"/>
                  </a:lnTo>
                  <a:lnTo>
                    <a:pt x="466" y="26"/>
                  </a:lnTo>
                  <a:lnTo>
                    <a:pt x="434" y="15"/>
                  </a:lnTo>
                  <a:lnTo>
                    <a:pt x="403" y="6"/>
                  </a:lnTo>
                  <a:lnTo>
                    <a:pt x="386" y="5"/>
                  </a:lnTo>
                  <a:lnTo>
                    <a:pt x="369" y="1"/>
                  </a:lnTo>
                  <a:lnTo>
                    <a:pt x="353" y="0"/>
                  </a:lnTo>
                  <a:lnTo>
                    <a:pt x="335" y="0"/>
                  </a:lnTo>
                  <a:close/>
                  <a:moveTo>
                    <a:pt x="335" y="48"/>
                  </a:moveTo>
                  <a:lnTo>
                    <a:pt x="353" y="48"/>
                  </a:lnTo>
                  <a:lnTo>
                    <a:pt x="371" y="49"/>
                  </a:lnTo>
                  <a:lnTo>
                    <a:pt x="389" y="53"/>
                  </a:lnTo>
                  <a:lnTo>
                    <a:pt x="406" y="56"/>
                  </a:lnTo>
                  <a:lnTo>
                    <a:pt x="423" y="61"/>
                  </a:lnTo>
                  <a:lnTo>
                    <a:pt x="439" y="68"/>
                  </a:lnTo>
                  <a:lnTo>
                    <a:pt x="454" y="74"/>
                  </a:lnTo>
                  <a:lnTo>
                    <a:pt x="471" y="81"/>
                  </a:lnTo>
                  <a:lnTo>
                    <a:pt x="398" y="154"/>
                  </a:lnTo>
                  <a:lnTo>
                    <a:pt x="383" y="149"/>
                  </a:lnTo>
                  <a:lnTo>
                    <a:pt x="368" y="146"/>
                  </a:lnTo>
                  <a:lnTo>
                    <a:pt x="351" y="144"/>
                  </a:lnTo>
                  <a:lnTo>
                    <a:pt x="335" y="144"/>
                  </a:lnTo>
                  <a:lnTo>
                    <a:pt x="320" y="144"/>
                  </a:lnTo>
                  <a:lnTo>
                    <a:pt x="303" y="146"/>
                  </a:lnTo>
                  <a:lnTo>
                    <a:pt x="288" y="149"/>
                  </a:lnTo>
                  <a:lnTo>
                    <a:pt x="273" y="154"/>
                  </a:lnTo>
                  <a:lnTo>
                    <a:pt x="200" y="81"/>
                  </a:lnTo>
                  <a:lnTo>
                    <a:pt x="215" y="74"/>
                  </a:lnTo>
                  <a:lnTo>
                    <a:pt x="231" y="68"/>
                  </a:lnTo>
                  <a:lnTo>
                    <a:pt x="248" y="61"/>
                  </a:lnTo>
                  <a:lnTo>
                    <a:pt x="265" y="56"/>
                  </a:lnTo>
                  <a:lnTo>
                    <a:pt x="281" y="53"/>
                  </a:lnTo>
                  <a:lnTo>
                    <a:pt x="300" y="49"/>
                  </a:lnTo>
                  <a:lnTo>
                    <a:pt x="316" y="48"/>
                  </a:lnTo>
                  <a:lnTo>
                    <a:pt x="335" y="48"/>
                  </a:lnTo>
                  <a:close/>
                  <a:moveTo>
                    <a:pt x="82" y="472"/>
                  </a:moveTo>
                  <a:lnTo>
                    <a:pt x="73" y="455"/>
                  </a:lnTo>
                  <a:lnTo>
                    <a:pt x="67" y="440"/>
                  </a:lnTo>
                  <a:lnTo>
                    <a:pt x="60" y="424"/>
                  </a:lnTo>
                  <a:lnTo>
                    <a:pt x="57" y="407"/>
                  </a:lnTo>
                  <a:lnTo>
                    <a:pt x="52" y="389"/>
                  </a:lnTo>
                  <a:lnTo>
                    <a:pt x="50" y="372"/>
                  </a:lnTo>
                  <a:lnTo>
                    <a:pt x="48" y="354"/>
                  </a:lnTo>
                  <a:lnTo>
                    <a:pt x="47" y="336"/>
                  </a:lnTo>
                  <a:lnTo>
                    <a:pt x="48" y="317"/>
                  </a:lnTo>
                  <a:lnTo>
                    <a:pt x="50" y="301"/>
                  </a:lnTo>
                  <a:lnTo>
                    <a:pt x="52" y="282"/>
                  </a:lnTo>
                  <a:lnTo>
                    <a:pt x="57" y="266"/>
                  </a:lnTo>
                  <a:lnTo>
                    <a:pt x="60" y="249"/>
                  </a:lnTo>
                  <a:lnTo>
                    <a:pt x="67" y="232"/>
                  </a:lnTo>
                  <a:lnTo>
                    <a:pt x="73" y="216"/>
                  </a:lnTo>
                  <a:lnTo>
                    <a:pt x="82" y="201"/>
                  </a:lnTo>
                  <a:lnTo>
                    <a:pt x="153" y="274"/>
                  </a:lnTo>
                  <a:lnTo>
                    <a:pt x="150" y="289"/>
                  </a:lnTo>
                  <a:lnTo>
                    <a:pt x="147" y="304"/>
                  </a:lnTo>
                  <a:lnTo>
                    <a:pt x="143" y="319"/>
                  </a:lnTo>
                  <a:lnTo>
                    <a:pt x="143" y="336"/>
                  </a:lnTo>
                  <a:lnTo>
                    <a:pt x="143" y="352"/>
                  </a:lnTo>
                  <a:lnTo>
                    <a:pt x="147" y="367"/>
                  </a:lnTo>
                  <a:lnTo>
                    <a:pt x="150" y="384"/>
                  </a:lnTo>
                  <a:lnTo>
                    <a:pt x="153" y="399"/>
                  </a:lnTo>
                  <a:lnTo>
                    <a:pt x="82" y="472"/>
                  </a:lnTo>
                  <a:close/>
                  <a:moveTo>
                    <a:pt x="335" y="623"/>
                  </a:moveTo>
                  <a:lnTo>
                    <a:pt x="316" y="623"/>
                  </a:lnTo>
                  <a:lnTo>
                    <a:pt x="300" y="622"/>
                  </a:lnTo>
                  <a:lnTo>
                    <a:pt x="281" y="618"/>
                  </a:lnTo>
                  <a:lnTo>
                    <a:pt x="265" y="615"/>
                  </a:lnTo>
                  <a:lnTo>
                    <a:pt x="248" y="610"/>
                  </a:lnTo>
                  <a:lnTo>
                    <a:pt x="231" y="605"/>
                  </a:lnTo>
                  <a:lnTo>
                    <a:pt x="215" y="598"/>
                  </a:lnTo>
                  <a:lnTo>
                    <a:pt x="200" y="590"/>
                  </a:lnTo>
                  <a:lnTo>
                    <a:pt x="273" y="517"/>
                  </a:lnTo>
                  <a:lnTo>
                    <a:pt x="288" y="522"/>
                  </a:lnTo>
                  <a:lnTo>
                    <a:pt x="303" y="525"/>
                  </a:lnTo>
                  <a:lnTo>
                    <a:pt x="320" y="527"/>
                  </a:lnTo>
                  <a:lnTo>
                    <a:pt x="335" y="529"/>
                  </a:lnTo>
                  <a:lnTo>
                    <a:pt x="351" y="527"/>
                  </a:lnTo>
                  <a:lnTo>
                    <a:pt x="368" y="525"/>
                  </a:lnTo>
                  <a:lnTo>
                    <a:pt x="383" y="522"/>
                  </a:lnTo>
                  <a:lnTo>
                    <a:pt x="398" y="517"/>
                  </a:lnTo>
                  <a:lnTo>
                    <a:pt x="471" y="590"/>
                  </a:lnTo>
                  <a:lnTo>
                    <a:pt x="454" y="598"/>
                  </a:lnTo>
                  <a:lnTo>
                    <a:pt x="439" y="605"/>
                  </a:lnTo>
                  <a:lnTo>
                    <a:pt x="423" y="610"/>
                  </a:lnTo>
                  <a:lnTo>
                    <a:pt x="406" y="615"/>
                  </a:lnTo>
                  <a:lnTo>
                    <a:pt x="389" y="618"/>
                  </a:lnTo>
                  <a:lnTo>
                    <a:pt x="371" y="622"/>
                  </a:lnTo>
                  <a:lnTo>
                    <a:pt x="353" y="623"/>
                  </a:lnTo>
                  <a:lnTo>
                    <a:pt x="335" y="623"/>
                  </a:lnTo>
                  <a:close/>
                  <a:moveTo>
                    <a:pt x="335" y="480"/>
                  </a:moveTo>
                  <a:lnTo>
                    <a:pt x="320" y="479"/>
                  </a:lnTo>
                  <a:lnTo>
                    <a:pt x="306" y="477"/>
                  </a:lnTo>
                  <a:lnTo>
                    <a:pt x="293" y="474"/>
                  </a:lnTo>
                  <a:lnTo>
                    <a:pt x="280" y="469"/>
                  </a:lnTo>
                  <a:lnTo>
                    <a:pt x="266" y="462"/>
                  </a:lnTo>
                  <a:lnTo>
                    <a:pt x="255" y="455"/>
                  </a:lnTo>
                  <a:lnTo>
                    <a:pt x="243" y="447"/>
                  </a:lnTo>
                  <a:lnTo>
                    <a:pt x="233" y="437"/>
                  </a:lnTo>
                  <a:lnTo>
                    <a:pt x="223" y="427"/>
                  </a:lnTo>
                  <a:lnTo>
                    <a:pt x="215" y="417"/>
                  </a:lnTo>
                  <a:lnTo>
                    <a:pt x="208" y="404"/>
                  </a:lnTo>
                  <a:lnTo>
                    <a:pt x="201" y="392"/>
                  </a:lnTo>
                  <a:lnTo>
                    <a:pt x="198" y="379"/>
                  </a:lnTo>
                  <a:lnTo>
                    <a:pt x="193" y="366"/>
                  </a:lnTo>
                  <a:lnTo>
                    <a:pt x="191" y="351"/>
                  </a:lnTo>
                  <a:lnTo>
                    <a:pt x="191" y="336"/>
                  </a:lnTo>
                  <a:lnTo>
                    <a:pt x="191" y="321"/>
                  </a:lnTo>
                  <a:lnTo>
                    <a:pt x="193" y="307"/>
                  </a:lnTo>
                  <a:lnTo>
                    <a:pt x="198" y="292"/>
                  </a:lnTo>
                  <a:lnTo>
                    <a:pt x="201" y="279"/>
                  </a:lnTo>
                  <a:lnTo>
                    <a:pt x="208" y="267"/>
                  </a:lnTo>
                  <a:lnTo>
                    <a:pt x="215" y="256"/>
                  </a:lnTo>
                  <a:lnTo>
                    <a:pt x="223" y="244"/>
                  </a:lnTo>
                  <a:lnTo>
                    <a:pt x="233" y="234"/>
                  </a:lnTo>
                  <a:lnTo>
                    <a:pt x="243" y="224"/>
                  </a:lnTo>
                  <a:lnTo>
                    <a:pt x="255" y="216"/>
                  </a:lnTo>
                  <a:lnTo>
                    <a:pt x="266" y="209"/>
                  </a:lnTo>
                  <a:lnTo>
                    <a:pt x="280" y="203"/>
                  </a:lnTo>
                  <a:lnTo>
                    <a:pt x="293" y="198"/>
                  </a:lnTo>
                  <a:lnTo>
                    <a:pt x="306" y="194"/>
                  </a:lnTo>
                  <a:lnTo>
                    <a:pt x="320" y="193"/>
                  </a:lnTo>
                  <a:lnTo>
                    <a:pt x="335" y="193"/>
                  </a:lnTo>
                  <a:lnTo>
                    <a:pt x="349" y="193"/>
                  </a:lnTo>
                  <a:lnTo>
                    <a:pt x="364" y="194"/>
                  </a:lnTo>
                  <a:lnTo>
                    <a:pt x="378" y="198"/>
                  </a:lnTo>
                  <a:lnTo>
                    <a:pt x="391" y="203"/>
                  </a:lnTo>
                  <a:lnTo>
                    <a:pt x="404" y="209"/>
                  </a:lnTo>
                  <a:lnTo>
                    <a:pt x="416" y="216"/>
                  </a:lnTo>
                  <a:lnTo>
                    <a:pt x="426" y="224"/>
                  </a:lnTo>
                  <a:lnTo>
                    <a:pt x="438" y="234"/>
                  </a:lnTo>
                  <a:lnTo>
                    <a:pt x="446" y="244"/>
                  </a:lnTo>
                  <a:lnTo>
                    <a:pt x="454" y="256"/>
                  </a:lnTo>
                  <a:lnTo>
                    <a:pt x="461" y="267"/>
                  </a:lnTo>
                  <a:lnTo>
                    <a:pt x="468" y="279"/>
                  </a:lnTo>
                  <a:lnTo>
                    <a:pt x="473" y="292"/>
                  </a:lnTo>
                  <a:lnTo>
                    <a:pt x="476" y="307"/>
                  </a:lnTo>
                  <a:lnTo>
                    <a:pt x="478" y="321"/>
                  </a:lnTo>
                  <a:lnTo>
                    <a:pt x="479" y="336"/>
                  </a:lnTo>
                  <a:lnTo>
                    <a:pt x="478" y="351"/>
                  </a:lnTo>
                  <a:lnTo>
                    <a:pt x="476" y="366"/>
                  </a:lnTo>
                  <a:lnTo>
                    <a:pt x="473" y="379"/>
                  </a:lnTo>
                  <a:lnTo>
                    <a:pt x="468" y="392"/>
                  </a:lnTo>
                  <a:lnTo>
                    <a:pt x="461" y="404"/>
                  </a:lnTo>
                  <a:lnTo>
                    <a:pt x="454" y="417"/>
                  </a:lnTo>
                  <a:lnTo>
                    <a:pt x="446" y="427"/>
                  </a:lnTo>
                  <a:lnTo>
                    <a:pt x="438" y="437"/>
                  </a:lnTo>
                  <a:lnTo>
                    <a:pt x="426" y="447"/>
                  </a:lnTo>
                  <a:lnTo>
                    <a:pt x="416" y="455"/>
                  </a:lnTo>
                  <a:lnTo>
                    <a:pt x="404" y="462"/>
                  </a:lnTo>
                  <a:lnTo>
                    <a:pt x="391" y="469"/>
                  </a:lnTo>
                  <a:lnTo>
                    <a:pt x="378" y="474"/>
                  </a:lnTo>
                  <a:lnTo>
                    <a:pt x="364" y="477"/>
                  </a:lnTo>
                  <a:lnTo>
                    <a:pt x="349" y="479"/>
                  </a:lnTo>
                  <a:lnTo>
                    <a:pt x="335" y="480"/>
                  </a:lnTo>
                  <a:close/>
                  <a:moveTo>
                    <a:pt x="516" y="399"/>
                  </a:moveTo>
                  <a:lnTo>
                    <a:pt x="521" y="384"/>
                  </a:lnTo>
                  <a:lnTo>
                    <a:pt x="524" y="367"/>
                  </a:lnTo>
                  <a:lnTo>
                    <a:pt x="526" y="352"/>
                  </a:lnTo>
                  <a:lnTo>
                    <a:pt x="527" y="336"/>
                  </a:lnTo>
                  <a:lnTo>
                    <a:pt x="526" y="319"/>
                  </a:lnTo>
                  <a:lnTo>
                    <a:pt x="524" y="304"/>
                  </a:lnTo>
                  <a:lnTo>
                    <a:pt x="521" y="289"/>
                  </a:lnTo>
                  <a:lnTo>
                    <a:pt x="516" y="274"/>
                  </a:lnTo>
                  <a:lnTo>
                    <a:pt x="589" y="201"/>
                  </a:lnTo>
                  <a:lnTo>
                    <a:pt x="597" y="216"/>
                  </a:lnTo>
                  <a:lnTo>
                    <a:pt x="604" y="232"/>
                  </a:lnTo>
                  <a:lnTo>
                    <a:pt x="609" y="249"/>
                  </a:lnTo>
                  <a:lnTo>
                    <a:pt x="614" y="266"/>
                  </a:lnTo>
                  <a:lnTo>
                    <a:pt x="619" y="282"/>
                  </a:lnTo>
                  <a:lnTo>
                    <a:pt x="621" y="301"/>
                  </a:lnTo>
                  <a:lnTo>
                    <a:pt x="622" y="317"/>
                  </a:lnTo>
                  <a:lnTo>
                    <a:pt x="624" y="336"/>
                  </a:lnTo>
                  <a:lnTo>
                    <a:pt x="622" y="354"/>
                  </a:lnTo>
                  <a:lnTo>
                    <a:pt x="621" y="372"/>
                  </a:lnTo>
                  <a:lnTo>
                    <a:pt x="619" y="389"/>
                  </a:lnTo>
                  <a:lnTo>
                    <a:pt x="614" y="407"/>
                  </a:lnTo>
                  <a:lnTo>
                    <a:pt x="609" y="424"/>
                  </a:lnTo>
                  <a:lnTo>
                    <a:pt x="604" y="440"/>
                  </a:lnTo>
                  <a:lnTo>
                    <a:pt x="597" y="455"/>
                  </a:lnTo>
                  <a:lnTo>
                    <a:pt x="589" y="472"/>
                  </a:lnTo>
                  <a:lnTo>
                    <a:pt x="516" y="399"/>
                  </a:lnTo>
                  <a:close/>
                </a:path>
              </a:pathLst>
            </a:custGeom>
            <a:solidFill>
              <a:srgbClr val="5366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0-#ppt_w/2"/>
                                          </p:val>
                                        </p:tav>
                                        <p:tav tm="100000">
                                          <p:val>
                                            <p:strVal val="#ppt_x"/>
                                          </p:val>
                                        </p:tav>
                                      </p:tavLst>
                                    </p:anim>
                                    <p:anim calcmode="lin" valueType="num">
                                      <p:cBhvr additive="base">
                                        <p:cTn id="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Shape 72"/>
          <p:cNvSpPr>
            <a:spLocks noChangeArrowheads="1"/>
          </p:cNvSpPr>
          <p:nvPr/>
        </p:nvSpPr>
        <p:spPr bwMode="auto">
          <a:xfrm>
            <a:off x="11772900" y="828675"/>
            <a:ext cx="11898313" cy="12041188"/>
          </a:xfrm>
          <a:prstGeom prst="roundRect">
            <a:avLst>
              <a:gd name="adj" fmla="val 1500"/>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9219" name="Shape 79"/>
          <p:cNvSpPr>
            <a:spLocks noChangeArrowheads="1"/>
          </p:cNvSpPr>
          <p:nvPr/>
        </p:nvSpPr>
        <p:spPr bwMode="auto">
          <a:xfrm>
            <a:off x="1735138" y="6978650"/>
            <a:ext cx="8583612" cy="306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grpSp>
        <p:nvGrpSpPr>
          <p:cNvPr id="9220" name="Group 4"/>
          <p:cNvGrpSpPr>
            <a:grpSpLocks/>
          </p:cNvGrpSpPr>
          <p:nvPr/>
        </p:nvGrpSpPr>
        <p:grpSpPr bwMode="auto">
          <a:xfrm>
            <a:off x="1541463" y="2835275"/>
            <a:ext cx="8575675" cy="2133600"/>
            <a:chOff x="0" y="0"/>
            <a:chExt cx="13505" cy="3360"/>
          </a:xfrm>
        </p:grpSpPr>
        <p:pic>
          <p:nvPicPr>
            <p:cNvPr id="8197" name="图片 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380" cy="3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8" name="Group 78"/>
            <p:cNvGrpSpPr>
              <a:grpSpLocks/>
            </p:cNvGrpSpPr>
            <p:nvPr/>
          </p:nvGrpSpPr>
          <p:grpSpPr bwMode="auto">
            <a:xfrm>
              <a:off x="3247" y="955"/>
              <a:ext cx="10259" cy="1450"/>
              <a:chOff x="0" y="0"/>
              <a:chExt cx="6515143" cy="921519"/>
            </a:xfrm>
          </p:grpSpPr>
          <p:sp>
            <p:nvSpPr>
              <p:cNvPr id="8200" name="Shape 77"/>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ABOUT US</a:t>
                </a:r>
              </a:p>
            </p:txBody>
          </p:sp>
          <p:pic>
            <p:nvPicPr>
              <p:cNvPr id="8201" name="图片 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9" name="Freeform 10"/>
            <p:cNvSpPr>
              <a:spLocks noEditPoints="1"/>
            </p:cNvSpPr>
            <p:nvPr/>
          </p:nvSpPr>
          <p:spPr bwMode="auto">
            <a:xfrm>
              <a:off x="582" y="568"/>
              <a:ext cx="2217" cy="2223"/>
            </a:xfrm>
            <a:custGeom>
              <a:avLst/>
              <a:gdLst>
                <a:gd name="T0" fmla="*/ 942 w 671"/>
                <a:gd name="T1" fmla="*/ 17 h 672"/>
                <a:gd name="T2" fmla="*/ 578 w 671"/>
                <a:gd name="T3" fmla="*/ 136 h 672"/>
                <a:gd name="T4" fmla="*/ 254 w 671"/>
                <a:gd name="T5" fmla="*/ 407 h 672"/>
                <a:gd name="T6" fmla="*/ 50 w 671"/>
                <a:gd name="T7" fmla="*/ 781 h 672"/>
                <a:gd name="T8" fmla="*/ 0 w 671"/>
                <a:gd name="T9" fmla="*/ 1055 h 672"/>
                <a:gd name="T10" fmla="*/ 10 w 671"/>
                <a:gd name="T11" fmla="*/ 1280 h 672"/>
                <a:gd name="T12" fmla="*/ 132 w 671"/>
                <a:gd name="T13" fmla="*/ 1637 h 672"/>
                <a:gd name="T14" fmla="*/ 403 w 671"/>
                <a:gd name="T15" fmla="*/ 1968 h 672"/>
                <a:gd name="T16" fmla="*/ 776 w 671"/>
                <a:gd name="T17" fmla="*/ 2173 h 672"/>
                <a:gd name="T18" fmla="*/ 1051 w 671"/>
                <a:gd name="T19" fmla="*/ 2223 h 672"/>
                <a:gd name="T20" fmla="*/ 1275 w 671"/>
                <a:gd name="T21" fmla="*/ 2210 h 672"/>
                <a:gd name="T22" fmla="*/ 1639 w 671"/>
                <a:gd name="T23" fmla="*/ 2091 h 672"/>
                <a:gd name="T24" fmla="*/ 1963 w 671"/>
                <a:gd name="T25" fmla="*/ 1819 h 672"/>
                <a:gd name="T26" fmla="*/ 2167 w 671"/>
                <a:gd name="T27" fmla="*/ 1439 h 672"/>
                <a:gd name="T28" fmla="*/ 2217 w 671"/>
                <a:gd name="T29" fmla="*/ 1171 h 672"/>
                <a:gd name="T30" fmla="*/ 2204 w 671"/>
                <a:gd name="T31" fmla="*/ 939 h 672"/>
                <a:gd name="T32" fmla="*/ 2085 w 671"/>
                <a:gd name="T33" fmla="*/ 582 h 672"/>
                <a:gd name="T34" fmla="*/ 1814 w 671"/>
                <a:gd name="T35" fmla="*/ 251 h 672"/>
                <a:gd name="T36" fmla="*/ 1434 w 671"/>
                <a:gd name="T37" fmla="*/ 50 h 672"/>
                <a:gd name="T38" fmla="*/ 1166 w 671"/>
                <a:gd name="T39" fmla="*/ 0 h 672"/>
                <a:gd name="T40" fmla="*/ 1226 w 671"/>
                <a:gd name="T41" fmla="*/ 162 h 672"/>
                <a:gd name="T42" fmla="*/ 1450 w 671"/>
                <a:gd name="T43" fmla="*/ 225 h 672"/>
                <a:gd name="T44" fmla="*/ 1265 w 671"/>
                <a:gd name="T45" fmla="*/ 493 h 672"/>
                <a:gd name="T46" fmla="*/ 1057 w 671"/>
                <a:gd name="T47" fmla="*/ 476 h 672"/>
                <a:gd name="T48" fmla="*/ 661 w 671"/>
                <a:gd name="T49" fmla="*/ 268 h 672"/>
                <a:gd name="T50" fmla="*/ 876 w 671"/>
                <a:gd name="T51" fmla="*/ 185 h 672"/>
                <a:gd name="T52" fmla="*/ 1107 w 671"/>
                <a:gd name="T53" fmla="*/ 159 h 672"/>
                <a:gd name="T54" fmla="*/ 198 w 671"/>
                <a:gd name="T55" fmla="*/ 1403 h 672"/>
                <a:gd name="T56" fmla="*/ 159 w 671"/>
                <a:gd name="T57" fmla="*/ 1171 h 672"/>
                <a:gd name="T58" fmla="*/ 172 w 671"/>
                <a:gd name="T59" fmla="*/ 933 h 672"/>
                <a:gd name="T60" fmla="*/ 241 w 671"/>
                <a:gd name="T61" fmla="*/ 715 h 672"/>
                <a:gd name="T62" fmla="*/ 486 w 671"/>
                <a:gd name="T63" fmla="*/ 1006 h 672"/>
                <a:gd name="T64" fmla="*/ 486 w 671"/>
                <a:gd name="T65" fmla="*/ 1214 h 672"/>
                <a:gd name="T66" fmla="*/ 1107 w 671"/>
                <a:gd name="T67" fmla="*/ 2061 h 672"/>
                <a:gd name="T68" fmla="*/ 876 w 671"/>
                <a:gd name="T69" fmla="*/ 2034 h 672"/>
                <a:gd name="T70" fmla="*/ 661 w 671"/>
                <a:gd name="T71" fmla="*/ 1952 h 672"/>
                <a:gd name="T72" fmla="*/ 1057 w 671"/>
                <a:gd name="T73" fmla="*/ 1743 h 672"/>
                <a:gd name="T74" fmla="*/ 1265 w 671"/>
                <a:gd name="T75" fmla="*/ 1727 h 672"/>
                <a:gd name="T76" fmla="*/ 1450 w 671"/>
                <a:gd name="T77" fmla="*/ 2001 h 672"/>
                <a:gd name="T78" fmla="*/ 1226 w 671"/>
                <a:gd name="T79" fmla="*/ 2058 h 672"/>
                <a:gd name="T80" fmla="*/ 1057 w 671"/>
                <a:gd name="T81" fmla="*/ 1585 h 672"/>
                <a:gd name="T82" fmla="*/ 879 w 671"/>
                <a:gd name="T83" fmla="*/ 1528 h 672"/>
                <a:gd name="T84" fmla="*/ 737 w 671"/>
                <a:gd name="T85" fmla="*/ 1413 h 672"/>
                <a:gd name="T86" fmla="*/ 654 w 671"/>
                <a:gd name="T87" fmla="*/ 1254 h 672"/>
                <a:gd name="T88" fmla="*/ 631 w 671"/>
                <a:gd name="T89" fmla="*/ 1062 h 672"/>
                <a:gd name="T90" fmla="*/ 687 w 671"/>
                <a:gd name="T91" fmla="*/ 883 h 672"/>
                <a:gd name="T92" fmla="*/ 803 w 671"/>
                <a:gd name="T93" fmla="*/ 741 h 672"/>
                <a:gd name="T94" fmla="*/ 968 w 671"/>
                <a:gd name="T95" fmla="*/ 655 h 672"/>
                <a:gd name="T96" fmla="*/ 1153 w 671"/>
                <a:gd name="T97" fmla="*/ 638 h 672"/>
                <a:gd name="T98" fmla="*/ 1335 w 671"/>
                <a:gd name="T99" fmla="*/ 691 h 672"/>
                <a:gd name="T100" fmla="*/ 1474 w 671"/>
                <a:gd name="T101" fmla="*/ 807 h 672"/>
                <a:gd name="T102" fmla="*/ 1563 w 671"/>
                <a:gd name="T103" fmla="*/ 966 h 672"/>
                <a:gd name="T104" fmla="*/ 1579 w 671"/>
                <a:gd name="T105" fmla="*/ 1161 h 672"/>
                <a:gd name="T106" fmla="*/ 1523 w 671"/>
                <a:gd name="T107" fmla="*/ 1336 h 672"/>
                <a:gd name="T108" fmla="*/ 1408 w 671"/>
                <a:gd name="T109" fmla="*/ 1479 h 672"/>
                <a:gd name="T110" fmla="*/ 1249 w 671"/>
                <a:gd name="T111" fmla="*/ 1568 h 672"/>
                <a:gd name="T112" fmla="*/ 1705 w 671"/>
                <a:gd name="T113" fmla="*/ 1320 h 672"/>
                <a:gd name="T114" fmla="*/ 1741 w 671"/>
                <a:gd name="T115" fmla="*/ 1112 h 672"/>
                <a:gd name="T116" fmla="*/ 1705 w 671"/>
                <a:gd name="T117" fmla="*/ 906 h 672"/>
                <a:gd name="T118" fmla="*/ 2012 w 671"/>
                <a:gd name="T119" fmla="*/ 824 h 672"/>
                <a:gd name="T120" fmla="*/ 2055 w 671"/>
                <a:gd name="T121" fmla="*/ 1049 h 672"/>
                <a:gd name="T122" fmla="*/ 2045 w 671"/>
                <a:gd name="T123" fmla="*/ 1287 h 672"/>
                <a:gd name="T124" fmla="*/ 1973 w 671"/>
                <a:gd name="T125" fmla="*/ 1505 h 6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71" h="672">
                  <a:moveTo>
                    <a:pt x="335" y="0"/>
                  </a:moveTo>
                  <a:lnTo>
                    <a:pt x="318" y="0"/>
                  </a:lnTo>
                  <a:lnTo>
                    <a:pt x="301" y="1"/>
                  </a:lnTo>
                  <a:lnTo>
                    <a:pt x="285" y="5"/>
                  </a:lnTo>
                  <a:lnTo>
                    <a:pt x="268" y="6"/>
                  </a:lnTo>
                  <a:lnTo>
                    <a:pt x="235" y="15"/>
                  </a:lnTo>
                  <a:lnTo>
                    <a:pt x="205" y="26"/>
                  </a:lnTo>
                  <a:lnTo>
                    <a:pt x="175" y="41"/>
                  </a:lnTo>
                  <a:lnTo>
                    <a:pt x="147" y="58"/>
                  </a:lnTo>
                  <a:lnTo>
                    <a:pt x="122" y="76"/>
                  </a:lnTo>
                  <a:lnTo>
                    <a:pt x="98" y="98"/>
                  </a:lnTo>
                  <a:lnTo>
                    <a:pt x="77" y="123"/>
                  </a:lnTo>
                  <a:lnTo>
                    <a:pt x="57" y="148"/>
                  </a:lnTo>
                  <a:lnTo>
                    <a:pt x="40" y="176"/>
                  </a:lnTo>
                  <a:lnTo>
                    <a:pt x="25" y="206"/>
                  </a:lnTo>
                  <a:lnTo>
                    <a:pt x="15" y="236"/>
                  </a:lnTo>
                  <a:lnTo>
                    <a:pt x="7" y="267"/>
                  </a:lnTo>
                  <a:lnTo>
                    <a:pt x="3" y="284"/>
                  </a:lnTo>
                  <a:lnTo>
                    <a:pt x="2" y="302"/>
                  </a:lnTo>
                  <a:lnTo>
                    <a:pt x="0" y="319"/>
                  </a:lnTo>
                  <a:lnTo>
                    <a:pt x="0" y="336"/>
                  </a:lnTo>
                  <a:lnTo>
                    <a:pt x="0" y="354"/>
                  </a:lnTo>
                  <a:lnTo>
                    <a:pt x="2" y="371"/>
                  </a:lnTo>
                  <a:lnTo>
                    <a:pt x="3" y="387"/>
                  </a:lnTo>
                  <a:lnTo>
                    <a:pt x="7" y="404"/>
                  </a:lnTo>
                  <a:lnTo>
                    <a:pt x="15" y="435"/>
                  </a:lnTo>
                  <a:lnTo>
                    <a:pt x="25" y="467"/>
                  </a:lnTo>
                  <a:lnTo>
                    <a:pt x="40" y="495"/>
                  </a:lnTo>
                  <a:lnTo>
                    <a:pt x="57" y="524"/>
                  </a:lnTo>
                  <a:lnTo>
                    <a:pt x="77" y="550"/>
                  </a:lnTo>
                  <a:lnTo>
                    <a:pt x="98" y="573"/>
                  </a:lnTo>
                  <a:lnTo>
                    <a:pt x="122" y="595"/>
                  </a:lnTo>
                  <a:lnTo>
                    <a:pt x="147" y="615"/>
                  </a:lnTo>
                  <a:lnTo>
                    <a:pt x="175" y="632"/>
                  </a:lnTo>
                  <a:lnTo>
                    <a:pt x="205" y="645"/>
                  </a:lnTo>
                  <a:lnTo>
                    <a:pt x="235" y="657"/>
                  </a:lnTo>
                  <a:lnTo>
                    <a:pt x="268" y="665"/>
                  </a:lnTo>
                  <a:lnTo>
                    <a:pt x="285" y="668"/>
                  </a:lnTo>
                  <a:lnTo>
                    <a:pt x="301" y="670"/>
                  </a:lnTo>
                  <a:lnTo>
                    <a:pt x="318" y="672"/>
                  </a:lnTo>
                  <a:lnTo>
                    <a:pt x="335" y="672"/>
                  </a:lnTo>
                  <a:lnTo>
                    <a:pt x="353" y="672"/>
                  </a:lnTo>
                  <a:lnTo>
                    <a:pt x="369" y="670"/>
                  </a:lnTo>
                  <a:lnTo>
                    <a:pt x="386" y="668"/>
                  </a:lnTo>
                  <a:lnTo>
                    <a:pt x="403" y="665"/>
                  </a:lnTo>
                  <a:lnTo>
                    <a:pt x="434" y="657"/>
                  </a:lnTo>
                  <a:lnTo>
                    <a:pt x="466" y="645"/>
                  </a:lnTo>
                  <a:lnTo>
                    <a:pt x="496" y="632"/>
                  </a:lnTo>
                  <a:lnTo>
                    <a:pt x="522" y="615"/>
                  </a:lnTo>
                  <a:lnTo>
                    <a:pt x="549" y="595"/>
                  </a:lnTo>
                  <a:lnTo>
                    <a:pt x="572" y="573"/>
                  </a:lnTo>
                  <a:lnTo>
                    <a:pt x="594" y="550"/>
                  </a:lnTo>
                  <a:lnTo>
                    <a:pt x="614" y="524"/>
                  </a:lnTo>
                  <a:lnTo>
                    <a:pt x="631" y="495"/>
                  </a:lnTo>
                  <a:lnTo>
                    <a:pt x="646" y="467"/>
                  </a:lnTo>
                  <a:lnTo>
                    <a:pt x="656" y="435"/>
                  </a:lnTo>
                  <a:lnTo>
                    <a:pt x="664" y="404"/>
                  </a:lnTo>
                  <a:lnTo>
                    <a:pt x="667" y="387"/>
                  </a:lnTo>
                  <a:lnTo>
                    <a:pt x="669" y="371"/>
                  </a:lnTo>
                  <a:lnTo>
                    <a:pt x="671" y="354"/>
                  </a:lnTo>
                  <a:lnTo>
                    <a:pt x="671" y="336"/>
                  </a:lnTo>
                  <a:lnTo>
                    <a:pt x="671" y="319"/>
                  </a:lnTo>
                  <a:lnTo>
                    <a:pt x="669" y="302"/>
                  </a:lnTo>
                  <a:lnTo>
                    <a:pt x="667" y="284"/>
                  </a:lnTo>
                  <a:lnTo>
                    <a:pt x="664" y="267"/>
                  </a:lnTo>
                  <a:lnTo>
                    <a:pt x="656" y="236"/>
                  </a:lnTo>
                  <a:lnTo>
                    <a:pt x="646" y="206"/>
                  </a:lnTo>
                  <a:lnTo>
                    <a:pt x="631" y="176"/>
                  </a:lnTo>
                  <a:lnTo>
                    <a:pt x="614" y="148"/>
                  </a:lnTo>
                  <a:lnTo>
                    <a:pt x="594" y="123"/>
                  </a:lnTo>
                  <a:lnTo>
                    <a:pt x="572" y="98"/>
                  </a:lnTo>
                  <a:lnTo>
                    <a:pt x="549" y="76"/>
                  </a:lnTo>
                  <a:lnTo>
                    <a:pt x="522" y="58"/>
                  </a:lnTo>
                  <a:lnTo>
                    <a:pt x="496" y="41"/>
                  </a:lnTo>
                  <a:lnTo>
                    <a:pt x="466" y="26"/>
                  </a:lnTo>
                  <a:lnTo>
                    <a:pt x="434" y="15"/>
                  </a:lnTo>
                  <a:lnTo>
                    <a:pt x="403" y="6"/>
                  </a:lnTo>
                  <a:lnTo>
                    <a:pt x="386" y="5"/>
                  </a:lnTo>
                  <a:lnTo>
                    <a:pt x="369" y="1"/>
                  </a:lnTo>
                  <a:lnTo>
                    <a:pt x="353" y="0"/>
                  </a:lnTo>
                  <a:lnTo>
                    <a:pt x="335" y="0"/>
                  </a:lnTo>
                  <a:close/>
                  <a:moveTo>
                    <a:pt x="335" y="48"/>
                  </a:moveTo>
                  <a:lnTo>
                    <a:pt x="353" y="48"/>
                  </a:lnTo>
                  <a:lnTo>
                    <a:pt x="371" y="49"/>
                  </a:lnTo>
                  <a:lnTo>
                    <a:pt x="389" y="53"/>
                  </a:lnTo>
                  <a:lnTo>
                    <a:pt x="406" y="56"/>
                  </a:lnTo>
                  <a:lnTo>
                    <a:pt x="423" y="61"/>
                  </a:lnTo>
                  <a:lnTo>
                    <a:pt x="439" y="68"/>
                  </a:lnTo>
                  <a:lnTo>
                    <a:pt x="454" y="74"/>
                  </a:lnTo>
                  <a:lnTo>
                    <a:pt x="471" y="81"/>
                  </a:lnTo>
                  <a:lnTo>
                    <a:pt x="398" y="154"/>
                  </a:lnTo>
                  <a:lnTo>
                    <a:pt x="383" y="149"/>
                  </a:lnTo>
                  <a:lnTo>
                    <a:pt x="368" y="146"/>
                  </a:lnTo>
                  <a:lnTo>
                    <a:pt x="351" y="144"/>
                  </a:lnTo>
                  <a:lnTo>
                    <a:pt x="335" y="144"/>
                  </a:lnTo>
                  <a:lnTo>
                    <a:pt x="320" y="144"/>
                  </a:lnTo>
                  <a:lnTo>
                    <a:pt x="303" y="146"/>
                  </a:lnTo>
                  <a:lnTo>
                    <a:pt x="288" y="149"/>
                  </a:lnTo>
                  <a:lnTo>
                    <a:pt x="273" y="154"/>
                  </a:lnTo>
                  <a:lnTo>
                    <a:pt x="200" y="81"/>
                  </a:lnTo>
                  <a:lnTo>
                    <a:pt x="215" y="74"/>
                  </a:lnTo>
                  <a:lnTo>
                    <a:pt x="231" y="68"/>
                  </a:lnTo>
                  <a:lnTo>
                    <a:pt x="248" y="61"/>
                  </a:lnTo>
                  <a:lnTo>
                    <a:pt x="265" y="56"/>
                  </a:lnTo>
                  <a:lnTo>
                    <a:pt x="281" y="53"/>
                  </a:lnTo>
                  <a:lnTo>
                    <a:pt x="300" y="49"/>
                  </a:lnTo>
                  <a:lnTo>
                    <a:pt x="316" y="48"/>
                  </a:lnTo>
                  <a:lnTo>
                    <a:pt x="335" y="48"/>
                  </a:lnTo>
                  <a:close/>
                  <a:moveTo>
                    <a:pt x="82" y="472"/>
                  </a:moveTo>
                  <a:lnTo>
                    <a:pt x="73" y="455"/>
                  </a:lnTo>
                  <a:lnTo>
                    <a:pt x="67" y="440"/>
                  </a:lnTo>
                  <a:lnTo>
                    <a:pt x="60" y="424"/>
                  </a:lnTo>
                  <a:lnTo>
                    <a:pt x="57" y="407"/>
                  </a:lnTo>
                  <a:lnTo>
                    <a:pt x="52" y="389"/>
                  </a:lnTo>
                  <a:lnTo>
                    <a:pt x="50" y="372"/>
                  </a:lnTo>
                  <a:lnTo>
                    <a:pt x="48" y="354"/>
                  </a:lnTo>
                  <a:lnTo>
                    <a:pt x="47" y="336"/>
                  </a:lnTo>
                  <a:lnTo>
                    <a:pt x="48" y="317"/>
                  </a:lnTo>
                  <a:lnTo>
                    <a:pt x="50" y="301"/>
                  </a:lnTo>
                  <a:lnTo>
                    <a:pt x="52" y="282"/>
                  </a:lnTo>
                  <a:lnTo>
                    <a:pt x="57" y="266"/>
                  </a:lnTo>
                  <a:lnTo>
                    <a:pt x="60" y="249"/>
                  </a:lnTo>
                  <a:lnTo>
                    <a:pt x="67" y="232"/>
                  </a:lnTo>
                  <a:lnTo>
                    <a:pt x="73" y="216"/>
                  </a:lnTo>
                  <a:lnTo>
                    <a:pt x="82" y="201"/>
                  </a:lnTo>
                  <a:lnTo>
                    <a:pt x="153" y="274"/>
                  </a:lnTo>
                  <a:lnTo>
                    <a:pt x="150" y="289"/>
                  </a:lnTo>
                  <a:lnTo>
                    <a:pt x="147" y="304"/>
                  </a:lnTo>
                  <a:lnTo>
                    <a:pt x="143" y="319"/>
                  </a:lnTo>
                  <a:lnTo>
                    <a:pt x="143" y="336"/>
                  </a:lnTo>
                  <a:lnTo>
                    <a:pt x="143" y="352"/>
                  </a:lnTo>
                  <a:lnTo>
                    <a:pt x="147" y="367"/>
                  </a:lnTo>
                  <a:lnTo>
                    <a:pt x="150" y="384"/>
                  </a:lnTo>
                  <a:lnTo>
                    <a:pt x="153" y="399"/>
                  </a:lnTo>
                  <a:lnTo>
                    <a:pt x="82" y="472"/>
                  </a:lnTo>
                  <a:close/>
                  <a:moveTo>
                    <a:pt x="335" y="623"/>
                  </a:moveTo>
                  <a:lnTo>
                    <a:pt x="316" y="623"/>
                  </a:lnTo>
                  <a:lnTo>
                    <a:pt x="300" y="622"/>
                  </a:lnTo>
                  <a:lnTo>
                    <a:pt x="281" y="618"/>
                  </a:lnTo>
                  <a:lnTo>
                    <a:pt x="265" y="615"/>
                  </a:lnTo>
                  <a:lnTo>
                    <a:pt x="248" y="610"/>
                  </a:lnTo>
                  <a:lnTo>
                    <a:pt x="231" y="605"/>
                  </a:lnTo>
                  <a:lnTo>
                    <a:pt x="215" y="598"/>
                  </a:lnTo>
                  <a:lnTo>
                    <a:pt x="200" y="590"/>
                  </a:lnTo>
                  <a:lnTo>
                    <a:pt x="273" y="517"/>
                  </a:lnTo>
                  <a:lnTo>
                    <a:pt x="288" y="522"/>
                  </a:lnTo>
                  <a:lnTo>
                    <a:pt x="303" y="525"/>
                  </a:lnTo>
                  <a:lnTo>
                    <a:pt x="320" y="527"/>
                  </a:lnTo>
                  <a:lnTo>
                    <a:pt x="335" y="529"/>
                  </a:lnTo>
                  <a:lnTo>
                    <a:pt x="351" y="527"/>
                  </a:lnTo>
                  <a:lnTo>
                    <a:pt x="368" y="525"/>
                  </a:lnTo>
                  <a:lnTo>
                    <a:pt x="383" y="522"/>
                  </a:lnTo>
                  <a:lnTo>
                    <a:pt x="398" y="517"/>
                  </a:lnTo>
                  <a:lnTo>
                    <a:pt x="471" y="590"/>
                  </a:lnTo>
                  <a:lnTo>
                    <a:pt x="454" y="598"/>
                  </a:lnTo>
                  <a:lnTo>
                    <a:pt x="439" y="605"/>
                  </a:lnTo>
                  <a:lnTo>
                    <a:pt x="423" y="610"/>
                  </a:lnTo>
                  <a:lnTo>
                    <a:pt x="406" y="615"/>
                  </a:lnTo>
                  <a:lnTo>
                    <a:pt x="389" y="618"/>
                  </a:lnTo>
                  <a:lnTo>
                    <a:pt x="371" y="622"/>
                  </a:lnTo>
                  <a:lnTo>
                    <a:pt x="353" y="623"/>
                  </a:lnTo>
                  <a:lnTo>
                    <a:pt x="335" y="623"/>
                  </a:lnTo>
                  <a:close/>
                  <a:moveTo>
                    <a:pt x="335" y="480"/>
                  </a:moveTo>
                  <a:lnTo>
                    <a:pt x="320" y="479"/>
                  </a:lnTo>
                  <a:lnTo>
                    <a:pt x="306" y="477"/>
                  </a:lnTo>
                  <a:lnTo>
                    <a:pt x="293" y="474"/>
                  </a:lnTo>
                  <a:lnTo>
                    <a:pt x="280" y="469"/>
                  </a:lnTo>
                  <a:lnTo>
                    <a:pt x="266" y="462"/>
                  </a:lnTo>
                  <a:lnTo>
                    <a:pt x="255" y="455"/>
                  </a:lnTo>
                  <a:lnTo>
                    <a:pt x="243" y="447"/>
                  </a:lnTo>
                  <a:lnTo>
                    <a:pt x="233" y="437"/>
                  </a:lnTo>
                  <a:lnTo>
                    <a:pt x="223" y="427"/>
                  </a:lnTo>
                  <a:lnTo>
                    <a:pt x="215" y="417"/>
                  </a:lnTo>
                  <a:lnTo>
                    <a:pt x="208" y="404"/>
                  </a:lnTo>
                  <a:lnTo>
                    <a:pt x="201" y="392"/>
                  </a:lnTo>
                  <a:lnTo>
                    <a:pt x="198" y="379"/>
                  </a:lnTo>
                  <a:lnTo>
                    <a:pt x="193" y="366"/>
                  </a:lnTo>
                  <a:lnTo>
                    <a:pt x="191" y="351"/>
                  </a:lnTo>
                  <a:lnTo>
                    <a:pt x="191" y="336"/>
                  </a:lnTo>
                  <a:lnTo>
                    <a:pt x="191" y="321"/>
                  </a:lnTo>
                  <a:lnTo>
                    <a:pt x="193" y="307"/>
                  </a:lnTo>
                  <a:lnTo>
                    <a:pt x="198" y="292"/>
                  </a:lnTo>
                  <a:lnTo>
                    <a:pt x="201" y="279"/>
                  </a:lnTo>
                  <a:lnTo>
                    <a:pt x="208" y="267"/>
                  </a:lnTo>
                  <a:lnTo>
                    <a:pt x="215" y="256"/>
                  </a:lnTo>
                  <a:lnTo>
                    <a:pt x="223" y="244"/>
                  </a:lnTo>
                  <a:lnTo>
                    <a:pt x="233" y="234"/>
                  </a:lnTo>
                  <a:lnTo>
                    <a:pt x="243" y="224"/>
                  </a:lnTo>
                  <a:lnTo>
                    <a:pt x="255" y="216"/>
                  </a:lnTo>
                  <a:lnTo>
                    <a:pt x="266" y="209"/>
                  </a:lnTo>
                  <a:lnTo>
                    <a:pt x="280" y="203"/>
                  </a:lnTo>
                  <a:lnTo>
                    <a:pt x="293" y="198"/>
                  </a:lnTo>
                  <a:lnTo>
                    <a:pt x="306" y="194"/>
                  </a:lnTo>
                  <a:lnTo>
                    <a:pt x="320" y="193"/>
                  </a:lnTo>
                  <a:lnTo>
                    <a:pt x="335" y="193"/>
                  </a:lnTo>
                  <a:lnTo>
                    <a:pt x="349" y="193"/>
                  </a:lnTo>
                  <a:lnTo>
                    <a:pt x="364" y="194"/>
                  </a:lnTo>
                  <a:lnTo>
                    <a:pt x="378" y="198"/>
                  </a:lnTo>
                  <a:lnTo>
                    <a:pt x="391" y="203"/>
                  </a:lnTo>
                  <a:lnTo>
                    <a:pt x="404" y="209"/>
                  </a:lnTo>
                  <a:lnTo>
                    <a:pt x="416" y="216"/>
                  </a:lnTo>
                  <a:lnTo>
                    <a:pt x="426" y="224"/>
                  </a:lnTo>
                  <a:lnTo>
                    <a:pt x="438" y="234"/>
                  </a:lnTo>
                  <a:lnTo>
                    <a:pt x="446" y="244"/>
                  </a:lnTo>
                  <a:lnTo>
                    <a:pt x="454" y="256"/>
                  </a:lnTo>
                  <a:lnTo>
                    <a:pt x="461" y="267"/>
                  </a:lnTo>
                  <a:lnTo>
                    <a:pt x="468" y="279"/>
                  </a:lnTo>
                  <a:lnTo>
                    <a:pt x="473" y="292"/>
                  </a:lnTo>
                  <a:lnTo>
                    <a:pt x="476" y="307"/>
                  </a:lnTo>
                  <a:lnTo>
                    <a:pt x="478" y="321"/>
                  </a:lnTo>
                  <a:lnTo>
                    <a:pt x="479" y="336"/>
                  </a:lnTo>
                  <a:lnTo>
                    <a:pt x="478" y="351"/>
                  </a:lnTo>
                  <a:lnTo>
                    <a:pt x="476" y="366"/>
                  </a:lnTo>
                  <a:lnTo>
                    <a:pt x="473" y="379"/>
                  </a:lnTo>
                  <a:lnTo>
                    <a:pt x="468" y="392"/>
                  </a:lnTo>
                  <a:lnTo>
                    <a:pt x="461" y="404"/>
                  </a:lnTo>
                  <a:lnTo>
                    <a:pt x="454" y="417"/>
                  </a:lnTo>
                  <a:lnTo>
                    <a:pt x="446" y="427"/>
                  </a:lnTo>
                  <a:lnTo>
                    <a:pt x="438" y="437"/>
                  </a:lnTo>
                  <a:lnTo>
                    <a:pt x="426" y="447"/>
                  </a:lnTo>
                  <a:lnTo>
                    <a:pt x="416" y="455"/>
                  </a:lnTo>
                  <a:lnTo>
                    <a:pt x="404" y="462"/>
                  </a:lnTo>
                  <a:lnTo>
                    <a:pt x="391" y="469"/>
                  </a:lnTo>
                  <a:lnTo>
                    <a:pt x="378" y="474"/>
                  </a:lnTo>
                  <a:lnTo>
                    <a:pt x="364" y="477"/>
                  </a:lnTo>
                  <a:lnTo>
                    <a:pt x="349" y="479"/>
                  </a:lnTo>
                  <a:lnTo>
                    <a:pt x="335" y="480"/>
                  </a:lnTo>
                  <a:close/>
                  <a:moveTo>
                    <a:pt x="516" y="399"/>
                  </a:moveTo>
                  <a:lnTo>
                    <a:pt x="521" y="384"/>
                  </a:lnTo>
                  <a:lnTo>
                    <a:pt x="524" y="367"/>
                  </a:lnTo>
                  <a:lnTo>
                    <a:pt x="526" y="352"/>
                  </a:lnTo>
                  <a:lnTo>
                    <a:pt x="527" y="336"/>
                  </a:lnTo>
                  <a:lnTo>
                    <a:pt x="526" y="319"/>
                  </a:lnTo>
                  <a:lnTo>
                    <a:pt x="524" y="304"/>
                  </a:lnTo>
                  <a:lnTo>
                    <a:pt x="521" y="289"/>
                  </a:lnTo>
                  <a:lnTo>
                    <a:pt x="516" y="274"/>
                  </a:lnTo>
                  <a:lnTo>
                    <a:pt x="589" y="201"/>
                  </a:lnTo>
                  <a:lnTo>
                    <a:pt x="597" y="216"/>
                  </a:lnTo>
                  <a:lnTo>
                    <a:pt x="604" y="232"/>
                  </a:lnTo>
                  <a:lnTo>
                    <a:pt x="609" y="249"/>
                  </a:lnTo>
                  <a:lnTo>
                    <a:pt x="614" y="266"/>
                  </a:lnTo>
                  <a:lnTo>
                    <a:pt x="619" y="282"/>
                  </a:lnTo>
                  <a:lnTo>
                    <a:pt x="621" y="301"/>
                  </a:lnTo>
                  <a:lnTo>
                    <a:pt x="622" y="317"/>
                  </a:lnTo>
                  <a:lnTo>
                    <a:pt x="624" y="336"/>
                  </a:lnTo>
                  <a:lnTo>
                    <a:pt x="622" y="354"/>
                  </a:lnTo>
                  <a:lnTo>
                    <a:pt x="621" y="372"/>
                  </a:lnTo>
                  <a:lnTo>
                    <a:pt x="619" y="389"/>
                  </a:lnTo>
                  <a:lnTo>
                    <a:pt x="614" y="407"/>
                  </a:lnTo>
                  <a:lnTo>
                    <a:pt x="609" y="424"/>
                  </a:lnTo>
                  <a:lnTo>
                    <a:pt x="604" y="440"/>
                  </a:lnTo>
                  <a:lnTo>
                    <a:pt x="597" y="455"/>
                  </a:lnTo>
                  <a:lnTo>
                    <a:pt x="589" y="472"/>
                  </a:lnTo>
                  <a:lnTo>
                    <a:pt x="516" y="399"/>
                  </a:lnTo>
                  <a:close/>
                </a:path>
              </a:pathLst>
            </a:custGeom>
            <a:solidFill>
              <a:srgbClr val="53662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500" fill="hold"/>
                                        <p:tgtEl>
                                          <p:spTgt spid="9220"/>
                                        </p:tgtEl>
                                        <p:attrNameLst>
                                          <p:attrName>ppt_x</p:attrName>
                                        </p:attrNameLst>
                                      </p:cBhvr>
                                      <p:tavLst>
                                        <p:tav tm="0">
                                          <p:val>
                                            <p:strVal val="0-#ppt_w/2"/>
                                          </p:val>
                                        </p:tav>
                                        <p:tav tm="100000">
                                          <p:val>
                                            <p:strVal val="#ppt_x"/>
                                          </p:val>
                                        </p:tav>
                                      </p:tavLst>
                                    </p:anim>
                                    <p:anim calcmode="lin" valueType="num">
                                      <p:cBhvr additive="base">
                                        <p:cTn id="8" dur="500" fill="hold"/>
                                        <p:tgtEl>
                                          <p:spTgt spid="922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 presetClass="entr" presetSubtype="0" fill="hold" grpId="1" nodeType="afterEffect">
                                  <p:stCondLst>
                                    <p:cond delay="0"/>
                                  </p:stCondLst>
                                  <p:childTnLst>
                                    <p:set>
                                      <p:cBhvr>
                                        <p:cTn id="11" dur="1" fill="hold">
                                          <p:stCondLst>
                                            <p:cond delay="0"/>
                                          </p:stCondLst>
                                        </p:cTn>
                                        <p:tgtEl>
                                          <p:spTgt spid="9219"/>
                                        </p:tgtEl>
                                        <p:attrNameLst>
                                          <p:attrName>style.visibility</p:attrName>
                                        </p:attrNameLst>
                                      </p:cBhvr>
                                      <p:to>
                                        <p:strVal val="visible"/>
                                      </p:to>
                                    </p:set>
                                  </p:childTnLst>
                                </p:cTn>
                              </p:par>
                            </p:childTnLst>
                          </p:cTn>
                        </p:par>
                        <p:par>
                          <p:cTn id="12" fill="hold" nodeType="afterGroup">
                            <p:stCondLst>
                              <p:cond delay="501"/>
                            </p:stCondLst>
                            <p:childTnLst>
                              <p:par>
                                <p:cTn id="13" presetID="2" presetClass="entr" presetSubtype="2" fill="hold" grpId="1" nodeType="afterEffect">
                                  <p:stCondLst>
                                    <p:cond delay="0"/>
                                  </p:stCondLst>
                                  <p:childTnLst>
                                    <p:set>
                                      <p:cBhvr>
                                        <p:cTn id="14" dur="1" fill="hold">
                                          <p:stCondLst>
                                            <p:cond delay="0"/>
                                          </p:stCondLst>
                                        </p:cTn>
                                        <p:tgtEl>
                                          <p:spTgt spid="9218"/>
                                        </p:tgtEl>
                                        <p:attrNameLst>
                                          <p:attrName>style.visibility</p:attrName>
                                        </p:attrNameLst>
                                      </p:cBhvr>
                                      <p:to>
                                        <p:strVal val="visible"/>
                                      </p:to>
                                    </p:set>
                                    <p:anim calcmode="lin" valueType="num">
                                      <p:cBhvr additive="base">
                                        <p:cTn id="15" dur="500" fill="hold"/>
                                        <p:tgtEl>
                                          <p:spTgt spid="9218"/>
                                        </p:tgtEl>
                                        <p:attrNameLst>
                                          <p:attrName>ppt_x</p:attrName>
                                        </p:attrNameLst>
                                      </p:cBhvr>
                                      <p:tavLst>
                                        <p:tav tm="0">
                                          <p:val>
                                            <p:strVal val="1+#ppt_w/2"/>
                                          </p:val>
                                        </p:tav>
                                        <p:tav tm="100000">
                                          <p:val>
                                            <p:strVal val="#ppt_x"/>
                                          </p:val>
                                        </p:tav>
                                      </p:tavLst>
                                    </p:anim>
                                    <p:anim calcmode="lin" valueType="num">
                                      <p:cBhvr additive="base">
                                        <p:cTn id="16"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advAuto="0"/>
      <p:bldP spid="9218" grpId="1" bldLvl="0" animBg="1" autoUpdateAnimBg="0"/>
      <p:bldP spid="9219" grpId="0" bldLvl="0" autoUpdateAnimBg="0"/>
      <p:bldP spid="9219" grpId="1"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163" y="1092200"/>
            <a:ext cx="21463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9" name="Group 86"/>
          <p:cNvGrpSpPr>
            <a:grpSpLocks/>
          </p:cNvGrpSpPr>
          <p:nvPr/>
        </p:nvGrpSpPr>
        <p:grpSpPr bwMode="auto">
          <a:xfrm>
            <a:off x="9964738" y="1698625"/>
            <a:ext cx="6516687" cy="920750"/>
            <a:chOff x="0" y="0"/>
            <a:chExt cx="6515142" cy="921518"/>
          </a:xfrm>
        </p:grpSpPr>
        <p:sp>
          <p:nvSpPr>
            <p:cNvPr id="9254" name="Shape 85"/>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ABOUT US</a:t>
              </a:r>
            </a:p>
          </p:txBody>
        </p:sp>
        <p:pic>
          <p:nvPicPr>
            <p:cNvPr id="9255" name="图片 8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46" name="Group 99"/>
          <p:cNvGrpSpPr>
            <a:grpSpLocks/>
          </p:cNvGrpSpPr>
          <p:nvPr/>
        </p:nvGrpSpPr>
        <p:grpSpPr bwMode="auto">
          <a:xfrm>
            <a:off x="10139363" y="5870575"/>
            <a:ext cx="4157662" cy="4846638"/>
            <a:chOff x="0" y="0"/>
            <a:chExt cx="4155537" cy="4846590"/>
          </a:xfrm>
        </p:grpSpPr>
        <p:grpSp>
          <p:nvGrpSpPr>
            <p:cNvPr id="9242" name="Group 89"/>
            <p:cNvGrpSpPr>
              <a:grpSpLocks/>
            </p:cNvGrpSpPr>
            <p:nvPr/>
          </p:nvGrpSpPr>
          <p:grpSpPr bwMode="auto">
            <a:xfrm>
              <a:off x="-1" y="3585741"/>
              <a:ext cx="4155539" cy="1260850"/>
              <a:chOff x="0" y="0"/>
              <a:chExt cx="4155537" cy="1260849"/>
            </a:xfrm>
          </p:grpSpPr>
          <p:sp>
            <p:nvSpPr>
              <p:cNvPr id="9252" name="Shape 87"/>
              <p:cNvSpPr>
                <a:spLocks/>
              </p:cNvSpPr>
              <p:nvPr/>
            </p:nvSpPr>
            <p:spPr bwMode="auto">
              <a:xfrm>
                <a:off x="1" y="302008"/>
                <a:ext cx="4155535" cy="958840"/>
              </a:xfrm>
              <a:custGeom>
                <a:avLst/>
                <a:gdLst>
                  <a:gd name="T0" fmla="*/ 3546744 w 19679"/>
                  <a:gd name="T1" fmla="*/ 140423 h 19679"/>
                  <a:gd name="T2" fmla="*/ 3546744 w 19679"/>
                  <a:gd name="T3" fmla="*/ 818369 h 19679"/>
                  <a:gd name="T4" fmla="*/ 608580 w 19679"/>
                  <a:gd name="T5" fmla="*/ 818369 h 19679"/>
                  <a:gd name="T6" fmla="*/ 608580 w 19679"/>
                  <a:gd name="T7" fmla="*/ 140423 h 19679"/>
                  <a:gd name="T8" fmla="*/ 3546744 w 19679"/>
                  <a:gd name="T9" fmla="*/ 140423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47AD93"/>
                </a:solidFill>
                <a:round/>
                <a:headEnd/>
                <a:tailEnd/>
              </a:ln>
              <a:effectLst>
                <a:outerShdw dist="25400" dir="54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9253" name="Shape 88"/>
              <p:cNvSpPr>
                <a:spLocks/>
              </p:cNvSpPr>
              <p:nvPr/>
            </p:nvSpPr>
            <p:spPr bwMode="auto">
              <a:xfrm>
                <a:off x="0" y="0"/>
                <a:ext cx="4155537" cy="959508"/>
              </a:xfrm>
              <a:custGeom>
                <a:avLst/>
                <a:gdLst>
                  <a:gd name="T0" fmla="*/ 3546745 w 19679"/>
                  <a:gd name="T1" fmla="*/ 140520 h 19679"/>
                  <a:gd name="T2" fmla="*/ 3546745 w 19679"/>
                  <a:gd name="T3" fmla="*/ 818939 h 19679"/>
                  <a:gd name="T4" fmla="*/ 608581 w 19679"/>
                  <a:gd name="T5" fmla="*/ 818939 h 19679"/>
                  <a:gd name="T6" fmla="*/ 608581 w 19679"/>
                  <a:gd name="T7" fmla="*/ 140520 h 19679"/>
                  <a:gd name="T8" fmla="*/ 3546745 w 19679"/>
                  <a:gd name="T9" fmla="*/ 14052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276959"/>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grpSp>
          <p:nvGrpSpPr>
            <p:cNvPr id="9243" name="Group 92"/>
            <p:cNvGrpSpPr>
              <a:grpSpLocks/>
            </p:cNvGrpSpPr>
            <p:nvPr/>
          </p:nvGrpSpPr>
          <p:grpSpPr bwMode="auto">
            <a:xfrm>
              <a:off x="-1" y="2377721"/>
              <a:ext cx="4155539" cy="1260850"/>
              <a:chOff x="0" y="0"/>
              <a:chExt cx="4155537" cy="1260849"/>
            </a:xfrm>
          </p:grpSpPr>
          <p:sp>
            <p:nvSpPr>
              <p:cNvPr id="9250" name="Shape 90"/>
              <p:cNvSpPr>
                <a:spLocks/>
              </p:cNvSpPr>
              <p:nvPr/>
            </p:nvSpPr>
            <p:spPr bwMode="auto">
              <a:xfrm>
                <a:off x="1" y="301952"/>
                <a:ext cx="4155535" cy="958840"/>
              </a:xfrm>
              <a:custGeom>
                <a:avLst/>
                <a:gdLst>
                  <a:gd name="T0" fmla="*/ 3546744 w 19679"/>
                  <a:gd name="T1" fmla="*/ 140423 h 19679"/>
                  <a:gd name="T2" fmla="*/ 3546744 w 19679"/>
                  <a:gd name="T3" fmla="*/ 818369 h 19679"/>
                  <a:gd name="T4" fmla="*/ 608580 w 19679"/>
                  <a:gd name="T5" fmla="*/ 818369 h 19679"/>
                  <a:gd name="T6" fmla="*/ 608580 w 19679"/>
                  <a:gd name="T7" fmla="*/ 140423 h 19679"/>
                  <a:gd name="T8" fmla="*/ 3546744 w 19679"/>
                  <a:gd name="T9" fmla="*/ 140423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CD6126"/>
                </a:solidFill>
                <a:round/>
                <a:headEnd/>
                <a:tailEnd/>
              </a:ln>
              <a:effectLst>
                <a:outerShdw dist="25400" dir="54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9251" name="Shape 91"/>
              <p:cNvSpPr>
                <a:spLocks/>
              </p:cNvSpPr>
              <p:nvPr/>
            </p:nvSpPr>
            <p:spPr bwMode="auto">
              <a:xfrm>
                <a:off x="0" y="0"/>
                <a:ext cx="4155537" cy="959508"/>
              </a:xfrm>
              <a:custGeom>
                <a:avLst/>
                <a:gdLst>
                  <a:gd name="T0" fmla="*/ 3546745 w 19679"/>
                  <a:gd name="T1" fmla="*/ 140520 h 19679"/>
                  <a:gd name="T2" fmla="*/ 3546745 w 19679"/>
                  <a:gd name="T3" fmla="*/ 818939 h 19679"/>
                  <a:gd name="T4" fmla="*/ 608581 w 19679"/>
                  <a:gd name="T5" fmla="*/ 818939 h 19679"/>
                  <a:gd name="T6" fmla="*/ 608581 w 19679"/>
                  <a:gd name="T7" fmla="*/ 140520 h 19679"/>
                  <a:gd name="T8" fmla="*/ 3546745 w 19679"/>
                  <a:gd name="T9" fmla="*/ 14052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873D14"/>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grpSp>
          <p:nvGrpSpPr>
            <p:cNvPr id="9244" name="Group 95"/>
            <p:cNvGrpSpPr>
              <a:grpSpLocks/>
            </p:cNvGrpSpPr>
            <p:nvPr/>
          </p:nvGrpSpPr>
          <p:grpSpPr bwMode="auto">
            <a:xfrm>
              <a:off x="-1" y="1157002"/>
              <a:ext cx="4155539" cy="1260850"/>
              <a:chOff x="0" y="0"/>
              <a:chExt cx="4155537" cy="1260849"/>
            </a:xfrm>
          </p:grpSpPr>
          <p:sp>
            <p:nvSpPr>
              <p:cNvPr id="9248" name="Shape 93"/>
              <p:cNvSpPr>
                <a:spLocks/>
              </p:cNvSpPr>
              <p:nvPr/>
            </p:nvSpPr>
            <p:spPr bwMode="auto">
              <a:xfrm>
                <a:off x="1" y="301897"/>
                <a:ext cx="4155535" cy="958840"/>
              </a:xfrm>
              <a:custGeom>
                <a:avLst/>
                <a:gdLst>
                  <a:gd name="T0" fmla="*/ 3546744 w 19679"/>
                  <a:gd name="T1" fmla="*/ 140423 h 19679"/>
                  <a:gd name="T2" fmla="*/ 3546744 w 19679"/>
                  <a:gd name="T3" fmla="*/ 818369 h 19679"/>
                  <a:gd name="T4" fmla="*/ 608580 w 19679"/>
                  <a:gd name="T5" fmla="*/ 818369 h 19679"/>
                  <a:gd name="T6" fmla="*/ 608580 w 19679"/>
                  <a:gd name="T7" fmla="*/ 140423 h 19679"/>
                  <a:gd name="T8" fmla="*/ 3546744 w 19679"/>
                  <a:gd name="T9" fmla="*/ 140423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BAB02A"/>
                </a:solidFill>
                <a:round/>
                <a:headEnd/>
                <a:tailEnd/>
              </a:ln>
              <a:effectLst>
                <a:outerShdw dist="25400" dir="54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9249" name="Shape 94"/>
              <p:cNvSpPr>
                <a:spLocks/>
              </p:cNvSpPr>
              <p:nvPr/>
            </p:nvSpPr>
            <p:spPr bwMode="auto">
              <a:xfrm>
                <a:off x="0" y="0"/>
                <a:ext cx="4155537" cy="959508"/>
              </a:xfrm>
              <a:custGeom>
                <a:avLst/>
                <a:gdLst>
                  <a:gd name="T0" fmla="*/ 3546745 w 19679"/>
                  <a:gd name="T1" fmla="*/ 140520 h 19679"/>
                  <a:gd name="T2" fmla="*/ 3546745 w 19679"/>
                  <a:gd name="T3" fmla="*/ 818939 h 19679"/>
                  <a:gd name="T4" fmla="*/ 608581 w 19679"/>
                  <a:gd name="T5" fmla="*/ 818939 h 19679"/>
                  <a:gd name="T6" fmla="*/ 608581 w 19679"/>
                  <a:gd name="T7" fmla="*/ 140520 h 19679"/>
                  <a:gd name="T8" fmla="*/ 3546745 w 19679"/>
                  <a:gd name="T9" fmla="*/ 14052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797218"/>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grpSp>
          <p:nvGrpSpPr>
            <p:cNvPr id="9245" name="Group 98"/>
            <p:cNvGrpSpPr>
              <a:grpSpLocks/>
            </p:cNvGrpSpPr>
            <p:nvPr/>
          </p:nvGrpSpPr>
          <p:grpSpPr bwMode="auto">
            <a:xfrm>
              <a:off x="-1" y="-1"/>
              <a:ext cx="4155539" cy="1260851"/>
              <a:chOff x="0" y="0"/>
              <a:chExt cx="4155537" cy="1260849"/>
            </a:xfrm>
          </p:grpSpPr>
          <p:sp>
            <p:nvSpPr>
              <p:cNvPr id="9246" name="Shape 96"/>
              <p:cNvSpPr>
                <a:spLocks/>
              </p:cNvSpPr>
              <p:nvPr/>
            </p:nvSpPr>
            <p:spPr bwMode="auto">
              <a:xfrm>
                <a:off x="1" y="301623"/>
                <a:ext cx="4155535" cy="958839"/>
              </a:xfrm>
              <a:custGeom>
                <a:avLst/>
                <a:gdLst>
                  <a:gd name="T0" fmla="*/ 3546744 w 19679"/>
                  <a:gd name="T1" fmla="*/ 140422 h 19679"/>
                  <a:gd name="T2" fmla="*/ 3546744 w 19679"/>
                  <a:gd name="T3" fmla="*/ 818368 h 19679"/>
                  <a:gd name="T4" fmla="*/ 608580 w 19679"/>
                  <a:gd name="T5" fmla="*/ 818368 h 19679"/>
                  <a:gd name="T6" fmla="*/ 608580 w 19679"/>
                  <a:gd name="T7" fmla="*/ 140422 h 19679"/>
                  <a:gd name="T8" fmla="*/ 3546744 w 19679"/>
                  <a:gd name="T9" fmla="*/ 140422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003C6B"/>
                </a:solidFill>
                <a:round/>
                <a:headEnd/>
                <a:tailEnd/>
              </a:ln>
              <a:effectLst>
                <a:outerShdw dist="25400" dir="5400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9247" name="Shape 97"/>
              <p:cNvSpPr>
                <a:spLocks/>
              </p:cNvSpPr>
              <p:nvPr/>
            </p:nvSpPr>
            <p:spPr bwMode="auto">
              <a:xfrm>
                <a:off x="0" y="0"/>
                <a:ext cx="4155537" cy="959508"/>
              </a:xfrm>
              <a:custGeom>
                <a:avLst/>
                <a:gdLst>
                  <a:gd name="T0" fmla="*/ 3546745 w 19679"/>
                  <a:gd name="T1" fmla="*/ 140520 h 19679"/>
                  <a:gd name="T2" fmla="*/ 3546745 w 19679"/>
                  <a:gd name="T3" fmla="*/ 818939 h 19679"/>
                  <a:gd name="T4" fmla="*/ 608581 w 19679"/>
                  <a:gd name="T5" fmla="*/ 818939 h 19679"/>
                  <a:gd name="T6" fmla="*/ 608581 w 19679"/>
                  <a:gd name="T7" fmla="*/ 140520 h 19679"/>
                  <a:gd name="T8" fmla="*/ 3546745 w 19679"/>
                  <a:gd name="T9" fmla="*/ 14052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04800" cap="flat" cmpd="sng">
                <a:solidFill>
                  <a:srgbClr val="005493"/>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grpSp>
      <p:sp>
        <p:nvSpPr>
          <p:cNvPr id="9221" name="Shape 100"/>
          <p:cNvSpPr>
            <a:spLocks noChangeShapeType="1"/>
          </p:cNvSpPr>
          <p:nvPr/>
        </p:nvSpPr>
        <p:spPr bwMode="auto">
          <a:xfrm>
            <a:off x="14531975" y="6296025"/>
            <a:ext cx="1308100"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9222" name="Shape 101"/>
          <p:cNvSpPr>
            <a:spLocks/>
          </p:cNvSpPr>
          <p:nvPr/>
        </p:nvSpPr>
        <p:spPr bwMode="auto">
          <a:xfrm>
            <a:off x="15849600" y="5665788"/>
            <a:ext cx="1262063" cy="1260475"/>
          </a:xfrm>
          <a:custGeom>
            <a:avLst/>
            <a:gdLst>
              <a:gd name="T0" fmla="*/ 1077169 w 19679"/>
              <a:gd name="T1" fmla="*/ 184597 h 19679"/>
              <a:gd name="T2" fmla="*/ 1077169 w 19679"/>
              <a:gd name="T3" fmla="*/ 1075814 h 19679"/>
              <a:gd name="T4" fmla="*/ 184830 w 19679"/>
              <a:gd name="T5" fmla="*/ 1075814 h 19679"/>
              <a:gd name="T6" fmla="*/ 184830 w 19679"/>
              <a:gd name="T7" fmla="*/ 184597 h 19679"/>
              <a:gd name="T8" fmla="*/ 1077169 w 19679"/>
              <a:gd name="T9" fmla="*/ 18459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2B15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9223" name="Shape 102"/>
          <p:cNvSpPr>
            <a:spLocks noChangeArrowheads="1"/>
          </p:cNvSpPr>
          <p:nvPr/>
        </p:nvSpPr>
        <p:spPr bwMode="auto">
          <a:xfrm>
            <a:off x="16021050" y="5818188"/>
            <a:ext cx="9191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9224" name="Shape 103"/>
          <p:cNvSpPr>
            <a:spLocks noChangeArrowheads="1"/>
          </p:cNvSpPr>
          <p:nvPr/>
        </p:nvSpPr>
        <p:spPr bwMode="auto">
          <a:xfrm>
            <a:off x="17087850" y="6110288"/>
            <a:ext cx="39655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a:t>
            </a:r>
          </a:p>
        </p:txBody>
      </p:sp>
      <p:sp>
        <p:nvSpPr>
          <p:cNvPr id="9225" name="Shape 104"/>
          <p:cNvSpPr>
            <a:spLocks noChangeArrowheads="1"/>
          </p:cNvSpPr>
          <p:nvPr/>
        </p:nvSpPr>
        <p:spPr bwMode="auto">
          <a:xfrm>
            <a:off x="17087850" y="5557838"/>
            <a:ext cx="29416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235F80"/>
                </a:solidFill>
                <a:latin typeface="Arial" pitchFamily="34" charset="0"/>
                <a:cs typeface="Arial" pitchFamily="34" charset="0"/>
                <a:sym typeface="Arial" pitchFamily="34" charset="0"/>
              </a:rPr>
              <a:t>Quality</a:t>
            </a:r>
          </a:p>
        </p:txBody>
      </p:sp>
      <p:sp>
        <p:nvSpPr>
          <p:cNvPr id="9226" name="Shape 105"/>
          <p:cNvSpPr>
            <a:spLocks noChangeShapeType="1"/>
          </p:cNvSpPr>
          <p:nvPr/>
        </p:nvSpPr>
        <p:spPr bwMode="auto">
          <a:xfrm>
            <a:off x="8594725" y="7396163"/>
            <a:ext cx="1309688"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9227" name="Shape 106"/>
          <p:cNvSpPr>
            <a:spLocks/>
          </p:cNvSpPr>
          <p:nvPr/>
        </p:nvSpPr>
        <p:spPr bwMode="auto">
          <a:xfrm>
            <a:off x="7297738" y="6764338"/>
            <a:ext cx="1262062" cy="1262062"/>
          </a:xfrm>
          <a:custGeom>
            <a:avLst/>
            <a:gdLst>
              <a:gd name="T0" fmla="*/ 1077168 w 19679"/>
              <a:gd name="T1" fmla="*/ 184830 h 19679"/>
              <a:gd name="T2" fmla="*/ 1077168 w 19679"/>
              <a:gd name="T3" fmla="*/ 1077168 h 19679"/>
              <a:gd name="T4" fmla="*/ 184830 w 19679"/>
              <a:gd name="T5" fmla="*/ 1077168 h 19679"/>
              <a:gd name="T6" fmla="*/ 184830 w 19679"/>
              <a:gd name="T7" fmla="*/ 184830 h 19679"/>
              <a:gd name="T8" fmla="*/ 1077168 w 19679"/>
              <a:gd name="T9" fmla="*/ 18483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49EA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9228" name="Shape 107"/>
          <p:cNvSpPr>
            <a:spLocks noChangeArrowheads="1"/>
          </p:cNvSpPr>
          <p:nvPr/>
        </p:nvSpPr>
        <p:spPr bwMode="auto">
          <a:xfrm>
            <a:off x="3330575" y="7250113"/>
            <a:ext cx="39655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a:t>
            </a:r>
          </a:p>
        </p:txBody>
      </p:sp>
      <p:sp>
        <p:nvSpPr>
          <p:cNvPr id="9229" name="Shape 108"/>
          <p:cNvSpPr>
            <a:spLocks noChangeArrowheads="1"/>
          </p:cNvSpPr>
          <p:nvPr/>
        </p:nvSpPr>
        <p:spPr bwMode="auto">
          <a:xfrm>
            <a:off x="3605213" y="6680200"/>
            <a:ext cx="3563937"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235F80"/>
                </a:solidFill>
                <a:latin typeface="Arial" pitchFamily="34" charset="0"/>
                <a:cs typeface="Arial" pitchFamily="34" charset="0"/>
                <a:sym typeface="Arial" pitchFamily="34" charset="0"/>
              </a:rPr>
              <a:t>Strategy</a:t>
            </a:r>
          </a:p>
        </p:txBody>
      </p:sp>
      <p:sp>
        <p:nvSpPr>
          <p:cNvPr id="9230" name="Shape 109"/>
          <p:cNvSpPr>
            <a:spLocks noChangeArrowheads="1"/>
          </p:cNvSpPr>
          <p:nvPr/>
        </p:nvSpPr>
        <p:spPr bwMode="auto">
          <a:xfrm>
            <a:off x="7681913" y="7027863"/>
            <a:ext cx="49371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9231" name="Shape 110"/>
          <p:cNvSpPr>
            <a:spLocks noChangeShapeType="1"/>
          </p:cNvSpPr>
          <p:nvPr/>
        </p:nvSpPr>
        <p:spPr bwMode="auto">
          <a:xfrm>
            <a:off x="14531975" y="8759825"/>
            <a:ext cx="1308100"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9232" name="Shape 111"/>
          <p:cNvSpPr>
            <a:spLocks/>
          </p:cNvSpPr>
          <p:nvPr/>
        </p:nvSpPr>
        <p:spPr bwMode="auto">
          <a:xfrm>
            <a:off x="15849600" y="8129588"/>
            <a:ext cx="1262063" cy="1260475"/>
          </a:xfrm>
          <a:custGeom>
            <a:avLst/>
            <a:gdLst>
              <a:gd name="T0" fmla="*/ 1077169 w 19679"/>
              <a:gd name="T1" fmla="*/ 184597 h 19679"/>
              <a:gd name="T2" fmla="*/ 1077169 w 19679"/>
              <a:gd name="T3" fmla="*/ 1075814 h 19679"/>
              <a:gd name="T4" fmla="*/ 184830 w 19679"/>
              <a:gd name="T5" fmla="*/ 1075814 h 19679"/>
              <a:gd name="T6" fmla="*/ 184830 w 19679"/>
              <a:gd name="T7" fmla="*/ 184597 h 19679"/>
              <a:gd name="T8" fmla="*/ 1077169 w 19679"/>
              <a:gd name="T9" fmla="*/ 18459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9233" name="Shape 112"/>
          <p:cNvSpPr>
            <a:spLocks noChangeArrowheads="1"/>
          </p:cNvSpPr>
          <p:nvPr/>
        </p:nvSpPr>
        <p:spPr bwMode="auto">
          <a:xfrm>
            <a:off x="17087850" y="8574088"/>
            <a:ext cx="39655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a:t>
            </a:r>
          </a:p>
        </p:txBody>
      </p:sp>
      <p:sp>
        <p:nvSpPr>
          <p:cNvPr id="9234" name="Shape 113"/>
          <p:cNvSpPr>
            <a:spLocks noChangeArrowheads="1"/>
          </p:cNvSpPr>
          <p:nvPr/>
        </p:nvSpPr>
        <p:spPr bwMode="auto">
          <a:xfrm>
            <a:off x="17087850" y="8021638"/>
            <a:ext cx="29416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235F80"/>
                </a:solidFill>
                <a:latin typeface="Arial" pitchFamily="34" charset="0"/>
                <a:cs typeface="Arial" pitchFamily="34" charset="0"/>
                <a:sym typeface="Arial" pitchFamily="34" charset="0"/>
              </a:rPr>
              <a:t>Desing</a:t>
            </a:r>
          </a:p>
        </p:txBody>
      </p:sp>
      <p:sp>
        <p:nvSpPr>
          <p:cNvPr id="9235" name="Shape 114"/>
          <p:cNvSpPr>
            <a:spLocks noChangeShapeType="1"/>
          </p:cNvSpPr>
          <p:nvPr/>
        </p:nvSpPr>
        <p:spPr bwMode="auto">
          <a:xfrm>
            <a:off x="8594725" y="9944100"/>
            <a:ext cx="1309688"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9236" name="Shape 115"/>
          <p:cNvSpPr>
            <a:spLocks/>
          </p:cNvSpPr>
          <p:nvPr/>
        </p:nvSpPr>
        <p:spPr bwMode="auto">
          <a:xfrm>
            <a:off x="7297738" y="9313863"/>
            <a:ext cx="1262062" cy="1260475"/>
          </a:xfrm>
          <a:custGeom>
            <a:avLst/>
            <a:gdLst>
              <a:gd name="T0" fmla="*/ 1077168 w 19679"/>
              <a:gd name="T1" fmla="*/ 184597 h 19679"/>
              <a:gd name="T2" fmla="*/ 1077168 w 19679"/>
              <a:gd name="T3" fmla="*/ 1075814 h 19679"/>
              <a:gd name="T4" fmla="*/ 184830 w 19679"/>
              <a:gd name="T5" fmla="*/ 1075814 h 19679"/>
              <a:gd name="T6" fmla="*/ 184830 w 19679"/>
              <a:gd name="T7" fmla="*/ 184597 h 19679"/>
              <a:gd name="T8" fmla="*/ 1077168 w 19679"/>
              <a:gd name="T9" fmla="*/ 18459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662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9237" name="Shape 116"/>
          <p:cNvSpPr>
            <a:spLocks noChangeArrowheads="1"/>
          </p:cNvSpPr>
          <p:nvPr/>
        </p:nvSpPr>
        <p:spPr bwMode="auto">
          <a:xfrm>
            <a:off x="3330575" y="9799638"/>
            <a:ext cx="39655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a:t>
            </a:r>
          </a:p>
        </p:txBody>
      </p:sp>
      <p:sp>
        <p:nvSpPr>
          <p:cNvPr id="9238" name="Shape 117"/>
          <p:cNvSpPr>
            <a:spLocks noChangeArrowheads="1"/>
          </p:cNvSpPr>
          <p:nvPr/>
        </p:nvSpPr>
        <p:spPr bwMode="auto">
          <a:xfrm>
            <a:off x="3625850" y="9247188"/>
            <a:ext cx="35639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235F80"/>
                </a:solidFill>
                <a:latin typeface="Arial" pitchFamily="34" charset="0"/>
                <a:cs typeface="Arial" pitchFamily="34" charset="0"/>
                <a:sym typeface="Arial" pitchFamily="34" charset="0"/>
              </a:rPr>
              <a:t>Desing</a:t>
            </a:r>
          </a:p>
        </p:txBody>
      </p:sp>
      <p:sp>
        <p:nvSpPr>
          <p:cNvPr id="9239" name="Shape 118"/>
          <p:cNvSpPr>
            <a:spLocks noChangeArrowheads="1"/>
          </p:cNvSpPr>
          <p:nvPr/>
        </p:nvSpPr>
        <p:spPr bwMode="auto">
          <a:xfrm>
            <a:off x="7577138" y="9575800"/>
            <a:ext cx="70326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9240" name="Shape 119"/>
          <p:cNvSpPr>
            <a:spLocks noChangeArrowheads="1"/>
          </p:cNvSpPr>
          <p:nvPr/>
        </p:nvSpPr>
        <p:spPr bwMode="auto">
          <a:xfrm>
            <a:off x="16141700" y="8391525"/>
            <a:ext cx="703263"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9241" name="Freeform 10"/>
          <p:cNvSpPr>
            <a:spLocks noEditPoints="1"/>
          </p:cNvSpPr>
          <p:nvPr/>
        </p:nvSpPr>
        <p:spPr bwMode="auto">
          <a:xfrm>
            <a:off x="8274050" y="1452563"/>
            <a:ext cx="1406525" cy="1411287"/>
          </a:xfrm>
          <a:custGeom>
            <a:avLst/>
            <a:gdLst>
              <a:gd name="T0" fmla="*/ 597406 w 671"/>
              <a:gd name="T1" fmla="*/ 10501 h 672"/>
              <a:gd name="T2" fmla="*/ 366828 w 671"/>
              <a:gd name="T3" fmla="*/ 86105 h 672"/>
              <a:gd name="T4" fmla="*/ 161405 w 671"/>
              <a:gd name="T5" fmla="*/ 258316 h 672"/>
              <a:gd name="T6" fmla="*/ 31442 w 671"/>
              <a:gd name="T7" fmla="*/ 495631 h 672"/>
              <a:gd name="T8" fmla="*/ 0 w 671"/>
              <a:gd name="T9" fmla="*/ 669941 h 672"/>
              <a:gd name="T10" fmla="*/ 6288 w 671"/>
              <a:gd name="T11" fmla="*/ 812750 h 672"/>
              <a:gd name="T12" fmla="*/ 83846 w 671"/>
              <a:gd name="T13" fmla="*/ 1039564 h 672"/>
              <a:gd name="T14" fmla="*/ 255732 w 671"/>
              <a:gd name="T15" fmla="*/ 1249577 h 672"/>
              <a:gd name="T16" fmla="*/ 492598 w 671"/>
              <a:gd name="T17" fmla="*/ 1379785 h 672"/>
              <a:gd name="T18" fmla="*/ 666580 w 671"/>
              <a:gd name="T19" fmla="*/ 1411287 h 672"/>
              <a:gd name="T20" fmla="*/ 809119 w 671"/>
              <a:gd name="T21" fmla="*/ 1402886 h 672"/>
              <a:gd name="T22" fmla="*/ 1039697 w 671"/>
              <a:gd name="T23" fmla="*/ 1327282 h 672"/>
              <a:gd name="T24" fmla="*/ 1245120 w 671"/>
              <a:gd name="T25" fmla="*/ 1155071 h 672"/>
              <a:gd name="T26" fmla="*/ 1375083 w 671"/>
              <a:gd name="T27" fmla="*/ 913556 h 672"/>
              <a:gd name="T28" fmla="*/ 1406525 w 671"/>
              <a:gd name="T29" fmla="*/ 743446 h 672"/>
              <a:gd name="T30" fmla="*/ 1398140 w 671"/>
              <a:gd name="T31" fmla="*/ 596437 h 672"/>
              <a:gd name="T32" fmla="*/ 1322679 w 671"/>
              <a:gd name="T33" fmla="*/ 369623 h 672"/>
              <a:gd name="T34" fmla="*/ 1150793 w 671"/>
              <a:gd name="T35" fmla="*/ 159610 h 672"/>
              <a:gd name="T36" fmla="*/ 909735 w 671"/>
              <a:gd name="T37" fmla="*/ 31502 h 672"/>
              <a:gd name="T38" fmla="*/ 739945 w 671"/>
              <a:gd name="T39" fmla="*/ 0 h 672"/>
              <a:gd name="T40" fmla="*/ 777676 w 671"/>
              <a:gd name="T41" fmla="*/ 102906 h 672"/>
              <a:gd name="T42" fmla="*/ 920215 w 671"/>
              <a:gd name="T43" fmla="*/ 142809 h 672"/>
              <a:gd name="T44" fmla="*/ 802830 w 671"/>
              <a:gd name="T45" fmla="*/ 312919 h 672"/>
              <a:gd name="T46" fmla="*/ 670772 w 671"/>
              <a:gd name="T47" fmla="*/ 302419 h 672"/>
              <a:gd name="T48" fmla="*/ 419232 w 671"/>
              <a:gd name="T49" fmla="*/ 170110 h 672"/>
              <a:gd name="T50" fmla="*/ 555483 w 671"/>
              <a:gd name="T51" fmla="*/ 117607 h 672"/>
              <a:gd name="T52" fmla="*/ 702214 w 671"/>
              <a:gd name="T53" fmla="*/ 100806 h 672"/>
              <a:gd name="T54" fmla="*/ 125770 w 671"/>
              <a:gd name="T55" fmla="*/ 890455 h 672"/>
              <a:gd name="T56" fmla="*/ 100616 w 671"/>
              <a:gd name="T57" fmla="*/ 743446 h 672"/>
              <a:gd name="T58" fmla="*/ 109000 w 671"/>
              <a:gd name="T59" fmla="*/ 592237 h 672"/>
              <a:gd name="T60" fmla="*/ 153020 w 671"/>
              <a:gd name="T61" fmla="*/ 453628 h 672"/>
              <a:gd name="T62" fmla="*/ 308136 w 671"/>
              <a:gd name="T63" fmla="*/ 638439 h 672"/>
              <a:gd name="T64" fmla="*/ 308136 w 671"/>
              <a:gd name="T65" fmla="*/ 770748 h 672"/>
              <a:gd name="T66" fmla="*/ 702214 w 671"/>
              <a:gd name="T67" fmla="*/ 1308381 h 672"/>
              <a:gd name="T68" fmla="*/ 555483 w 671"/>
              <a:gd name="T69" fmla="*/ 1291580 h 672"/>
              <a:gd name="T70" fmla="*/ 419232 w 671"/>
              <a:gd name="T71" fmla="*/ 1239076 h 672"/>
              <a:gd name="T72" fmla="*/ 670772 w 671"/>
              <a:gd name="T73" fmla="*/ 1106768 h 672"/>
              <a:gd name="T74" fmla="*/ 802830 w 671"/>
              <a:gd name="T75" fmla="*/ 1096268 h 672"/>
              <a:gd name="T76" fmla="*/ 920215 w 671"/>
              <a:gd name="T77" fmla="*/ 1270578 h 672"/>
              <a:gd name="T78" fmla="*/ 777676 w 671"/>
              <a:gd name="T79" fmla="*/ 1306281 h 672"/>
              <a:gd name="T80" fmla="*/ 670772 w 671"/>
              <a:gd name="T81" fmla="*/ 1005962 h 672"/>
              <a:gd name="T82" fmla="*/ 557579 w 671"/>
              <a:gd name="T83" fmla="*/ 970260 h 672"/>
              <a:gd name="T84" fmla="*/ 467444 w 671"/>
              <a:gd name="T85" fmla="*/ 896755 h 672"/>
              <a:gd name="T86" fmla="*/ 415040 w 671"/>
              <a:gd name="T87" fmla="*/ 795949 h 672"/>
              <a:gd name="T88" fmla="*/ 400367 w 671"/>
              <a:gd name="T89" fmla="*/ 674142 h 672"/>
              <a:gd name="T90" fmla="*/ 436002 w 671"/>
              <a:gd name="T91" fmla="*/ 560735 h 672"/>
              <a:gd name="T92" fmla="*/ 509367 w 671"/>
              <a:gd name="T93" fmla="*/ 470429 h 672"/>
              <a:gd name="T94" fmla="*/ 614176 w 671"/>
              <a:gd name="T95" fmla="*/ 415826 h 672"/>
              <a:gd name="T96" fmla="*/ 731561 w 671"/>
              <a:gd name="T97" fmla="*/ 405325 h 672"/>
              <a:gd name="T98" fmla="*/ 846850 w 671"/>
              <a:gd name="T99" fmla="*/ 438927 h 672"/>
              <a:gd name="T100" fmla="*/ 934888 w 671"/>
              <a:gd name="T101" fmla="*/ 512432 h 672"/>
              <a:gd name="T102" fmla="*/ 991485 w 671"/>
              <a:gd name="T103" fmla="*/ 613238 h 672"/>
              <a:gd name="T104" fmla="*/ 1001966 w 671"/>
              <a:gd name="T105" fmla="*/ 737145 h 672"/>
              <a:gd name="T106" fmla="*/ 966331 w 671"/>
              <a:gd name="T107" fmla="*/ 848452 h 672"/>
              <a:gd name="T108" fmla="*/ 892965 w 671"/>
              <a:gd name="T109" fmla="*/ 938758 h 672"/>
              <a:gd name="T110" fmla="*/ 792349 w 671"/>
              <a:gd name="T111" fmla="*/ 995461 h 672"/>
              <a:gd name="T112" fmla="*/ 1081620 w 671"/>
              <a:gd name="T113" fmla="*/ 837952 h 672"/>
              <a:gd name="T114" fmla="*/ 1104678 w 671"/>
              <a:gd name="T115" fmla="*/ 705644 h 672"/>
              <a:gd name="T116" fmla="*/ 1081620 w 671"/>
              <a:gd name="T117" fmla="*/ 575435 h 672"/>
              <a:gd name="T118" fmla="*/ 1276563 w 671"/>
              <a:gd name="T119" fmla="*/ 522932 h 672"/>
              <a:gd name="T120" fmla="*/ 1303813 w 671"/>
              <a:gd name="T121" fmla="*/ 665741 h 672"/>
              <a:gd name="T122" fmla="*/ 1297525 w 671"/>
              <a:gd name="T123" fmla="*/ 816950 h 672"/>
              <a:gd name="T124" fmla="*/ 1251409 w 671"/>
              <a:gd name="T125" fmla="*/ 955559 h 6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71" h="672">
                <a:moveTo>
                  <a:pt x="335" y="0"/>
                </a:moveTo>
                <a:lnTo>
                  <a:pt x="318" y="0"/>
                </a:lnTo>
                <a:lnTo>
                  <a:pt x="301" y="1"/>
                </a:lnTo>
                <a:lnTo>
                  <a:pt x="285" y="5"/>
                </a:lnTo>
                <a:lnTo>
                  <a:pt x="268" y="6"/>
                </a:lnTo>
                <a:lnTo>
                  <a:pt x="235" y="15"/>
                </a:lnTo>
                <a:lnTo>
                  <a:pt x="205" y="26"/>
                </a:lnTo>
                <a:lnTo>
                  <a:pt x="175" y="41"/>
                </a:lnTo>
                <a:lnTo>
                  <a:pt x="147" y="58"/>
                </a:lnTo>
                <a:lnTo>
                  <a:pt x="122" y="76"/>
                </a:lnTo>
                <a:lnTo>
                  <a:pt x="98" y="98"/>
                </a:lnTo>
                <a:lnTo>
                  <a:pt x="77" y="123"/>
                </a:lnTo>
                <a:lnTo>
                  <a:pt x="57" y="148"/>
                </a:lnTo>
                <a:lnTo>
                  <a:pt x="40" y="176"/>
                </a:lnTo>
                <a:lnTo>
                  <a:pt x="25" y="206"/>
                </a:lnTo>
                <a:lnTo>
                  <a:pt x="15" y="236"/>
                </a:lnTo>
                <a:lnTo>
                  <a:pt x="7" y="267"/>
                </a:lnTo>
                <a:lnTo>
                  <a:pt x="3" y="284"/>
                </a:lnTo>
                <a:lnTo>
                  <a:pt x="2" y="302"/>
                </a:lnTo>
                <a:lnTo>
                  <a:pt x="0" y="319"/>
                </a:lnTo>
                <a:lnTo>
                  <a:pt x="0" y="336"/>
                </a:lnTo>
                <a:lnTo>
                  <a:pt x="0" y="354"/>
                </a:lnTo>
                <a:lnTo>
                  <a:pt x="2" y="371"/>
                </a:lnTo>
                <a:lnTo>
                  <a:pt x="3" y="387"/>
                </a:lnTo>
                <a:lnTo>
                  <a:pt x="7" y="404"/>
                </a:lnTo>
                <a:lnTo>
                  <a:pt x="15" y="435"/>
                </a:lnTo>
                <a:lnTo>
                  <a:pt x="25" y="467"/>
                </a:lnTo>
                <a:lnTo>
                  <a:pt x="40" y="495"/>
                </a:lnTo>
                <a:lnTo>
                  <a:pt x="57" y="524"/>
                </a:lnTo>
                <a:lnTo>
                  <a:pt x="77" y="550"/>
                </a:lnTo>
                <a:lnTo>
                  <a:pt x="98" y="573"/>
                </a:lnTo>
                <a:lnTo>
                  <a:pt x="122" y="595"/>
                </a:lnTo>
                <a:lnTo>
                  <a:pt x="147" y="615"/>
                </a:lnTo>
                <a:lnTo>
                  <a:pt x="175" y="632"/>
                </a:lnTo>
                <a:lnTo>
                  <a:pt x="205" y="645"/>
                </a:lnTo>
                <a:lnTo>
                  <a:pt x="235" y="657"/>
                </a:lnTo>
                <a:lnTo>
                  <a:pt x="268" y="665"/>
                </a:lnTo>
                <a:lnTo>
                  <a:pt x="285" y="668"/>
                </a:lnTo>
                <a:lnTo>
                  <a:pt x="301" y="670"/>
                </a:lnTo>
                <a:lnTo>
                  <a:pt x="318" y="672"/>
                </a:lnTo>
                <a:lnTo>
                  <a:pt x="335" y="672"/>
                </a:lnTo>
                <a:lnTo>
                  <a:pt x="353" y="672"/>
                </a:lnTo>
                <a:lnTo>
                  <a:pt x="369" y="670"/>
                </a:lnTo>
                <a:lnTo>
                  <a:pt x="386" y="668"/>
                </a:lnTo>
                <a:lnTo>
                  <a:pt x="403" y="665"/>
                </a:lnTo>
                <a:lnTo>
                  <a:pt x="434" y="657"/>
                </a:lnTo>
                <a:lnTo>
                  <a:pt x="466" y="645"/>
                </a:lnTo>
                <a:lnTo>
                  <a:pt x="496" y="632"/>
                </a:lnTo>
                <a:lnTo>
                  <a:pt x="522" y="615"/>
                </a:lnTo>
                <a:lnTo>
                  <a:pt x="549" y="595"/>
                </a:lnTo>
                <a:lnTo>
                  <a:pt x="572" y="573"/>
                </a:lnTo>
                <a:lnTo>
                  <a:pt x="594" y="550"/>
                </a:lnTo>
                <a:lnTo>
                  <a:pt x="614" y="524"/>
                </a:lnTo>
                <a:lnTo>
                  <a:pt x="631" y="495"/>
                </a:lnTo>
                <a:lnTo>
                  <a:pt x="646" y="467"/>
                </a:lnTo>
                <a:lnTo>
                  <a:pt x="656" y="435"/>
                </a:lnTo>
                <a:lnTo>
                  <a:pt x="664" y="404"/>
                </a:lnTo>
                <a:lnTo>
                  <a:pt x="667" y="387"/>
                </a:lnTo>
                <a:lnTo>
                  <a:pt x="669" y="371"/>
                </a:lnTo>
                <a:lnTo>
                  <a:pt x="671" y="354"/>
                </a:lnTo>
                <a:lnTo>
                  <a:pt x="671" y="336"/>
                </a:lnTo>
                <a:lnTo>
                  <a:pt x="671" y="319"/>
                </a:lnTo>
                <a:lnTo>
                  <a:pt x="669" y="302"/>
                </a:lnTo>
                <a:lnTo>
                  <a:pt x="667" y="284"/>
                </a:lnTo>
                <a:lnTo>
                  <a:pt x="664" y="267"/>
                </a:lnTo>
                <a:lnTo>
                  <a:pt x="656" y="236"/>
                </a:lnTo>
                <a:lnTo>
                  <a:pt x="646" y="206"/>
                </a:lnTo>
                <a:lnTo>
                  <a:pt x="631" y="176"/>
                </a:lnTo>
                <a:lnTo>
                  <a:pt x="614" y="148"/>
                </a:lnTo>
                <a:lnTo>
                  <a:pt x="594" y="123"/>
                </a:lnTo>
                <a:lnTo>
                  <a:pt x="572" y="98"/>
                </a:lnTo>
                <a:lnTo>
                  <a:pt x="549" y="76"/>
                </a:lnTo>
                <a:lnTo>
                  <a:pt x="522" y="58"/>
                </a:lnTo>
                <a:lnTo>
                  <a:pt x="496" y="41"/>
                </a:lnTo>
                <a:lnTo>
                  <a:pt x="466" y="26"/>
                </a:lnTo>
                <a:lnTo>
                  <a:pt x="434" y="15"/>
                </a:lnTo>
                <a:lnTo>
                  <a:pt x="403" y="6"/>
                </a:lnTo>
                <a:lnTo>
                  <a:pt x="386" y="5"/>
                </a:lnTo>
                <a:lnTo>
                  <a:pt x="369" y="1"/>
                </a:lnTo>
                <a:lnTo>
                  <a:pt x="353" y="0"/>
                </a:lnTo>
                <a:lnTo>
                  <a:pt x="335" y="0"/>
                </a:lnTo>
                <a:close/>
                <a:moveTo>
                  <a:pt x="335" y="48"/>
                </a:moveTo>
                <a:lnTo>
                  <a:pt x="353" y="48"/>
                </a:lnTo>
                <a:lnTo>
                  <a:pt x="371" y="49"/>
                </a:lnTo>
                <a:lnTo>
                  <a:pt x="389" y="53"/>
                </a:lnTo>
                <a:lnTo>
                  <a:pt x="406" y="56"/>
                </a:lnTo>
                <a:lnTo>
                  <a:pt x="423" y="61"/>
                </a:lnTo>
                <a:lnTo>
                  <a:pt x="439" y="68"/>
                </a:lnTo>
                <a:lnTo>
                  <a:pt x="454" y="74"/>
                </a:lnTo>
                <a:lnTo>
                  <a:pt x="471" y="81"/>
                </a:lnTo>
                <a:lnTo>
                  <a:pt x="398" y="154"/>
                </a:lnTo>
                <a:lnTo>
                  <a:pt x="383" y="149"/>
                </a:lnTo>
                <a:lnTo>
                  <a:pt x="368" y="146"/>
                </a:lnTo>
                <a:lnTo>
                  <a:pt x="351" y="144"/>
                </a:lnTo>
                <a:lnTo>
                  <a:pt x="335" y="144"/>
                </a:lnTo>
                <a:lnTo>
                  <a:pt x="320" y="144"/>
                </a:lnTo>
                <a:lnTo>
                  <a:pt x="303" y="146"/>
                </a:lnTo>
                <a:lnTo>
                  <a:pt x="288" y="149"/>
                </a:lnTo>
                <a:lnTo>
                  <a:pt x="273" y="154"/>
                </a:lnTo>
                <a:lnTo>
                  <a:pt x="200" y="81"/>
                </a:lnTo>
                <a:lnTo>
                  <a:pt x="215" y="74"/>
                </a:lnTo>
                <a:lnTo>
                  <a:pt x="231" y="68"/>
                </a:lnTo>
                <a:lnTo>
                  <a:pt x="248" y="61"/>
                </a:lnTo>
                <a:lnTo>
                  <a:pt x="265" y="56"/>
                </a:lnTo>
                <a:lnTo>
                  <a:pt x="281" y="53"/>
                </a:lnTo>
                <a:lnTo>
                  <a:pt x="300" y="49"/>
                </a:lnTo>
                <a:lnTo>
                  <a:pt x="316" y="48"/>
                </a:lnTo>
                <a:lnTo>
                  <a:pt x="335" y="48"/>
                </a:lnTo>
                <a:close/>
                <a:moveTo>
                  <a:pt x="82" y="472"/>
                </a:moveTo>
                <a:lnTo>
                  <a:pt x="73" y="455"/>
                </a:lnTo>
                <a:lnTo>
                  <a:pt x="67" y="440"/>
                </a:lnTo>
                <a:lnTo>
                  <a:pt x="60" y="424"/>
                </a:lnTo>
                <a:lnTo>
                  <a:pt x="57" y="407"/>
                </a:lnTo>
                <a:lnTo>
                  <a:pt x="52" y="389"/>
                </a:lnTo>
                <a:lnTo>
                  <a:pt x="50" y="372"/>
                </a:lnTo>
                <a:lnTo>
                  <a:pt x="48" y="354"/>
                </a:lnTo>
                <a:lnTo>
                  <a:pt x="47" y="336"/>
                </a:lnTo>
                <a:lnTo>
                  <a:pt x="48" y="317"/>
                </a:lnTo>
                <a:lnTo>
                  <a:pt x="50" y="301"/>
                </a:lnTo>
                <a:lnTo>
                  <a:pt x="52" y="282"/>
                </a:lnTo>
                <a:lnTo>
                  <a:pt x="57" y="266"/>
                </a:lnTo>
                <a:lnTo>
                  <a:pt x="60" y="249"/>
                </a:lnTo>
                <a:lnTo>
                  <a:pt x="67" y="232"/>
                </a:lnTo>
                <a:lnTo>
                  <a:pt x="73" y="216"/>
                </a:lnTo>
                <a:lnTo>
                  <a:pt x="82" y="201"/>
                </a:lnTo>
                <a:lnTo>
                  <a:pt x="153" y="274"/>
                </a:lnTo>
                <a:lnTo>
                  <a:pt x="150" y="289"/>
                </a:lnTo>
                <a:lnTo>
                  <a:pt x="147" y="304"/>
                </a:lnTo>
                <a:lnTo>
                  <a:pt x="143" y="319"/>
                </a:lnTo>
                <a:lnTo>
                  <a:pt x="143" y="336"/>
                </a:lnTo>
                <a:lnTo>
                  <a:pt x="143" y="352"/>
                </a:lnTo>
                <a:lnTo>
                  <a:pt x="147" y="367"/>
                </a:lnTo>
                <a:lnTo>
                  <a:pt x="150" y="384"/>
                </a:lnTo>
                <a:lnTo>
                  <a:pt x="153" y="399"/>
                </a:lnTo>
                <a:lnTo>
                  <a:pt x="82" y="472"/>
                </a:lnTo>
                <a:close/>
                <a:moveTo>
                  <a:pt x="335" y="623"/>
                </a:moveTo>
                <a:lnTo>
                  <a:pt x="316" y="623"/>
                </a:lnTo>
                <a:lnTo>
                  <a:pt x="300" y="622"/>
                </a:lnTo>
                <a:lnTo>
                  <a:pt x="281" y="618"/>
                </a:lnTo>
                <a:lnTo>
                  <a:pt x="265" y="615"/>
                </a:lnTo>
                <a:lnTo>
                  <a:pt x="248" y="610"/>
                </a:lnTo>
                <a:lnTo>
                  <a:pt x="231" y="605"/>
                </a:lnTo>
                <a:lnTo>
                  <a:pt x="215" y="598"/>
                </a:lnTo>
                <a:lnTo>
                  <a:pt x="200" y="590"/>
                </a:lnTo>
                <a:lnTo>
                  <a:pt x="273" y="517"/>
                </a:lnTo>
                <a:lnTo>
                  <a:pt x="288" y="522"/>
                </a:lnTo>
                <a:lnTo>
                  <a:pt x="303" y="525"/>
                </a:lnTo>
                <a:lnTo>
                  <a:pt x="320" y="527"/>
                </a:lnTo>
                <a:lnTo>
                  <a:pt x="335" y="529"/>
                </a:lnTo>
                <a:lnTo>
                  <a:pt x="351" y="527"/>
                </a:lnTo>
                <a:lnTo>
                  <a:pt x="368" y="525"/>
                </a:lnTo>
                <a:lnTo>
                  <a:pt x="383" y="522"/>
                </a:lnTo>
                <a:lnTo>
                  <a:pt x="398" y="517"/>
                </a:lnTo>
                <a:lnTo>
                  <a:pt x="471" y="590"/>
                </a:lnTo>
                <a:lnTo>
                  <a:pt x="454" y="598"/>
                </a:lnTo>
                <a:lnTo>
                  <a:pt x="439" y="605"/>
                </a:lnTo>
                <a:lnTo>
                  <a:pt x="423" y="610"/>
                </a:lnTo>
                <a:lnTo>
                  <a:pt x="406" y="615"/>
                </a:lnTo>
                <a:lnTo>
                  <a:pt x="389" y="618"/>
                </a:lnTo>
                <a:lnTo>
                  <a:pt x="371" y="622"/>
                </a:lnTo>
                <a:lnTo>
                  <a:pt x="353" y="623"/>
                </a:lnTo>
                <a:lnTo>
                  <a:pt x="335" y="623"/>
                </a:lnTo>
                <a:close/>
                <a:moveTo>
                  <a:pt x="335" y="480"/>
                </a:moveTo>
                <a:lnTo>
                  <a:pt x="320" y="479"/>
                </a:lnTo>
                <a:lnTo>
                  <a:pt x="306" y="477"/>
                </a:lnTo>
                <a:lnTo>
                  <a:pt x="293" y="474"/>
                </a:lnTo>
                <a:lnTo>
                  <a:pt x="280" y="469"/>
                </a:lnTo>
                <a:lnTo>
                  <a:pt x="266" y="462"/>
                </a:lnTo>
                <a:lnTo>
                  <a:pt x="255" y="455"/>
                </a:lnTo>
                <a:lnTo>
                  <a:pt x="243" y="447"/>
                </a:lnTo>
                <a:lnTo>
                  <a:pt x="233" y="437"/>
                </a:lnTo>
                <a:lnTo>
                  <a:pt x="223" y="427"/>
                </a:lnTo>
                <a:lnTo>
                  <a:pt x="215" y="417"/>
                </a:lnTo>
                <a:lnTo>
                  <a:pt x="208" y="404"/>
                </a:lnTo>
                <a:lnTo>
                  <a:pt x="201" y="392"/>
                </a:lnTo>
                <a:lnTo>
                  <a:pt x="198" y="379"/>
                </a:lnTo>
                <a:lnTo>
                  <a:pt x="193" y="366"/>
                </a:lnTo>
                <a:lnTo>
                  <a:pt x="191" y="351"/>
                </a:lnTo>
                <a:lnTo>
                  <a:pt x="191" y="336"/>
                </a:lnTo>
                <a:lnTo>
                  <a:pt x="191" y="321"/>
                </a:lnTo>
                <a:lnTo>
                  <a:pt x="193" y="307"/>
                </a:lnTo>
                <a:lnTo>
                  <a:pt x="198" y="292"/>
                </a:lnTo>
                <a:lnTo>
                  <a:pt x="201" y="279"/>
                </a:lnTo>
                <a:lnTo>
                  <a:pt x="208" y="267"/>
                </a:lnTo>
                <a:lnTo>
                  <a:pt x="215" y="256"/>
                </a:lnTo>
                <a:lnTo>
                  <a:pt x="223" y="244"/>
                </a:lnTo>
                <a:lnTo>
                  <a:pt x="233" y="234"/>
                </a:lnTo>
                <a:lnTo>
                  <a:pt x="243" y="224"/>
                </a:lnTo>
                <a:lnTo>
                  <a:pt x="255" y="216"/>
                </a:lnTo>
                <a:lnTo>
                  <a:pt x="266" y="209"/>
                </a:lnTo>
                <a:lnTo>
                  <a:pt x="280" y="203"/>
                </a:lnTo>
                <a:lnTo>
                  <a:pt x="293" y="198"/>
                </a:lnTo>
                <a:lnTo>
                  <a:pt x="306" y="194"/>
                </a:lnTo>
                <a:lnTo>
                  <a:pt x="320" y="193"/>
                </a:lnTo>
                <a:lnTo>
                  <a:pt x="335" y="193"/>
                </a:lnTo>
                <a:lnTo>
                  <a:pt x="349" y="193"/>
                </a:lnTo>
                <a:lnTo>
                  <a:pt x="364" y="194"/>
                </a:lnTo>
                <a:lnTo>
                  <a:pt x="378" y="198"/>
                </a:lnTo>
                <a:lnTo>
                  <a:pt x="391" y="203"/>
                </a:lnTo>
                <a:lnTo>
                  <a:pt x="404" y="209"/>
                </a:lnTo>
                <a:lnTo>
                  <a:pt x="416" y="216"/>
                </a:lnTo>
                <a:lnTo>
                  <a:pt x="426" y="224"/>
                </a:lnTo>
                <a:lnTo>
                  <a:pt x="438" y="234"/>
                </a:lnTo>
                <a:lnTo>
                  <a:pt x="446" y="244"/>
                </a:lnTo>
                <a:lnTo>
                  <a:pt x="454" y="256"/>
                </a:lnTo>
                <a:lnTo>
                  <a:pt x="461" y="267"/>
                </a:lnTo>
                <a:lnTo>
                  <a:pt x="468" y="279"/>
                </a:lnTo>
                <a:lnTo>
                  <a:pt x="473" y="292"/>
                </a:lnTo>
                <a:lnTo>
                  <a:pt x="476" y="307"/>
                </a:lnTo>
                <a:lnTo>
                  <a:pt x="478" y="321"/>
                </a:lnTo>
                <a:lnTo>
                  <a:pt x="479" y="336"/>
                </a:lnTo>
                <a:lnTo>
                  <a:pt x="478" y="351"/>
                </a:lnTo>
                <a:lnTo>
                  <a:pt x="476" y="366"/>
                </a:lnTo>
                <a:lnTo>
                  <a:pt x="473" y="379"/>
                </a:lnTo>
                <a:lnTo>
                  <a:pt x="468" y="392"/>
                </a:lnTo>
                <a:lnTo>
                  <a:pt x="461" y="404"/>
                </a:lnTo>
                <a:lnTo>
                  <a:pt x="454" y="417"/>
                </a:lnTo>
                <a:lnTo>
                  <a:pt x="446" y="427"/>
                </a:lnTo>
                <a:lnTo>
                  <a:pt x="438" y="437"/>
                </a:lnTo>
                <a:lnTo>
                  <a:pt x="426" y="447"/>
                </a:lnTo>
                <a:lnTo>
                  <a:pt x="416" y="455"/>
                </a:lnTo>
                <a:lnTo>
                  <a:pt x="404" y="462"/>
                </a:lnTo>
                <a:lnTo>
                  <a:pt x="391" y="469"/>
                </a:lnTo>
                <a:lnTo>
                  <a:pt x="378" y="474"/>
                </a:lnTo>
                <a:lnTo>
                  <a:pt x="364" y="477"/>
                </a:lnTo>
                <a:lnTo>
                  <a:pt x="349" y="479"/>
                </a:lnTo>
                <a:lnTo>
                  <a:pt x="335" y="480"/>
                </a:lnTo>
                <a:close/>
                <a:moveTo>
                  <a:pt x="516" y="399"/>
                </a:moveTo>
                <a:lnTo>
                  <a:pt x="521" y="384"/>
                </a:lnTo>
                <a:lnTo>
                  <a:pt x="524" y="367"/>
                </a:lnTo>
                <a:lnTo>
                  <a:pt x="526" y="352"/>
                </a:lnTo>
                <a:lnTo>
                  <a:pt x="527" y="336"/>
                </a:lnTo>
                <a:lnTo>
                  <a:pt x="526" y="319"/>
                </a:lnTo>
                <a:lnTo>
                  <a:pt x="524" y="304"/>
                </a:lnTo>
                <a:lnTo>
                  <a:pt x="521" y="289"/>
                </a:lnTo>
                <a:lnTo>
                  <a:pt x="516" y="274"/>
                </a:lnTo>
                <a:lnTo>
                  <a:pt x="589" y="201"/>
                </a:lnTo>
                <a:lnTo>
                  <a:pt x="597" y="216"/>
                </a:lnTo>
                <a:lnTo>
                  <a:pt x="604" y="232"/>
                </a:lnTo>
                <a:lnTo>
                  <a:pt x="609" y="249"/>
                </a:lnTo>
                <a:lnTo>
                  <a:pt x="614" y="266"/>
                </a:lnTo>
                <a:lnTo>
                  <a:pt x="619" y="282"/>
                </a:lnTo>
                <a:lnTo>
                  <a:pt x="621" y="301"/>
                </a:lnTo>
                <a:lnTo>
                  <a:pt x="622" y="317"/>
                </a:lnTo>
                <a:lnTo>
                  <a:pt x="624" y="336"/>
                </a:lnTo>
                <a:lnTo>
                  <a:pt x="622" y="354"/>
                </a:lnTo>
                <a:lnTo>
                  <a:pt x="621" y="372"/>
                </a:lnTo>
                <a:lnTo>
                  <a:pt x="619" y="389"/>
                </a:lnTo>
                <a:lnTo>
                  <a:pt x="614" y="407"/>
                </a:lnTo>
                <a:lnTo>
                  <a:pt x="609" y="424"/>
                </a:lnTo>
                <a:lnTo>
                  <a:pt x="604" y="440"/>
                </a:lnTo>
                <a:lnTo>
                  <a:pt x="597" y="455"/>
                </a:lnTo>
                <a:lnTo>
                  <a:pt x="589" y="472"/>
                </a:lnTo>
                <a:lnTo>
                  <a:pt x="516" y="399"/>
                </a:lnTo>
                <a:close/>
              </a:path>
            </a:pathLst>
          </a:custGeom>
          <a:solidFill>
            <a:srgbClr val="53662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p:cTn id="7" dur="500" fill="hold"/>
                                        <p:tgtEl>
                                          <p:spTgt spid="10246"/>
                                        </p:tgtEl>
                                        <p:attrNameLst>
                                          <p:attrName>ppt_w</p:attrName>
                                        </p:attrNameLst>
                                      </p:cBhvr>
                                      <p:tavLst>
                                        <p:tav tm="0">
                                          <p:val>
                                            <p:fltVal val="0"/>
                                          </p:val>
                                        </p:tav>
                                        <p:tav tm="100000">
                                          <p:val>
                                            <p:strVal val="#ppt_w"/>
                                          </p:val>
                                        </p:tav>
                                      </p:tavLst>
                                    </p:anim>
                                    <p:anim calcmode="lin" valueType="num">
                                      <p:cBhvr>
                                        <p:cTn id="8" dur="500" fill="hold"/>
                                        <p:tgtEl>
                                          <p:spTgt spid="10246"/>
                                        </p:tgtEl>
                                        <p:attrNameLst>
                                          <p:attrName>ppt_h</p:attrName>
                                        </p:attrNameLst>
                                      </p:cBhvr>
                                      <p:tavLst>
                                        <p:tav tm="0">
                                          <p:val>
                                            <p:fltVal val="0"/>
                                          </p:val>
                                        </p:tav>
                                        <p:tav tm="100000">
                                          <p:val>
                                            <p:strVal val="#ppt_h"/>
                                          </p:val>
                                        </p:tav>
                                      </p:tavLst>
                                    </p:anim>
                                    <p:animEffect transition="in" filter="fade">
                                      <p:cBhvr>
                                        <p:cTn id="9"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nimBg="1" autoUpdateAnimBg="0"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163" y="950913"/>
            <a:ext cx="21463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Shape 121"/>
          <p:cNvSpPr>
            <a:spLocks noChangeArrowheads="1"/>
          </p:cNvSpPr>
          <p:nvPr/>
        </p:nvSpPr>
        <p:spPr bwMode="auto">
          <a:xfrm>
            <a:off x="3228975" y="4518025"/>
            <a:ext cx="8026400" cy="4679950"/>
          </a:xfrm>
          <a:prstGeom prst="roundRect">
            <a:avLst>
              <a:gd name="adj" fmla="val 4069"/>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1268" name="Shape 122"/>
          <p:cNvSpPr>
            <a:spLocks noChangeArrowheads="1"/>
          </p:cNvSpPr>
          <p:nvPr/>
        </p:nvSpPr>
        <p:spPr bwMode="auto">
          <a:xfrm>
            <a:off x="13069888" y="4518025"/>
            <a:ext cx="8026400" cy="4679950"/>
          </a:xfrm>
          <a:prstGeom prst="roundRect">
            <a:avLst>
              <a:gd name="adj" fmla="val 4069"/>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a:solidFill>
                  <a:srgbClr val="FFFFFF"/>
                </a:solidFill>
              </a:rPr>
              <a:t>IMAGE</a:t>
            </a:r>
          </a:p>
        </p:txBody>
      </p:sp>
      <p:grpSp>
        <p:nvGrpSpPr>
          <p:cNvPr id="10245" name="Group 128"/>
          <p:cNvGrpSpPr>
            <a:grpSpLocks/>
          </p:cNvGrpSpPr>
          <p:nvPr/>
        </p:nvGrpSpPr>
        <p:grpSpPr bwMode="auto">
          <a:xfrm>
            <a:off x="9964738" y="1557338"/>
            <a:ext cx="6516687" cy="920750"/>
            <a:chOff x="0" y="0"/>
            <a:chExt cx="6515142" cy="921518"/>
          </a:xfrm>
        </p:grpSpPr>
        <p:sp>
          <p:nvSpPr>
            <p:cNvPr id="10248" name="Shape 127"/>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ABOUT US</a:t>
              </a:r>
            </a:p>
          </p:txBody>
        </p:sp>
        <p:pic>
          <p:nvPicPr>
            <p:cNvPr id="10249" name="图片 1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72" name="Shape 129"/>
          <p:cNvSpPr>
            <a:spLocks noChangeArrowheads="1"/>
          </p:cNvSpPr>
          <p:nvPr/>
        </p:nvSpPr>
        <p:spPr bwMode="auto">
          <a:xfrm>
            <a:off x="3302000" y="9967913"/>
            <a:ext cx="177800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0C2030"/>
                </a:solidFill>
                <a:latin typeface="Arial" pitchFamily="34" charset="0"/>
                <a:cs typeface="Arial" pitchFamily="34" charset="0"/>
                <a:sym typeface="Arial"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10247" name="Freeform 10"/>
          <p:cNvSpPr>
            <a:spLocks noEditPoints="1"/>
          </p:cNvSpPr>
          <p:nvPr/>
        </p:nvSpPr>
        <p:spPr bwMode="auto">
          <a:xfrm>
            <a:off x="8318500" y="1317625"/>
            <a:ext cx="1406525" cy="1411288"/>
          </a:xfrm>
          <a:custGeom>
            <a:avLst/>
            <a:gdLst>
              <a:gd name="T0" fmla="*/ 597406 w 671"/>
              <a:gd name="T1" fmla="*/ 10501 h 672"/>
              <a:gd name="T2" fmla="*/ 366828 w 671"/>
              <a:gd name="T3" fmla="*/ 86105 h 672"/>
              <a:gd name="T4" fmla="*/ 161405 w 671"/>
              <a:gd name="T5" fmla="*/ 258316 h 672"/>
              <a:gd name="T6" fmla="*/ 31442 w 671"/>
              <a:gd name="T7" fmla="*/ 495631 h 672"/>
              <a:gd name="T8" fmla="*/ 0 w 671"/>
              <a:gd name="T9" fmla="*/ 669942 h 672"/>
              <a:gd name="T10" fmla="*/ 6288 w 671"/>
              <a:gd name="T11" fmla="*/ 812751 h 672"/>
              <a:gd name="T12" fmla="*/ 83846 w 671"/>
              <a:gd name="T13" fmla="*/ 1039565 h 672"/>
              <a:gd name="T14" fmla="*/ 255732 w 671"/>
              <a:gd name="T15" fmla="*/ 1249578 h 672"/>
              <a:gd name="T16" fmla="*/ 492598 w 671"/>
              <a:gd name="T17" fmla="*/ 1379786 h 672"/>
              <a:gd name="T18" fmla="*/ 666580 w 671"/>
              <a:gd name="T19" fmla="*/ 1411288 h 672"/>
              <a:gd name="T20" fmla="*/ 809119 w 671"/>
              <a:gd name="T21" fmla="*/ 1402887 h 672"/>
              <a:gd name="T22" fmla="*/ 1039697 w 671"/>
              <a:gd name="T23" fmla="*/ 1327283 h 672"/>
              <a:gd name="T24" fmla="*/ 1245120 w 671"/>
              <a:gd name="T25" fmla="*/ 1155072 h 672"/>
              <a:gd name="T26" fmla="*/ 1375083 w 671"/>
              <a:gd name="T27" fmla="*/ 913557 h 672"/>
              <a:gd name="T28" fmla="*/ 1406525 w 671"/>
              <a:gd name="T29" fmla="*/ 743446 h 672"/>
              <a:gd name="T30" fmla="*/ 1398140 w 671"/>
              <a:gd name="T31" fmla="*/ 596437 h 672"/>
              <a:gd name="T32" fmla="*/ 1322679 w 671"/>
              <a:gd name="T33" fmla="*/ 369623 h 672"/>
              <a:gd name="T34" fmla="*/ 1150793 w 671"/>
              <a:gd name="T35" fmla="*/ 159610 h 672"/>
              <a:gd name="T36" fmla="*/ 909735 w 671"/>
              <a:gd name="T37" fmla="*/ 31502 h 672"/>
              <a:gd name="T38" fmla="*/ 739945 w 671"/>
              <a:gd name="T39" fmla="*/ 0 h 672"/>
              <a:gd name="T40" fmla="*/ 777676 w 671"/>
              <a:gd name="T41" fmla="*/ 102906 h 672"/>
              <a:gd name="T42" fmla="*/ 920215 w 671"/>
              <a:gd name="T43" fmla="*/ 142809 h 672"/>
              <a:gd name="T44" fmla="*/ 802830 w 671"/>
              <a:gd name="T45" fmla="*/ 312920 h 672"/>
              <a:gd name="T46" fmla="*/ 670772 w 671"/>
              <a:gd name="T47" fmla="*/ 302419 h 672"/>
              <a:gd name="T48" fmla="*/ 419232 w 671"/>
              <a:gd name="T49" fmla="*/ 170111 h 672"/>
              <a:gd name="T50" fmla="*/ 555483 w 671"/>
              <a:gd name="T51" fmla="*/ 117607 h 672"/>
              <a:gd name="T52" fmla="*/ 702214 w 671"/>
              <a:gd name="T53" fmla="*/ 100806 h 672"/>
              <a:gd name="T54" fmla="*/ 125770 w 671"/>
              <a:gd name="T55" fmla="*/ 890456 h 672"/>
              <a:gd name="T56" fmla="*/ 100616 w 671"/>
              <a:gd name="T57" fmla="*/ 743446 h 672"/>
              <a:gd name="T58" fmla="*/ 109000 w 671"/>
              <a:gd name="T59" fmla="*/ 592237 h 672"/>
              <a:gd name="T60" fmla="*/ 153020 w 671"/>
              <a:gd name="T61" fmla="*/ 453628 h 672"/>
              <a:gd name="T62" fmla="*/ 308136 w 671"/>
              <a:gd name="T63" fmla="*/ 638440 h 672"/>
              <a:gd name="T64" fmla="*/ 308136 w 671"/>
              <a:gd name="T65" fmla="*/ 770748 h 672"/>
              <a:gd name="T66" fmla="*/ 702214 w 671"/>
              <a:gd name="T67" fmla="*/ 1308382 h 672"/>
              <a:gd name="T68" fmla="*/ 555483 w 671"/>
              <a:gd name="T69" fmla="*/ 1291581 h 672"/>
              <a:gd name="T70" fmla="*/ 419232 w 671"/>
              <a:gd name="T71" fmla="*/ 1239077 h 672"/>
              <a:gd name="T72" fmla="*/ 670772 w 671"/>
              <a:gd name="T73" fmla="*/ 1106769 h 672"/>
              <a:gd name="T74" fmla="*/ 802830 w 671"/>
              <a:gd name="T75" fmla="*/ 1096268 h 672"/>
              <a:gd name="T76" fmla="*/ 920215 w 671"/>
              <a:gd name="T77" fmla="*/ 1270579 h 672"/>
              <a:gd name="T78" fmla="*/ 777676 w 671"/>
              <a:gd name="T79" fmla="*/ 1306281 h 672"/>
              <a:gd name="T80" fmla="*/ 670772 w 671"/>
              <a:gd name="T81" fmla="*/ 1005963 h 672"/>
              <a:gd name="T82" fmla="*/ 557579 w 671"/>
              <a:gd name="T83" fmla="*/ 970261 h 672"/>
              <a:gd name="T84" fmla="*/ 467444 w 671"/>
              <a:gd name="T85" fmla="*/ 896756 h 672"/>
              <a:gd name="T86" fmla="*/ 415040 w 671"/>
              <a:gd name="T87" fmla="*/ 795950 h 672"/>
              <a:gd name="T88" fmla="*/ 400367 w 671"/>
              <a:gd name="T89" fmla="*/ 674142 h 672"/>
              <a:gd name="T90" fmla="*/ 436002 w 671"/>
              <a:gd name="T91" fmla="*/ 560735 h 672"/>
              <a:gd name="T92" fmla="*/ 509367 w 671"/>
              <a:gd name="T93" fmla="*/ 470429 h 672"/>
              <a:gd name="T94" fmla="*/ 614176 w 671"/>
              <a:gd name="T95" fmla="*/ 415826 h 672"/>
              <a:gd name="T96" fmla="*/ 731561 w 671"/>
              <a:gd name="T97" fmla="*/ 405325 h 672"/>
              <a:gd name="T98" fmla="*/ 846850 w 671"/>
              <a:gd name="T99" fmla="*/ 438927 h 672"/>
              <a:gd name="T100" fmla="*/ 934888 w 671"/>
              <a:gd name="T101" fmla="*/ 512432 h 672"/>
              <a:gd name="T102" fmla="*/ 991485 w 671"/>
              <a:gd name="T103" fmla="*/ 613238 h 672"/>
              <a:gd name="T104" fmla="*/ 1001966 w 671"/>
              <a:gd name="T105" fmla="*/ 737146 h 672"/>
              <a:gd name="T106" fmla="*/ 966331 w 671"/>
              <a:gd name="T107" fmla="*/ 848453 h 672"/>
              <a:gd name="T108" fmla="*/ 892965 w 671"/>
              <a:gd name="T109" fmla="*/ 938759 h 672"/>
              <a:gd name="T110" fmla="*/ 792349 w 671"/>
              <a:gd name="T111" fmla="*/ 995462 h 672"/>
              <a:gd name="T112" fmla="*/ 1081620 w 671"/>
              <a:gd name="T113" fmla="*/ 837952 h 672"/>
              <a:gd name="T114" fmla="*/ 1104678 w 671"/>
              <a:gd name="T115" fmla="*/ 705644 h 672"/>
              <a:gd name="T116" fmla="*/ 1081620 w 671"/>
              <a:gd name="T117" fmla="*/ 575436 h 672"/>
              <a:gd name="T118" fmla="*/ 1276563 w 671"/>
              <a:gd name="T119" fmla="*/ 522933 h 672"/>
              <a:gd name="T120" fmla="*/ 1303813 w 671"/>
              <a:gd name="T121" fmla="*/ 665742 h 672"/>
              <a:gd name="T122" fmla="*/ 1297525 w 671"/>
              <a:gd name="T123" fmla="*/ 816951 h 672"/>
              <a:gd name="T124" fmla="*/ 1251409 w 671"/>
              <a:gd name="T125" fmla="*/ 955560 h 6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71" h="672">
                <a:moveTo>
                  <a:pt x="335" y="0"/>
                </a:moveTo>
                <a:lnTo>
                  <a:pt x="318" y="0"/>
                </a:lnTo>
                <a:lnTo>
                  <a:pt x="301" y="1"/>
                </a:lnTo>
                <a:lnTo>
                  <a:pt x="285" y="5"/>
                </a:lnTo>
                <a:lnTo>
                  <a:pt x="268" y="6"/>
                </a:lnTo>
                <a:lnTo>
                  <a:pt x="235" y="15"/>
                </a:lnTo>
                <a:lnTo>
                  <a:pt x="205" y="26"/>
                </a:lnTo>
                <a:lnTo>
                  <a:pt x="175" y="41"/>
                </a:lnTo>
                <a:lnTo>
                  <a:pt x="147" y="58"/>
                </a:lnTo>
                <a:lnTo>
                  <a:pt x="122" y="76"/>
                </a:lnTo>
                <a:lnTo>
                  <a:pt x="98" y="98"/>
                </a:lnTo>
                <a:lnTo>
                  <a:pt x="77" y="123"/>
                </a:lnTo>
                <a:lnTo>
                  <a:pt x="57" y="148"/>
                </a:lnTo>
                <a:lnTo>
                  <a:pt x="40" y="176"/>
                </a:lnTo>
                <a:lnTo>
                  <a:pt x="25" y="206"/>
                </a:lnTo>
                <a:lnTo>
                  <a:pt x="15" y="236"/>
                </a:lnTo>
                <a:lnTo>
                  <a:pt x="7" y="267"/>
                </a:lnTo>
                <a:lnTo>
                  <a:pt x="3" y="284"/>
                </a:lnTo>
                <a:lnTo>
                  <a:pt x="2" y="302"/>
                </a:lnTo>
                <a:lnTo>
                  <a:pt x="0" y="319"/>
                </a:lnTo>
                <a:lnTo>
                  <a:pt x="0" y="336"/>
                </a:lnTo>
                <a:lnTo>
                  <a:pt x="0" y="354"/>
                </a:lnTo>
                <a:lnTo>
                  <a:pt x="2" y="371"/>
                </a:lnTo>
                <a:lnTo>
                  <a:pt x="3" y="387"/>
                </a:lnTo>
                <a:lnTo>
                  <a:pt x="7" y="404"/>
                </a:lnTo>
                <a:lnTo>
                  <a:pt x="15" y="435"/>
                </a:lnTo>
                <a:lnTo>
                  <a:pt x="25" y="467"/>
                </a:lnTo>
                <a:lnTo>
                  <a:pt x="40" y="495"/>
                </a:lnTo>
                <a:lnTo>
                  <a:pt x="57" y="524"/>
                </a:lnTo>
                <a:lnTo>
                  <a:pt x="77" y="550"/>
                </a:lnTo>
                <a:lnTo>
                  <a:pt x="98" y="573"/>
                </a:lnTo>
                <a:lnTo>
                  <a:pt x="122" y="595"/>
                </a:lnTo>
                <a:lnTo>
                  <a:pt x="147" y="615"/>
                </a:lnTo>
                <a:lnTo>
                  <a:pt x="175" y="632"/>
                </a:lnTo>
                <a:lnTo>
                  <a:pt x="205" y="645"/>
                </a:lnTo>
                <a:lnTo>
                  <a:pt x="235" y="657"/>
                </a:lnTo>
                <a:lnTo>
                  <a:pt x="268" y="665"/>
                </a:lnTo>
                <a:lnTo>
                  <a:pt x="285" y="668"/>
                </a:lnTo>
                <a:lnTo>
                  <a:pt x="301" y="670"/>
                </a:lnTo>
                <a:lnTo>
                  <a:pt x="318" y="672"/>
                </a:lnTo>
                <a:lnTo>
                  <a:pt x="335" y="672"/>
                </a:lnTo>
                <a:lnTo>
                  <a:pt x="353" y="672"/>
                </a:lnTo>
                <a:lnTo>
                  <a:pt x="369" y="670"/>
                </a:lnTo>
                <a:lnTo>
                  <a:pt x="386" y="668"/>
                </a:lnTo>
                <a:lnTo>
                  <a:pt x="403" y="665"/>
                </a:lnTo>
                <a:lnTo>
                  <a:pt x="434" y="657"/>
                </a:lnTo>
                <a:lnTo>
                  <a:pt x="466" y="645"/>
                </a:lnTo>
                <a:lnTo>
                  <a:pt x="496" y="632"/>
                </a:lnTo>
                <a:lnTo>
                  <a:pt x="522" y="615"/>
                </a:lnTo>
                <a:lnTo>
                  <a:pt x="549" y="595"/>
                </a:lnTo>
                <a:lnTo>
                  <a:pt x="572" y="573"/>
                </a:lnTo>
                <a:lnTo>
                  <a:pt x="594" y="550"/>
                </a:lnTo>
                <a:lnTo>
                  <a:pt x="614" y="524"/>
                </a:lnTo>
                <a:lnTo>
                  <a:pt x="631" y="495"/>
                </a:lnTo>
                <a:lnTo>
                  <a:pt x="646" y="467"/>
                </a:lnTo>
                <a:lnTo>
                  <a:pt x="656" y="435"/>
                </a:lnTo>
                <a:lnTo>
                  <a:pt x="664" y="404"/>
                </a:lnTo>
                <a:lnTo>
                  <a:pt x="667" y="387"/>
                </a:lnTo>
                <a:lnTo>
                  <a:pt x="669" y="371"/>
                </a:lnTo>
                <a:lnTo>
                  <a:pt x="671" y="354"/>
                </a:lnTo>
                <a:lnTo>
                  <a:pt x="671" y="336"/>
                </a:lnTo>
                <a:lnTo>
                  <a:pt x="671" y="319"/>
                </a:lnTo>
                <a:lnTo>
                  <a:pt x="669" y="302"/>
                </a:lnTo>
                <a:lnTo>
                  <a:pt x="667" y="284"/>
                </a:lnTo>
                <a:lnTo>
                  <a:pt x="664" y="267"/>
                </a:lnTo>
                <a:lnTo>
                  <a:pt x="656" y="236"/>
                </a:lnTo>
                <a:lnTo>
                  <a:pt x="646" y="206"/>
                </a:lnTo>
                <a:lnTo>
                  <a:pt x="631" y="176"/>
                </a:lnTo>
                <a:lnTo>
                  <a:pt x="614" y="148"/>
                </a:lnTo>
                <a:lnTo>
                  <a:pt x="594" y="123"/>
                </a:lnTo>
                <a:lnTo>
                  <a:pt x="572" y="98"/>
                </a:lnTo>
                <a:lnTo>
                  <a:pt x="549" y="76"/>
                </a:lnTo>
                <a:lnTo>
                  <a:pt x="522" y="58"/>
                </a:lnTo>
                <a:lnTo>
                  <a:pt x="496" y="41"/>
                </a:lnTo>
                <a:lnTo>
                  <a:pt x="466" y="26"/>
                </a:lnTo>
                <a:lnTo>
                  <a:pt x="434" y="15"/>
                </a:lnTo>
                <a:lnTo>
                  <a:pt x="403" y="6"/>
                </a:lnTo>
                <a:lnTo>
                  <a:pt x="386" y="5"/>
                </a:lnTo>
                <a:lnTo>
                  <a:pt x="369" y="1"/>
                </a:lnTo>
                <a:lnTo>
                  <a:pt x="353" y="0"/>
                </a:lnTo>
                <a:lnTo>
                  <a:pt x="335" y="0"/>
                </a:lnTo>
                <a:close/>
                <a:moveTo>
                  <a:pt x="335" y="48"/>
                </a:moveTo>
                <a:lnTo>
                  <a:pt x="353" y="48"/>
                </a:lnTo>
                <a:lnTo>
                  <a:pt x="371" y="49"/>
                </a:lnTo>
                <a:lnTo>
                  <a:pt x="389" y="53"/>
                </a:lnTo>
                <a:lnTo>
                  <a:pt x="406" y="56"/>
                </a:lnTo>
                <a:lnTo>
                  <a:pt x="423" y="61"/>
                </a:lnTo>
                <a:lnTo>
                  <a:pt x="439" y="68"/>
                </a:lnTo>
                <a:lnTo>
                  <a:pt x="454" y="74"/>
                </a:lnTo>
                <a:lnTo>
                  <a:pt x="471" y="81"/>
                </a:lnTo>
                <a:lnTo>
                  <a:pt x="398" y="154"/>
                </a:lnTo>
                <a:lnTo>
                  <a:pt x="383" y="149"/>
                </a:lnTo>
                <a:lnTo>
                  <a:pt x="368" y="146"/>
                </a:lnTo>
                <a:lnTo>
                  <a:pt x="351" y="144"/>
                </a:lnTo>
                <a:lnTo>
                  <a:pt x="335" y="144"/>
                </a:lnTo>
                <a:lnTo>
                  <a:pt x="320" y="144"/>
                </a:lnTo>
                <a:lnTo>
                  <a:pt x="303" y="146"/>
                </a:lnTo>
                <a:lnTo>
                  <a:pt x="288" y="149"/>
                </a:lnTo>
                <a:lnTo>
                  <a:pt x="273" y="154"/>
                </a:lnTo>
                <a:lnTo>
                  <a:pt x="200" y="81"/>
                </a:lnTo>
                <a:lnTo>
                  <a:pt x="215" y="74"/>
                </a:lnTo>
                <a:lnTo>
                  <a:pt x="231" y="68"/>
                </a:lnTo>
                <a:lnTo>
                  <a:pt x="248" y="61"/>
                </a:lnTo>
                <a:lnTo>
                  <a:pt x="265" y="56"/>
                </a:lnTo>
                <a:lnTo>
                  <a:pt x="281" y="53"/>
                </a:lnTo>
                <a:lnTo>
                  <a:pt x="300" y="49"/>
                </a:lnTo>
                <a:lnTo>
                  <a:pt x="316" y="48"/>
                </a:lnTo>
                <a:lnTo>
                  <a:pt x="335" y="48"/>
                </a:lnTo>
                <a:close/>
                <a:moveTo>
                  <a:pt x="82" y="472"/>
                </a:moveTo>
                <a:lnTo>
                  <a:pt x="73" y="455"/>
                </a:lnTo>
                <a:lnTo>
                  <a:pt x="67" y="440"/>
                </a:lnTo>
                <a:lnTo>
                  <a:pt x="60" y="424"/>
                </a:lnTo>
                <a:lnTo>
                  <a:pt x="57" y="407"/>
                </a:lnTo>
                <a:lnTo>
                  <a:pt x="52" y="389"/>
                </a:lnTo>
                <a:lnTo>
                  <a:pt x="50" y="372"/>
                </a:lnTo>
                <a:lnTo>
                  <a:pt x="48" y="354"/>
                </a:lnTo>
                <a:lnTo>
                  <a:pt x="47" y="336"/>
                </a:lnTo>
                <a:lnTo>
                  <a:pt x="48" y="317"/>
                </a:lnTo>
                <a:lnTo>
                  <a:pt x="50" y="301"/>
                </a:lnTo>
                <a:lnTo>
                  <a:pt x="52" y="282"/>
                </a:lnTo>
                <a:lnTo>
                  <a:pt x="57" y="266"/>
                </a:lnTo>
                <a:lnTo>
                  <a:pt x="60" y="249"/>
                </a:lnTo>
                <a:lnTo>
                  <a:pt x="67" y="232"/>
                </a:lnTo>
                <a:lnTo>
                  <a:pt x="73" y="216"/>
                </a:lnTo>
                <a:lnTo>
                  <a:pt x="82" y="201"/>
                </a:lnTo>
                <a:lnTo>
                  <a:pt x="153" y="274"/>
                </a:lnTo>
                <a:lnTo>
                  <a:pt x="150" y="289"/>
                </a:lnTo>
                <a:lnTo>
                  <a:pt x="147" y="304"/>
                </a:lnTo>
                <a:lnTo>
                  <a:pt x="143" y="319"/>
                </a:lnTo>
                <a:lnTo>
                  <a:pt x="143" y="336"/>
                </a:lnTo>
                <a:lnTo>
                  <a:pt x="143" y="352"/>
                </a:lnTo>
                <a:lnTo>
                  <a:pt x="147" y="367"/>
                </a:lnTo>
                <a:lnTo>
                  <a:pt x="150" y="384"/>
                </a:lnTo>
                <a:lnTo>
                  <a:pt x="153" y="399"/>
                </a:lnTo>
                <a:lnTo>
                  <a:pt x="82" y="472"/>
                </a:lnTo>
                <a:close/>
                <a:moveTo>
                  <a:pt x="335" y="623"/>
                </a:moveTo>
                <a:lnTo>
                  <a:pt x="316" y="623"/>
                </a:lnTo>
                <a:lnTo>
                  <a:pt x="300" y="622"/>
                </a:lnTo>
                <a:lnTo>
                  <a:pt x="281" y="618"/>
                </a:lnTo>
                <a:lnTo>
                  <a:pt x="265" y="615"/>
                </a:lnTo>
                <a:lnTo>
                  <a:pt x="248" y="610"/>
                </a:lnTo>
                <a:lnTo>
                  <a:pt x="231" y="605"/>
                </a:lnTo>
                <a:lnTo>
                  <a:pt x="215" y="598"/>
                </a:lnTo>
                <a:lnTo>
                  <a:pt x="200" y="590"/>
                </a:lnTo>
                <a:lnTo>
                  <a:pt x="273" y="517"/>
                </a:lnTo>
                <a:lnTo>
                  <a:pt x="288" y="522"/>
                </a:lnTo>
                <a:lnTo>
                  <a:pt x="303" y="525"/>
                </a:lnTo>
                <a:lnTo>
                  <a:pt x="320" y="527"/>
                </a:lnTo>
                <a:lnTo>
                  <a:pt x="335" y="529"/>
                </a:lnTo>
                <a:lnTo>
                  <a:pt x="351" y="527"/>
                </a:lnTo>
                <a:lnTo>
                  <a:pt x="368" y="525"/>
                </a:lnTo>
                <a:lnTo>
                  <a:pt x="383" y="522"/>
                </a:lnTo>
                <a:lnTo>
                  <a:pt x="398" y="517"/>
                </a:lnTo>
                <a:lnTo>
                  <a:pt x="471" y="590"/>
                </a:lnTo>
                <a:lnTo>
                  <a:pt x="454" y="598"/>
                </a:lnTo>
                <a:lnTo>
                  <a:pt x="439" y="605"/>
                </a:lnTo>
                <a:lnTo>
                  <a:pt x="423" y="610"/>
                </a:lnTo>
                <a:lnTo>
                  <a:pt x="406" y="615"/>
                </a:lnTo>
                <a:lnTo>
                  <a:pt x="389" y="618"/>
                </a:lnTo>
                <a:lnTo>
                  <a:pt x="371" y="622"/>
                </a:lnTo>
                <a:lnTo>
                  <a:pt x="353" y="623"/>
                </a:lnTo>
                <a:lnTo>
                  <a:pt x="335" y="623"/>
                </a:lnTo>
                <a:close/>
                <a:moveTo>
                  <a:pt x="335" y="480"/>
                </a:moveTo>
                <a:lnTo>
                  <a:pt x="320" y="479"/>
                </a:lnTo>
                <a:lnTo>
                  <a:pt x="306" y="477"/>
                </a:lnTo>
                <a:lnTo>
                  <a:pt x="293" y="474"/>
                </a:lnTo>
                <a:lnTo>
                  <a:pt x="280" y="469"/>
                </a:lnTo>
                <a:lnTo>
                  <a:pt x="266" y="462"/>
                </a:lnTo>
                <a:lnTo>
                  <a:pt x="255" y="455"/>
                </a:lnTo>
                <a:lnTo>
                  <a:pt x="243" y="447"/>
                </a:lnTo>
                <a:lnTo>
                  <a:pt x="233" y="437"/>
                </a:lnTo>
                <a:lnTo>
                  <a:pt x="223" y="427"/>
                </a:lnTo>
                <a:lnTo>
                  <a:pt x="215" y="417"/>
                </a:lnTo>
                <a:lnTo>
                  <a:pt x="208" y="404"/>
                </a:lnTo>
                <a:lnTo>
                  <a:pt x="201" y="392"/>
                </a:lnTo>
                <a:lnTo>
                  <a:pt x="198" y="379"/>
                </a:lnTo>
                <a:lnTo>
                  <a:pt x="193" y="366"/>
                </a:lnTo>
                <a:lnTo>
                  <a:pt x="191" y="351"/>
                </a:lnTo>
                <a:lnTo>
                  <a:pt x="191" y="336"/>
                </a:lnTo>
                <a:lnTo>
                  <a:pt x="191" y="321"/>
                </a:lnTo>
                <a:lnTo>
                  <a:pt x="193" y="307"/>
                </a:lnTo>
                <a:lnTo>
                  <a:pt x="198" y="292"/>
                </a:lnTo>
                <a:lnTo>
                  <a:pt x="201" y="279"/>
                </a:lnTo>
                <a:lnTo>
                  <a:pt x="208" y="267"/>
                </a:lnTo>
                <a:lnTo>
                  <a:pt x="215" y="256"/>
                </a:lnTo>
                <a:lnTo>
                  <a:pt x="223" y="244"/>
                </a:lnTo>
                <a:lnTo>
                  <a:pt x="233" y="234"/>
                </a:lnTo>
                <a:lnTo>
                  <a:pt x="243" y="224"/>
                </a:lnTo>
                <a:lnTo>
                  <a:pt x="255" y="216"/>
                </a:lnTo>
                <a:lnTo>
                  <a:pt x="266" y="209"/>
                </a:lnTo>
                <a:lnTo>
                  <a:pt x="280" y="203"/>
                </a:lnTo>
                <a:lnTo>
                  <a:pt x="293" y="198"/>
                </a:lnTo>
                <a:lnTo>
                  <a:pt x="306" y="194"/>
                </a:lnTo>
                <a:lnTo>
                  <a:pt x="320" y="193"/>
                </a:lnTo>
                <a:lnTo>
                  <a:pt x="335" y="193"/>
                </a:lnTo>
                <a:lnTo>
                  <a:pt x="349" y="193"/>
                </a:lnTo>
                <a:lnTo>
                  <a:pt x="364" y="194"/>
                </a:lnTo>
                <a:lnTo>
                  <a:pt x="378" y="198"/>
                </a:lnTo>
                <a:lnTo>
                  <a:pt x="391" y="203"/>
                </a:lnTo>
                <a:lnTo>
                  <a:pt x="404" y="209"/>
                </a:lnTo>
                <a:lnTo>
                  <a:pt x="416" y="216"/>
                </a:lnTo>
                <a:lnTo>
                  <a:pt x="426" y="224"/>
                </a:lnTo>
                <a:lnTo>
                  <a:pt x="438" y="234"/>
                </a:lnTo>
                <a:lnTo>
                  <a:pt x="446" y="244"/>
                </a:lnTo>
                <a:lnTo>
                  <a:pt x="454" y="256"/>
                </a:lnTo>
                <a:lnTo>
                  <a:pt x="461" y="267"/>
                </a:lnTo>
                <a:lnTo>
                  <a:pt x="468" y="279"/>
                </a:lnTo>
                <a:lnTo>
                  <a:pt x="473" y="292"/>
                </a:lnTo>
                <a:lnTo>
                  <a:pt x="476" y="307"/>
                </a:lnTo>
                <a:lnTo>
                  <a:pt x="478" y="321"/>
                </a:lnTo>
                <a:lnTo>
                  <a:pt x="479" y="336"/>
                </a:lnTo>
                <a:lnTo>
                  <a:pt x="478" y="351"/>
                </a:lnTo>
                <a:lnTo>
                  <a:pt x="476" y="366"/>
                </a:lnTo>
                <a:lnTo>
                  <a:pt x="473" y="379"/>
                </a:lnTo>
                <a:lnTo>
                  <a:pt x="468" y="392"/>
                </a:lnTo>
                <a:lnTo>
                  <a:pt x="461" y="404"/>
                </a:lnTo>
                <a:lnTo>
                  <a:pt x="454" y="417"/>
                </a:lnTo>
                <a:lnTo>
                  <a:pt x="446" y="427"/>
                </a:lnTo>
                <a:lnTo>
                  <a:pt x="438" y="437"/>
                </a:lnTo>
                <a:lnTo>
                  <a:pt x="426" y="447"/>
                </a:lnTo>
                <a:lnTo>
                  <a:pt x="416" y="455"/>
                </a:lnTo>
                <a:lnTo>
                  <a:pt x="404" y="462"/>
                </a:lnTo>
                <a:lnTo>
                  <a:pt x="391" y="469"/>
                </a:lnTo>
                <a:lnTo>
                  <a:pt x="378" y="474"/>
                </a:lnTo>
                <a:lnTo>
                  <a:pt x="364" y="477"/>
                </a:lnTo>
                <a:lnTo>
                  <a:pt x="349" y="479"/>
                </a:lnTo>
                <a:lnTo>
                  <a:pt x="335" y="480"/>
                </a:lnTo>
                <a:close/>
                <a:moveTo>
                  <a:pt x="516" y="399"/>
                </a:moveTo>
                <a:lnTo>
                  <a:pt x="521" y="384"/>
                </a:lnTo>
                <a:lnTo>
                  <a:pt x="524" y="367"/>
                </a:lnTo>
                <a:lnTo>
                  <a:pt x="526" y="352"/>
                </a:lnTo>
                <a:lnTo>
                  <a:pt x="527" y="336"/>
                </a:lnTo>
                <a:lnTo>
                  <a:pt x="526" y="319"/>
                </a:lnTo>
                <a:lnTo>
                  <a:pt x="524" y="304"/>
                </a:lnTo>
                <a:lnTo>
                  <a:pt x="521" y="289"/>
                </a:lnTo>
                <a:lnTo>
                  <a:pt x="516" y="274"/>
                </a:lnTo>
                <a:lnTo>
                  <a:pt x="589" y="201"/>
                </a:lnTo>
                <a:lnTo>
                  <a:pt x="597" y="216"/>
                </a:lnTo>
                <a:lnTo>
                  <a:pt x="604" y="232"/>
                </a:lnTo>
                <a:lnTo>
                  <a:pt x="609" y="249"/>
                </a:lnTo>
                <a:lnTo>
                  <a:pt x="614" y="266"/>
                </a:lnTo>
                <a:lnTo>
                  <a:pt x="619" y="282"/>
                </a:lnTo>
                <a:lnTo>
                  <a:pt x="621" y="301"/>
                </a:lnTo>
                <a:lnTo>
                  <a:pt x="622" y="317"/>
                </a:lnTo>
                <a:lnTo>
                  <a:pt x="624" y="336"/>
                </a:lnTo>
                <a:lnTo>
                  <a:pt x="622" y="354"/>
                </a:lnTo>
                <a:lnTo>
                  <a:pt x="621" y="372"/>
                </a:lnTo>
                <a:lnTo>
                  <a:pt x="619" y="389"/>
                </a:lnTo>
                <a:lnTo>
                  <a:pt x="614" y="407"/>
                </a:lnTo>
                <a:lnTo>
                  <a:pt x="609" y="424"/>
                </a:lnTo>
                <a:lnTo>
                  <a:pt x="604" y="440"/>
                </a:lnTo>
                <a:lnTo>
                  <a:pt x="597" y="455"/>
                </a:lnTo>
                <a:lnTo>
                  <a:pt x="589" y="472"/>
                </a:lnTo>
                <a:lnTo>
                  <a:pt x="516" y="399"/>
                </a:lnTo>
                <a:close/>
              </a:path>
            </a:pathLst>
          </a:custGeom>
          <a:solidFill>
            <a:srgbClr val="53662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1" nodeType="after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500" fill="hold"/>
                                        <p:tgtEl>
                                          <p:spTgt spid="11267"/>
                                        </p:tgtEl>
                                        <p:attrNameLst>
                                          <p:attrName>ppt_x</p:attrName>
                                        </p:attrNameLst>
                                      </p:cBhvr>
                                      <p:tavLst>
                                        <p:tav tm="0">
                                          <p:val>
                                            <p:strVal val="0-#ppt_w/2"/>
                                          </p:val>
                                        </p:tav>
                                        <p:tav tm="100000">
                                          <p:val>
                                            <p:strVal val="#ppt_x"/>
                                          </p:val>
                                        </p:tav>
                                      </p:tavLst>
                                    </p:anim>
                                    <p:anim calcmode="lin" valueType="num">
                                      <p:cBhvr additive="base">
                                        <p:cTn id="8" dur="500" fill="hold"/>
                                        <p:tgtEl>
                                          <p:spTgt spid="1126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1" nodeType="afterEffect">
                                  <p:stCondLst>
                                    <p:cond delay="0"/>
                                  </p:stCondLst>
                                  <p:childTnLst>
                                    <p:set>
                                      <p:cBhvr>
                                        <p:cTn id="11" dur="1" fill="hold">
                                          <p:stCondLst>
                                            <p:cond delay="0"/>
                                          </p:stCondLst>
                                        </p:cTn>
                                        <p:tgtEl>
                                          <p:spTgt spid="11268"/>
                                        </p:tgtEl>
                                        <p:attrNameLst>
                                          <p:attrName>style.visibility</p:attrName>
                                        </p:attrNameLst>
                                      </p:cBhvr>
                                      <p:to>
                                        <p:strVal val="visible"/>
                                      </p:to>
                                    </p:set>
                                    <p:anim calcmode="lin" valueType="num">
                                      <p:cBhvr additive="base">
                                        <p:cTn id="12" dur="500" fill="hold"/>
                                        <p:tgtEl>
                                          <p:spTgt spid="11268"/>
                                        </p:tgtEl>
                                        <p:attrNameLst>
                                          <p:attrName>ppt_x</p:attrName>
                                        </p:attrNameLst>
                                      </p:cBhvr>
                                      <p:tavLst>
                                        <p:tav tm="0">
                                          <p:val>
                                            <p:strVal val="1+#ppt_w/2"/>
                                          </p:val>
                                        </p:tav>
                                        <p:tav tm="100000">
                                          <p:val>
                                            <p:strVal val="#ppt_x"/>
                                          </p:val>
                                        </p:tav>
                                      </p:tavLst>
                                    </p:anim>
                                    <p:anim calcmode="lin" valueType="num">
                                      <p:cBhvr additive="base">
                                        <p:cTn id="13" dur="500" fill="hold"/>
                                        <p:tgtEl>
                                          <p:spTgt spid="1126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1" presetClass="entr" presetSubtype="0" fill="hold" grpId="1" nodeType="afterEffect">
                                  <p:stCondLst>
                                    <p:cond delay="0"/>
                                  </p:stCondLst>
                                  <p:childTnLst>
                                    <p:set>
                                      <p:cBhvr>
                                        <p:cTn id="16"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animBg="1" autoUpdateAnimBg="0" advAuto="0"/>
      <p:bldP spid="11267" grpId="1" bldLvl="0" animBg="1" autoUpdateAnimBg="0"/>
      <p:bldP spid="11268" grpId="0" animBg="1" autoUpdateAnimBg="0" advAuto="0"/>
      <p:bldP spid="11268" grpId="1" bldLvl="0" animBg="1" autoUpdateAnimBg="0"/>
      <p:bldP spid="11272" grpId="0" animBg="1" autoUpdateAnimBg="0" advAuto="0"/>
      <p:bldP spid="11272" grpId="1"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1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163" y="950913"/>
            <a:ext cx="21463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7" name="Group 136"/>
          <p:cNvGrpSpPr>
            <a:grpSpLocks/>
          </p:cNvGrpSpPr>
          <p:nvPr/>
        </p:nvGrpSpPr>
        <p:grpSpPr bwMode="auto">
          <a:xfrm>
            <a:off x="9964738" y="1557338"/>
            <a:ext cx="6516687" cy="920750"/>
            <a:chOff x="0" y="0"/>
            <a:chExt cx="6515142" cy="921518"/>
          </a:xfrm>
        </p:grpSpPr>
        <p:sp>
          <p:nvSpPr>
            <p:cNvPr id="11284" name="Shape 135"/>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ABOUT US</a:t>
              </a:r>
            </a:p>
          </p:txBody>
        </p:sp>
        <p:pic>
          <p:nvPicPr>
            <p:cNvPr id="11285" name="图片 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8" name="Shape 137"/>
          <p:cNvSpPr>
            <a:spLocks/>
          </p:cNvSpPr>
          <p:nvPr/>
        </p:nvSpPr>
        <p:spPr bwMode="auto">
          <a:xfrm>
            <a:off x="6237288" y="5702300"/>
            <a:ext cx="1262062" cy="1262063"/>
          </a:xfrm>
          <a:custGeom>
            <a:avLst/>
            <a:gdLst>
              <a:gd name="T0" fmla="*/ 1077168 w 19679"/>
              <a:gd name="T1" fmla="*/ 184830 h 19679"/>
              <a:gd name="T2" fmla="*/ 1077168 w 19679"/>
              <a:gd name="T3" fmla="*/ 1077169 h 19679"/>
              <a:gd name="T4" fmla="*/ 184830 w 19679"/>
              <a:gd name="T5" fmla="*/ 1077169 h 19679"/>
              <a:gd name="T6" fmla="*/ 184830 w 19679"/>
              <a:gd name="T7" fmla="*/ 184830 h 19679"/>
              <a:gd name="T8" fmla="*/ 1077168 w 19679"/>
              <a:gd name="T9" fmla="*/ 18483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1269" name="Shape 138"/>
          <p:cNvSpPr>
            <a:spLocks/>
          </p:cNvSpPr>
          <p:nvPr/>
        </p:nvSpPr>
        <p:spPr bwMode="auto">
          <a:xfrm>
            <a:off x="11493500" y="5702300"/>
            <a:ext cx="1263650" cy="1262063"/>
          </a:xfrm>
          <a:custGeom>
            <a:avLst/>
            <a:gdLst>
              <a:gd name="T0" fmla="*/ 1078524 w 19679"/>
              <a:gd name="T1" fmla="*/ 184830 h 19679"/>
              <a:gd name="T2" fmla="*/ 1078524 w 19679"/>
              <a:gd name="T3" fmla="*/ 1077169 h 19679"/>
              <a:gd name="T4" fmla="*/ 185062 w 19679"/>
              <a:gd name="T5" fmla="*/ 1077169 h 19679"/>
              <a:gd name="T6" fmla="*/ 185062 w 19679"/>
              <a:gd name="T7" fmla="*/ 184830 h 19679"/>
              <a:gd name="T8" fmla="*/ 1078524 w 19679"/>
              <a:gd name="T9" fmla="*/ 18483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D612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1270" name="Shape 139"/>
          <p:cNvSpPr>
            <a:spLocks/>
          </p:cNvSpPr>
          <p:nvPr/>
        </p:nvSpPr>
        <p:spPr bwMode="auto">
          <a:xfrm>
            <a:off x="17132300" y="5702300"/>
            <a:ext cx="1263650" cy="1262063"/>
          </a:xfrm>
          <a:custGeom>
            <a:avLst/>
            <a:gdLst>
              <a:gd name="T0" fmla="*/ 1078524 w 19679"/>
              <a:gd name="T1" fmla="*/ 184830 h 19679"/>
              <a:gd name="T2" fmla="*/ 1078524 w 19679"/>
              <a:gd name="T3" fmla="*/ 1077169 h 19679"/>
              <a:gd name="T4" fmla="*/ 185062 w 19679"/>
              <a:gd name="T5" fmla="*/ 1077169 h 19679"/>
              <a:gd name="T6" fmla="*/ 185062 w 19679"/>
              <a:gd name="T7" fmla="*/ 184830 h 19679"/>
              <a:gd name="T8" fmla="*/ 1078524 w 19679"/>
              <a:gd name="T9" fmla="*/ 18483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4D73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2297" name="Shape 140"/>
          <p:cNvSpPr>
            <a:spLocks noChangeShapeType="1"/>
          </p:cNvSpPr>
          <p:nvPr/>
        </p:nvSpPr>
        <p:spPr bwMode="auto">
          <a:xfrm>
            <a:off x="4056063" y="7437438"/>
            <a:ext cx="16135350" cy="0"/>
          </a:xfrm>
          <a:prstGeom prst="line">
            <a:avLst/>
          </a:prstGeom>
          <a:noFill/>
          <a:ln w="25400">
            <a:solidFill>
              <a:srgbClr val="7E7D80"/>
            </a:solidFill>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2298" name="Shape 141"/>
          <p:cNvSpPr>
            <a:spLocks noChangeShapeType="1"/>
          </p:cNvSpPr>
          <p:nvPr/>
        </p:nvSpPr>
        <p:spPr bwMode="auto">
          <a:xfrm>
            <a:off x="9539288" y="8269288"/>
            <a:ext cx="0" cy="2592387"/>
          </a:xfrm>
          <a:prstGeom prst="line">
            <a:avLst/>
          </a:prstGeom>
          <a:noFill/>
          <a:ln w="25400">
            <a:solidFill>
              <a:srgbClr val="7E7D80"/>
            </a:solidFill>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2299" name="Shape 142"/>
          <p:cNvSpPr>
            <a:spLocks noChangeShapeType="1"/>
          </p:cNvSpPr>
          <p:nvPr/>
        </p:nvSpPr>
        <p:spPr bwMode="auto">
          <a:xfrm>
            <a:off x="14900275" y="8269288"/>
            <a:ext cx="0" cy="2592387"/>
          </a:xfrm>
          <a:prstGeom prst="line">
            <a:avLst/>
          </a:prstGeom>
          <a:noFill/>
          <a:ln w="25400">
            <a:solidFill>
              <a:srgbClr val="7E7D80"/>
            </a:solidFill>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1274" name="Shape 143"/>
          <p:cNvSpPr>
            <a:spLocks noChangeArrowheads="1"/>
          </p:cNvSpPr>
          <p:nvPr/>
        </p:nvSpPr>
        <p:spPr bwMode="auto">
          <a:xfrm>
            <a:off x="4270375" y="8497888"/>
            <a:ext cx="519588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0C2030"/>
                </a:solidFill>
                <a:latin typeface="Arial" pitchFamily="34" charset="0"/>
                <a:cs typeface="Arial" pitchFamily="34" charset="0"/>
                <a:sym typeface="Arial" pitchFamily="34" charset="0"/>
              </a:rPr>
              <a:t>Your Title</a:t>
            </a:r>
          </a:p>
        </p:txBody>
      </p:sp>
      <p:sp>
        <p:nvSpPr>
          <p:cNvPr id="11275" name="Shape 144"/>
          <p:cNvSpPr>
            <a:spLocks noChangeArrowheads="1"/>
          </p:cNvSpPr>
          <p:nvPr/>
        </p:nvSpPr>
        <p:spPr bwMode="auto">
          <a:xfrm>
            <a:off x="9612313" y="8497888"/>
            <a:ext cx="50244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0C2030"/>
                </a:solidFill>
                <a:latin typeface="Arial" pitchFamily="34" charset="0"/>
                <a:cs typeface="Arial" pitchFamily="34" charset="0"/>
                <a:sym typeface="Arial" pitchFamily="34" charset="0"/>
              </a:rPr>
              <a:t>Your Title</a:t>
            </a:r>
          </a:p>
        </p:txBody>
      </p:sp>
      <p:sp>
        <p:nvSpPr>
          <p:cNvPr id="11276" name="Shape 145"/>
          <p:cNvSpPr>
            <a:spLocks noChangeArrowheads="1"/>
          </p:cNvSpPr>
          <p:nvPr/>
        </p:nvSpPr>
        <p:spPr bwMode="auto">
          <a:xfrm>
            <a:off x="15165388" y="8497888"/>
            <a:ext cx="519588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0C2030"/>
                </a:solidFill>
                <a:latin typeface="Arial" pitchFamily="34" charset="0"/>
                <a:cs typeface="Arial" pitchFamily="34" charset="0"/>
                <a:sym typeface="Arial" pitchFamily="34" charset="0"/>
              </a:rPr>
              <a:t>Your Title</a:t>
            </a:r>
          </a:p>
        </p:txBody>
      </p:sp>
      <p:sp>
        <p:nvSpPr>
          <p:cNvPr id="11277" name="Shape 149"/>
          <p:cNvSpPr>
            <a:spLocks noChangeArrowheads="1"/>
          </p:cNvSpPr>
          <p:nvPr/>
        </p:nvSpPr>
        <p:spPr bwMode="auto">
          <a:xfrm>
            <a:off x="4886325" y="9223375"/>
            <a:ext cx="396557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1278" name="Shape 150"/>
          <p:cNvSpPr>
            <a:spLocks noChangeArrowheads="1"/>
          </p:cNvSpPr>
          <p:nvPr/>
        </p:nvSpPr>
        <p:spPr bwMode="auto">
          <a:xfrm>
            <a:off x="10140950" y="9223375"/>
            <a:ext cx="396875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1279" name="Shape 151"/>
          <p:cNvSpPr>
            <a:spLocks noChangeArrowheads="1"/>
          </p:cNvSpPr>
          <p:nvPr/>
        </p:nvSpPr>
        <p:spPr bwMode="auto">
          <a:xfrm>
            <a:off x="15779750" y="9223375"/>
            <a:ext cx="396875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1280" name="Freeform 10"/>
          <p:cNvSpPr>
            <a:spLocks noEditPoints="1"/>
          </p:cNvSpPr>
          <p:nvPr/>
        </p:nvSpPr>
        <p:spPr bwMode="auto">
          <a:xfrm>
            <a:off x="8318500" y="1317625"/>
            <a:ext cx="1406525" cy="1411288"/>
          </a:xfrm>
          <a:custGeom>
            <a:avLst/>
            <a:gdLst>
              <a:gd name="T0" fmla="*/ 597406 w 671"/>
              <a:gd name="T1" fmla="*/ 10501 h 672"/>
              <a:gd name="T2" fmla="*/ 366828 w 671"/>
              <a:gd name="T3" fmla="*/ 86105 h 672"/>
              <a:gd name="T4" fmla="*/ 161405 w 671"/>
              <a:gd name="T5" fmla="*/ 258316 h 672"/>
              <a:gd name="T6" fmla="*/ 31442 w 671"/>
              <a:gd name="T7" fmla="*/ 495631 h 672"/>
              <a:gd name="T8" fmla="*/ 0 w 671"/>
              <a:gd name="T9" fmla="*/ 669942 h 672"/>
              <a:gd name="T10" fmla="*/ 6288 w 671"/>
              <a:gd name="T11" fmla="*/ 812751 h 672"/>
              <a:gd name="T12" fmla="*/ 83846 w 671"/>
              <a:gd name="T13" fmla="*/ 1039565 h 672"/>
              <a:gd name="T14" fmla="*/ 255732 w 671"/>
              <a:gd name="T15" fmla="*/ 1249578 h 672"/>
              <a:gd name="T16" fmla="*/ 492598 w 671"/>
              <a:gd name="T17" fmla="*/ 1379786 h 672"/>
              <a:gd name="T18" fmla="*/ 666580 w 671"/>
              <a:gd name="T19" fmla="*/ 1411288 h 672"/>
              <a:gd name="T20" fmla="*/ 809119 w 671"/>
              <a:gd name="T21" fmla="*/ 1402887 h 672"/>
              <a:gd name="T22" fmla="*/ 1039697 w 671"/>
              <a:gd name="T23" fmla="*/ 1327283 h 672"/>
              <a:gd name="T24" fmla="*/ 1245120 w 671"/>
              <a:gd name="T25" fmla="*/ 1155072 h 672"/>
              <a:gd name="T26" fmla="*/ 1375083 w 671"/>
              <a:gd name="T27" fmla="*/ 913557 h 672"/>
              <a:gd name="T28" fmla="*/ 1406525 w 671"/>
              <a:gd name="T29" fmla="*/ 743446 h 672"/>
              <a:gd name="T30" fmla="*/ 1398140 w 671"/>
              <a:gd name="T31" fmla="*/ 596437 h 672"/>
              <a:gd name="T32" fmla="*/ 1322679 w 671"/>
              <a:gd name="T33" fmla="*/ 369623 h 672"/>
              <a:gd name="T34" fmla="*/ 1150793 w 671"/>
              <a:gd name="T35" fmla="*/ 159610 h 672"/>
              <a:gd name="T36" fmla="*/ 909735 w 671"/>
              <a:gd name="T37" fmla="*/ 31502 h 672"/>
              <a:gd name="T38" fmla="*/ 739945 w 671"/>
              <a:gd name="T39" fmla="*/ 0 h 672"/>
              <a:gd name="T40" fmla="*/ 777676 w 671"/>
              <a:gd name="T41" fmla="*/ 102906 h 672"/>
              <a:gd name="T42" fmla="*/ 920215 w 671"/>
              <a:gd name="T43" fmla="*/ 142809 h 672"/>
              <a:gd name="T44" fmla="*/ 802830 w 671"/>
              <a:gd name="T45" fmla="*/ 312920 h 672"/>
              <a:gd name="T46" fmla="*/ 670772 w 671"/>
              <a:gd name="T47" fmla="*/ 302419 h 672"/>
              <a:gd name="T48" fmla="*/ 419232 w 671"/>
              <a:gd name="T49" fmla="*/ 170111 h 672"/>
              <a:gd name="T50" fmla="*/ 555483 w 671"/>
              <a:gd name="T51" fmla="*/ 117607 h 672"/>
              <a:gd name="T52" fmla="*/ 702214 w 671"/>
              <a:gd name="T53" fmla="*/ 100806 h 672"/>
              <a:gd name="T54" fmla="*/ 125770 w 671"/>
              <a:gd name="T55" fmla="*/ 890456 h 672"/>
              <a:gd name="T56" fmla="*/ 100616 w 671"/>
              <a:gd name="T57" fmla="*/ 743446 h 672"/>
              <a:gd name="T58" fmla="*/ 109000 w 671"/>
              <a:gd name="T59" fmla="*/ 592237 h 672"/>
              <a:gd name="T60" fmla="*/ 153020 w 671"/>
              <a:gd name="T61" fmla="*/ 453628 h 672"/>
              <a:gd name="T62" fmla="*/ 308136 w 671"/>
              <a:gd name="T63" fmla="*/ 638440 h 672"/>
              <a:gd name="T64" fmla="*/ 308136 w 671"/>
              <a:gd name="T65" fmla="*/ 770748 h 672"/>
              <a:gd name="T66" fmla="*/ 702214 w 671"/>
              <a:gd name="T67" fmla="*/ 1308382 h 672"/>
              <a:gd name="T68" fmla="*/ 555483 w 671"/>
              <a:gd name="T69" fmla="*/ 1291581 h 672"/>
              <a:gd name="T70" fmla="*/ 419232 w 671"/>
              <a:gd name="T71" fmla="*/ 1239077 h 672"/>
              <a:gd name="T72" fmla="*/ 670772 w 671"/>
              <a:gd name="T73" fmla="*/ 1106769 h 672"/>
              <a:gd name="T74" fmla="*/ 802830 w 671"/>
              <a:gd name="T75" fmla="*/ 1096268 h 672"/>
              <a:gd name="T76" fmla="*/ 920215 w 671"/>
              <a:gd name="T77" fmla="*/ 1270579 h 672"/>
              <a:gd name="T78" fmla="*/ 777676 w 671"/>
              <a:gd name="T79" fmla="*/ 1306281 h 672"/>
              <a:gd name="T80" fmla="*/ 670772 w 671"/>
              <a:gd name="T81" fmla="*/ 1005963 h 672"/>
              <a:gd name="T82" fmla="*/ 557579 w 671"/>
              <a:gd name="T83" fmla="*/ 970261 h 672"/>
              <a:gd name="T84" fmla="*/ 467444 w 671"/>
              <a:gd name="T85" fmla="*/ 896756 h 672"/>
              <a:gd name="T86" fmla="*/ 415040 w 671"/>
              <a:gd name="T87" fmla="*/ 795950 h 672"/>
              <a:gd name="T88" fmla="*/ 400367 w 671"/>
              <a:gd name="T89" fmla="*/ 674142 h 672"/>
              <a:gd name="T90" fmla="*/ 436002 w 671"/>
              <a:gd name="T91" fmla="*/ 560735 h 672"/>
              <a:gd name="T92" fmla="*/ 509367 w 671"/>
              <a:gd name="T93" fmla="*/ 470429 h 672"/>
              <a:gd name="T94" fmla="*/ 614176 w 671"/>
              <a:gd name="T95" fmla="*/ 415826 h 672"/>
              <a:gd name="T96" fmla="*/ 731561 w 671"/>
              <a:gd name="T97" fmla="*/ 405325 h 672"/>
              <a:gd name="T98" fmla="*/ 846850 w 671"/>
              <a:gd name="T99" fmla="*/ 438927 h 672"/>
              <a:gd name="T100" fmla="*/ 934888 w 671"/>
              <a:gd name="T101" fmla="*/ 512432 h 672"/>
              <a:gd name="T102" fmla="*/ 991485 w 671"/>
              <a:gd name="T103" fmla="*/ 613238 h 672"/>
              <a:gd name="T104" fmla="*/ 1001966 w 671"/>
              <a:gd name="T105" fmla="*/ 737146 h 672"/>
              <a:gd name="T106" fmla="*/ 966331 w 671"/>
              <a:gd name="T107" fmla="*/ 848453 h 672"/>
              <a:gd name="T108" fmla="*/ 892965 w 671"/>
              <a:gd name="T109" fmla="*/ 938759 h 672"/>
              <a:gd name="T110" fmla="*/ 792349 w 671"/>
              <a:gd name="T111" fmla="*/ 995462 h 672"/>
              <a:gd name="T112" fmla="*/ 1081620 w 671"/>
              <a:gd name="T113" fmla="*/ 837952 h 672"/>
              <a:gd name="T114" fmla="*/ 1104678 w 671"/>
              <a:gd name="T115" fmla="*/ 705644 h 672"/>
              <a:gd name="T116" fmla="*/ 1081620 w 671"/>
              <a:gd name="T117" fmla="*/ 575436 h 672"/>
              <a:gd name="T118" fmla="*/ 1276563 w 671"/>
              <a:gd name="T119" fmla="*/ 522933 h 672"/>
              <a:gd name="T120" fmla="*/ 1303813 w 671"/>
              <a:gd name="T121" fmla="*/ 665742 h 672"/>
              <a:gd name="T122" fmla="*/ 1297525 w 671"/>
              <a:gd name="T123" fmla="*/ 816951 h 672"/>
              <a:gd name="T124" fmla="*/ 1251409 w 671"/>
              <a:gd name="T125" fmla="*/ 955560 h 6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71" h="672">
                <a:moveTo>
                  <a:pt x="335" y="0"/>
                </a:moveTo>
                <a:lnTo>
                  <a:pt x="318" y="0"/>
                </a:lnTo>
                <a:lnTo>
                  <a:pt x="301" y="1"/>
                </a:lnTo>
                <a:lnTo>
                  <a:pt x="285" y="5"/>
                </a:lnTo>
                <a:lnTo>
                  <a:pt x="268" y="6"/>
                </a:lnTo>
                <a:lnTo>
                  <a:pt x="235" y="15"/>
                </a:lnTo>
                <a:lnTo>
                  <a:pt x="205" y="26"/>
                </a:lnTo>
                <a:lnTo>
                  <a:pt x="175" y="41"/>
                </a:lnTo>
                <a:lnTo>
                  <a:pt x="147" y="58"/>
                </a:lnTo>
                <a:lnTo>
                  <a:pt x="122" y="76"/>
                </a:lnTo>
                <a:lnTo>
                  <a:pt x="98" y="98"/>
                </a:lnTo>
                <a:lnTo>
                  <a:pt x="77" y="123"/>
                </a:lnTo>
                <a:lnTo>
                  <a:pt x="57" y="148"/>
                </a:lnTo>
                <a:lnTo>
                  <a:pt x="40" y="176"/>
                </a:lnTo>
                <a:lnTo>
                  <a:pt x="25" y="206"/>
                </a:lnTo>
                <a:lnTo>
                  <a:pt x="15" y="236"/>
                </a:lnTo>
                <a:lnTo>
                  <a:pt x="7" y="267"/>
                </a:lnTo>
                <a:lnTo>
                  <a:pt x="3" y="284"/>
                </a:lnTo>
                <a:lnTo>
                  <a:pt x="2" y="302"/>
                </a:lnTo>
                <a:lnTo>
                  <a:pt x="0" y="319"/>
                </a:lnTo>
                <a:lnTo>
                  <a:pt x="0" y="336"/>
                </a:lnTo>
                <a:lnTo>
                  <a:pt x="0" y="354"/>
                </a:lnTo>
                <a:lnTo>
                  <a:pt x="2" y="371"/>
                </a:lnTo>
                <a:lnTo>
                  <a:pt x="3" y="387"/>
                </a:lnTo>
                <a:lnTo>
                  <a:pt x="7" y="404"/>
                </a:lnTo>
                <a:lnTo>
                  <a:pt x="15" y="435"/>
                </a:lnTo>
                <a:lnTo>
                  <a:pt x="25" y="467"/>
                </a:lnTo>
                <a:lnTo>
                  <a:pt x="40" y="495"/>
                </a:lnTo>
                <a:lnTo>
                  <a:pt x="57" y="524"/>
                </a:lnTo>
                <a:lnTo>
                  <a:pt x="77" y="550"/>
                </a:lnTo>
                <a:lnTo>
                  <a:pt x="98" y="573"/>
                </a:lnTo>
                <a:lnTo>
                  <a:pt x="122" y="595"/>
                </a:lnTo>
                <a:lnTo>
                  <a:pt x="147" y="615"/>
                </a:lnTo>
                <a:lnTo>
                  <a:pt x="175" y="632"/>
                </a:lnTo>
                <a:lnTo>
                  <a:pt x="205" y="645"/>
                </a:lnTo>
                <a:lnTo>
                  <a:pt x="235" y="657"/>
                </a:lnTo>
                <a:lnTo>
                  <a:pt x="268" y="665"/>
                </a:lnTo>
                <a:lnTo>
                  <a:pt x="285" y="668"/>
                </a:lnTo>
                <a:lnTo>
                  <a:pt x="301" y="670"/>
                </a:lnTo>
                <a:lnTo>
                  <a:pt x="318" y="672"/>
                </a:lnTo>
                <a:lnTo>
                  <a:pt x="335" y="672"/>
                </a:lnTo>
                <a:lnTo>
                  <a:pt x="353" y="672"/>
                </a:lnTo>
                <a:lnTo>
                  <a:pt x="369" y="670"/>
                </a:lnTo>
                <a:lnTo>
                  <a:pt x="386" y="668"/>
                </a:lnTo>
                <a:lnTo>
                  <a:pt x="403" y="665"/>
                </a:lnTo>
                <a:lnTo>
                  <a:pt x="434" y="657"/>
                </a:lnTo>
                <a:lnTo>
                  <a:pt x="466" y="645"/>
                </a:lnTo>
                <a:lnTo>
                  <a:pt x="496" y="632"/>
                </a:lnTo>
                <a:lnTo>
                  <a:pt x="522" y="615"/>
                </a:lnTo>
                <a:lnTo>
                  <a:pt x="549" y="595"/>
                </a:lnTo>
                <a:lnTo>
                  <a:pt x="572" y="573"/>
                </a:lnTo>
                <a:lnTo>
                  <a:pt x="594" y="550"/>
                </a:lnTo>
                <a:lnTo>
                  <a:pt x="614" y="524"/>
                </a:lnTo>
                <a:lnTo>
                  <a:pt x="631" y="495"/>
                </a:lnTo>
                <a:lnTo>
                  <a:pt x="646" y="467"/>
                </a:lnTo>
                <a:lnTo>
                  <a:pt x="656" y="435"/>
                </a:lnTo>
                <a:lnTo>
                  <a:pt x="664" y="404"/>
                </a:lnTo>
                <a:lnTo>
                  <a:pt x="667" y="387"/>
                </a:lnTo>
                <a:lnTo>
                  <a:pt x="669" y="371"/>
                </a:lnTo>
                <a:lnTo>
                  <a:pt x="671" y="354"/>
                </a:lnTo>
                <a:lnTo>
                  <a:pt x="671" y="336"/>
                </a:lnTo>
                <a:lnTo>
                  <a:pt x="671" y="319"/>
                </a:lnTo>
                <a:lnTo>
                  <a:pt x="669" y="302"/>
                </a:lnTo>
                <a:lnTo>
                  <a:pt x="667" y="284"/>
                </a:lnTo>
                <a:lnTo>
                  <a:pt x="664" y="267"/>
                </a:lnTo>
                <a:lnTo>
                  <a:pt x="656" y="236"/>
                </a:lnTo>
                <a:lnTo>
                  <a:pt x="646" y="206"/>
                </a:lnTo>
                <a:lnTo>
                  <a:pt x="631" y="176"/>
                </a:lnTo>
                <a:lnTo>
                  <a:pt x="614" y="148"/>
                </a:lnTo>
                <a:lnTo>
                  <a:pt x="594" y="123"/>
                </a:lnTo>
                <a:lnTo>
                  <a:pt x="572" y="98"/>
                </a:lnTo>
                <a:lnTo>
                  <a:pt x="549" y="76"/>
                </a:lnTo>
                <a:lnTo>
                  <a:pt x="522" y="58"/>
                </a:lnTo>
                <a:lnTo>
                  <a:pt x="496" y="41"/>
                </a:lnTo>
                <a:lnTo>
                  <a:pt x="466" y="26"/>
                </a:lnTo>
                <a:lnTo>
                  <a:pt x="434" y="15"/>
                </a:lnTo>
                <a:lnTo>
                  <a:pt x="403" y="6"/>
                </a:lnTo>
                <a:lnTo>
                  <a:pt x="386" y="5"/>
                </a:lnTo>
                <a:lnTo>
                  <a:pt x="369" y="1"/>
                </a:lnTo>
                <a:lnTo>
                  <a:pt x="353" y="0"/>
                </a:lnTo>
                <a:lnTo>
                  <a:pt x="335" y="0"/>
                </a:lnTo>
                <a:close/>
                <a:moveTo>
                  <a:pt x="335" y="48"/>
                </a:moveTo>
                <a:lnTo>
                  <a:pt x="353" y="48"/>
                </a:lnTo>
                <a:lnTo>
                  <a:pt x="371" y="49"/>
                </a:lnTo>
                <a:lnTo>
                  <a:pt x="389" y="53"/>
                </a:lnTo>
                <a:lnTo>
                  <a:pt x="406" y="56"/>
                </a:lnTo>
                <a:lnTo>
                  <a:pt x="423" y="61"/>
                </a:lnTo>
                <a:lnTo>
                  <a:pt x="439" y="68"/>
                </a:lnTo>
                <a:lnTo>
                  <a:pt x="454" y="74"/>
                </a:lnTo>
                <a:lnTo>
                  <a:pt x="471" y="81"/>
                </a:lnTo>
                <a:lnTo>
                  <a:pt x="398" y="154"/>
                </a:lnTo>
                <a:lnTo>
                  <a:pt x="383" y="149"/>
                </a:lnTo>
                <a:lnTo>
                  <a:pt x="368" y="146"/>
                </a:lnTo>
                <a:lnTo>
                  <a:pt x="351" y="144"/>
                </a:lnTo>
                <a:lnTo>
                  <a:pt x="335" y="144"/>
                </a:lnTo>
                <a:lnTo>
                  <a:pt x="320" y="144"/>
                </a:lnTo>
                <a:lnTo>
                  <a:pt x="303" y="146"/>
                </a:lnTo>
                <a:lnTo>
                  <a:pt x="288" y="149"/>
                </a:lnTo>
                <a:lnTo>
                  <a:pt x="273" y="154"/>
                </a:lnTo>
                <a:lnTo>
                  <a:pt x="200" y="81"/>
                </a:lnTo>
                <a:lnTo>
                  <a:pt x="215" y="74"/>
                </a:lnTo>
                <a:lnTo>
                  <a:pt x="231" y="68"/>
                </a:lnTo>
                <a:lnTo>
                  <a:pt x="248" y="61"/>
                </a:lnTo>
                <a:lnTo>
                  <a:pt x="265" y="56"/>
                </a:lnTo>
                <a:lnTo>
                  <a:pt x="281" y="53"/>
                </a:lnTo>
                <a:lnTo>
                  <a:pt x="300" y="49"/>
                </a:lnTo>
                <a:lnTo>
                  <a:pt x="316" y="48"/>
                </a:lnTo>
                <a:lnTo>
                  <a:pt x="335" y="48"/>
                </a:lnTo>
                <a:close/>
                <a:moveTo>
                  <a:pt x="82" y="472"/>
                </a:moveTo>
                <a:lnTo>
                  <a:pt x="73" y="455"/>
                </a:lnTo>
                <a:lnTo>
                  <a:pt x="67" y="440"/>
                </a:lnTo>
                <a:lnTo>
                  <a:pt x="60" y="424"/>
                </a:lnTo>
                <a:lnTo>
                  <a:pt x="57" y="407"/>
                </a:lnTo>
                <a:lnTo>
                  <a:pt x="52" y="389"/>
                </a:lnTo>
                <a:lnTo>
                  <a:pt x="50" y="372"/>
                </a:lnTo>
                <a:lnTo>
                  <a:pt x="48" y="354"/>
                </a:lnTo>
                <a:lnTo>
                  <a:pt x="47" y="336"/>
                </a:lnTo>
                <a:lnTo>
                  <a:pt x="48" y="317"/>
                </a:lnTo>
                <a:lnTo>
                  <a:pt x="50" y="301"/>
                </a:lnTo>
                <a:lnTo>
                  <a:pt x="52" y="282"/>
                </a:lnTo>
                <a:lnTo>
                  <a:pt x="57" y="266"/>
                </a:lnTo>
                <a:lnTo>
                  <a:pt x="60" y="249"/>
                </a:lnTo>
                <a:lnTo>
                  <a:pt x="67" y="232"/>
                </a:lnTo>
                <a:lnTo>
                  <a:pt x="73" y="216"/>
                </a:lnTo>
                <a:lnTo>
                  <a:pt x="82" y="201"/>
                </a:lnTo>
                <a:lnTo>
                  <a:pt x="153" y="274"/>
                </a:lnTo>
                <a:lnTo>
                  <a:pt x="150" y="289"/>
                </a:lnTo>
                <a:lnTo>
                  <a:pt x="147" y="304"/>
                </a:lnTo>
                <a:lnTo>
                  <a:pt x="143" y="319"/>
                </a:lnTo>
                <a:lnTo>
                  <a:pt x="143" y="336"/>
                </a:lnTo>
                <a:lnTo>
                  <a:pt x="143" y="352"/>
                </a:lnTo>
                <a:lnTo>
                  <a:pt x="147" y="367"/>
                </a:lnTo>
                <a:lnTo>
                  <a:pt x="150" y="384"/>
                </a:lnTo>
                <a:lnTo>
                  <a:pt x="153" y="399"/>
                </a:lnTo>
                <a:lnTo>
                  <a:pt x="82" y="472"/>
                </a:lnTo>
                <a:close/>
                <a:moveTo>
                  <a:pt x="335" y="623"/>
                </a:moveTo>
                <a:lnTo>
                  <a:pt x="316" y="623"/>
                </a:lnTo>
                <a:lnTo>
                  <a:pt x="300" y="622"/>
                </a:lnTo>
                <a:lnTo>
                  <a:pt x="281" y="618"/>
                </a:lnTo>
                <a:lnTo>
                  <a:pt x="265" y="615"/>
                </a:lnTo>
                <a:lnTo>
                  <a:pt x="248" y="610"/>
                </a:lnTo>
                <a:lnTo>
                  <a:pt x="231" y="605"/>
                </a:lnTo>
                <a:lnTo>
                  <a:pt x="215" y="598"/>
                </a:lnTo>
                <a:lnTo>
                  <a:pt x="200" y="590"/>
                </a:lnTo>
                <a:lnTo>
                  <a:pt x="273" y="517"/>
                </a:lnTo>
                <a:lnTo>
                  <a:pt x="288" y="522"/>
                </a:lnTo>
                <a:lnTo>
                  <a:pt x="303" y="525"/>
                </a:lnTo>
                <a:lnTo>
                  <a:pt x="320" y="527"/>
                </a:lnTo>
                <a:lnTo>
                  <a:pt x="335" y="529"/>
                </a:lnTo>
                <a:lnTo>
                  <a:pt x="351" y="527"/>
                </a:lnTo>
                <a:lnTo>
                  <a:pt x="368" y="525"/>
                </a:lnTo>
                <a:lnTo>
                  <a:pt x="383" y="522"/>
                </a:lnTo>
                <a:lnTo>
                  <a:pt x="398" y="517"/>
                </a:lnTo>
                <a:lnTo>
                  <a:pt x="471" y="590"/>
                </a:lnTo>
                <a:lnTo>
                  <a:pt x="454" y="598"/>
                </a:lnTo>
                <a:lnTo>
                  <a:pt x="439" y="605"/>
                </a:lnTo>
                <a:lnTo>
                  <a:pt x="423" y="610"/>
                </a:lnTo>
                <a:lnTo>
                  <a:pt x="406" y="615"/>
                </a:lnTo>
                <a:lnTo>
                  <a:pt x="389" y="618"/>
                </a:lnTo>
                <a:lnTo>
                  <a:pt x="371" y="622"/>
                </a:lnTo>
                <a:lnTo>
                  <a:pt x="353" y="623"/>
                </a:lnTo>
                <a:lnTo>
                  <a:pt x="335" y="623"/>
                </a:lnTo>
                <a:close/>
                <a:moveTo>
                  <a:pt x="335" y="480"/>
                </a:moveTo>
                <a:lnTo>
                  <a:pt x="320" y="479"/>
                </a:lnTo>
                <a:lnTo>
                  <a:pt x="306" y="477"/>
                </a:lnTo>
                <a:lnTo>
                  <a:pt x="293" y="474"/>
                </a:lnTo>
                <a:lnTo>
                  <a:pt x="280" y="469"/>
                </a:lnTo>
                <a:lnTo>
                  <a:pt x="266" y="462"/>
                </a:lnTo>
                <a:lnTo>
                  <a:pt x="255" y="455"/>
                </a:lnTo>
                <a:lnTo>
                  <a:pt x="243" y="447"/>
                </a:lnTo>
                <a:lnTo>
                  <a:pt x="233" y="437"/>
                </a:lnTo>
                <a:lnTo>
                  <a:pt x="223" y="427"/>
                </a:lnTo>
                <a:lnTo>
                  <a:pt x="215" y="417"/>
                </a:lnTo>
                <a:lnTo>
                  <a:pt x="208" y="404"/>
                </a:lnTo>
                <a:lnTo>
                  <a:pt x="201" y="392"/>
                </a:lnTo>
                <a:lnTo>
                  <a:pt x="198" y="379"/>
                </a:lnTo>
                <a:lnTo>
                  <a:pt x="193" y="366"/>
                </a:lnTo>
                <a:lnTo>
                  <a:pt x="191" y="351"/>
                </a:lnTo>
                <a:lnTo>
                  <a:pt x="191" y="336"/>
                </a:lnTo>
                <a:lnTo>
                  <a:pt x="191" y="321"/>
                </a:lnTo>
                <a:lnTo>
                  <a:pt x="193" y="307"/>
                </a:lnTo>
                <a:lnTo>
                  <a:pt x="198" y="292"/>
                </a:lnTo>
                <a:lnTo>
                  <a:pt x="201" y="279"/>
                </a:lnTo>
                <a:lnTo>
                  <a:pt x="208" y="267"/>
                </a:lnTo>
                <a:lnTo>
                  <a:pt x="215" y="256"/>
                </a:lnTo>
                <a:lnTo>
                  <a:pt x="223" y="244"/>
                </a:lnTo>
                <a:lnTo>
                  <a:pt x="233" y="234"/>
                </a:lnTo>
                <a:lnTo>
                  <a:pt x="243" y="224"/>
                </a:lnTo>
                <a:lnTo>
                  <a:pt x="255" y="216"/>
                </a:lnTo>
                <a:lnTo>
                  <a:pt x="266" y="209"/>
                </a:lnTo>
                <a:lnTo>
                  <a:pt x="280" y="203"/>
                </a:lnTo>
                <a:lnTo>
                  <a:pt x="293" y="198"/>
                </a:lnTo>
                <a:lnTo>
                  <a:pt x="306" y="194"/>
                </a:lnTo>
                <a:lnTo>
                  <a:pt x="320" y="193"/>
                </a:lnTo>
                <a:lnTo>
                  <a:pt x="335" y="193"/>
                </a:lnTo>
                <a:lnTo>
                  <a:pt x="349" y="193"/>
                </a:lnTo>
                <a:lnTo>
                  <a:pt x="364" y="194"/>
                </a:lnTo>
                <a:lnTo>
                  <a:pt x="378" y="198"/>
                </a:lnTo>
                <a:lnTo>
                  <a:pt x="391" y="203"/>
                </a:lnTo>
                <a:lnTo>
                  <a:pt x="404" y="209"/>
                </a:lnTo>
                <a:lnTo>
                  <a:pt x="416" y="216"/>
                </a:lnTo>
                <a:lnTo>
                  <a:pt x="426" y="224"/>
                </a:lnTo>
                <a:lnTo>
                  <a:pt x="438" y="234"/>
                </a:lnTo>
                <a:lnTo>
                  <a:pt x="446" y="244"/>
                </a:lnTo>
                <a:lnTo>
                  <a:pt x="454" y="256"/>
                </a:lnTo>
                <a:lnTo>
                  <a:pt x="461" y="267"/>
                </a:lnTo>
                <a:lnTo>
                  <a:pt x="468" y="279"/>
                </a:lnTo>
                <a:lnTo>
                  <a:pt x="473" y="292"/>
                </a:lnTo>
                <a:lnTo>
                  <a:pt x="476" y="307"/>
                </a:lnTo>
                <a:lnTo>
                  <a:pt x="478" y="321"/>
                </a:lnTo>
                <a:lnTo>
                  <a:pt x="479" y="336"/>
                </a:lnTo>
                <a:lnTo>
                  <a:pt x="478" y="351"/>
                </a:lnTo>
                <a:lnTo>
                  <a:pt x="476" y="366"/>
                </a:lnTo>
                <a:lnTo>
                  <a:pt x="473" y="379"/>
                </a:lnTo>
                <a:lnTo>
                  <a:pt x="468" y="392"/>
                </a:lnTo>
                <a:lnTo>
                  <a:pt x="461" y="404"/>
                </a:lnTo>
                <a:lnTo>
                  <a:pt x="454" y="417"/>
                </a:lnTo>
                <a:lnTo>
                  <a:pt x="446" y="427"/>
                </a:lnTo>
                <a:lnTo>
                  <a:pt x="438" y="437"/>
                </a:lnTo>
                <a:lnTo>
                  <a:pt x="426" y="447"/>
                </a:lnTo>
                <a:lnTo>
                  <a:pt x="416" y="455"/>
                </a:lnTo>
                <a:lnTo>
                  <a:pt x="404" y="462"/>
                </a:lnTo>
                <a:lnTo>
                  <a:pt x="391" y="469"/>
                </a:lnTo>
                <a:lnTo>
                  <a:pt x="378" y="474"/>
                </a:lnTo>
                <a:lnTo>
                  <a:pt x="364" y="477"/>
                </a:lnTo>
                <a:lnTo>
                  <a:pt x="349" y="479"/>
                </a:lnTo>
                <a:lnTo>
                  <a:pt x="335" y="480"/>
                </a:lnTo>
                <a:close/>
                <a:moveTo>
                  <a:pt x="516" y="399"/>
                </a:moveTo>
                <a:lnTo>
                  <a:pt x="521" y="384"/>
                </a:lnTo>
                <a:lnTo>
                  <a:pt x="524" y="367"/>
                </a:lnTo>
                <a:lnTo>
                  <a:pt x="526" y="352"/>
                </a:lnTo>
                <a:lnTo>
                  <a:pt x="527" y="336"/>
                </a:lnTo>
                <a:lnTo>
                  <a:pt x="526" y="319"/>
                </a:lnTo>
                <a:lnTo>
                  <a:pt x="524" y="304"/>
                </a:lnTo>
                <a:lnTo>
                  <a:pt x="521" y="289"/>
                </a:lnTo>
                <a:lnTo>
                  <a:pt x="516" y="274"/>
                </a:lnTo>
                <a:lnTo>
                  <a:pt x="589" y="201"/>
                </a:lnTo>
                <a:lnTo>
                  <a:pt x="597" y="216"/>
                </a:lnTo>
                <a:lnTo>
                  <a:pt x="604" y="232"/>
                </a:lnTo>
                <a:lnTo>
                  <a:pt x="609" y="249"/>
                </a:lnTo>
                <a:lnTo>
                  <a:pt x="614" y="266"/>
                </a:lnTo>
                <a:lnTo>
                  <a:pt x="619" y="282"/>
                </a:lnTo>
                <a:lnTo>
                  <a:pt x="621" y="301"/>
                </a:lnTo>
                <a:lnTo>
                  <a:pt x="622" y="317"/>
                </a:lnTo>
                <a:lnTo>
                  <a:pt x="624" y="336"/>
                </a:lnTo>
                <a:lnTo>
                  <a:pt x="622" y="354"/>
                </a:lnTo>
                <a:lnTo>
                  <a:pt x="621" y="372"/>
                </a:lnTo>
                <a:lnTo>
                  <a:pt x="619" y="389"/>
                </a:lnTo>
                <a:lnTo>
                  <a:pt x="614" y="407"/>
                </a:lnTo>
                <a:lnTo>
                  <a:pt x="609" y="424"/>
                </a:lnTo>
                <a:lnTo>
                  <a:pt x="604" y="440"/>
                </a:lnTo>
                <a:lnTo>
                  <a:pt x="597" y="455"/>
                </a:lnTo>
                <a:lnTo>
                  <a:pt x="589" y="472"/>
                </a:lnTo>
                <a:lnTo>
                  <a:pt x="516" y="399"/>
                </a:lnTo>
                <a:close/>
              </a:path>
            </a:pathLst>
          </a:custGeom>
          <a:solidFill>
            <a:srgbClr val="53662C"/>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281" name="Freeform 6"/>
          <p:cNvSpPr>
            <a:spLocks noEditPoints="1" noChangeArrowheads="1"/>
          </p:cNvSpPr>
          <p:nvPr/>
        </p:nvSpPr>
        <p:spPr bwMode="auto">
          <a:xfrm>
            <a:off x="6615113" y="6016625"/>
            <a:ext cx="534987" cy="528638"/>
          </a:xfrm>
          <a:custGeom>
            <a:avLst/>
            <a:gdLst>
              <a:gd name="T0" fmla="*/ 282665 w 670"/>
              <a:gd name="T1" fmla="*/ 87444 h 665"/>
              <a:gd name="T2" fmla="*/ 270687 w 670"/>
              <a:gd name="T3" fmla="*/ 95393 h 665"/>
              <a:gd name="T4" fmla="*/ 256315 w 670"/>
              <a:gd name="T5" fmla="*/ 92214 h 665"/>
              <a:gd name="T6" fmla="*/ 248330 w 670"/>
              <a:gd name="T7" fmla="*/ 80289 h 665"/>
              <a:gd name="T8" fmla="*/ 250725 w 670"/>
              <a:gd name="T9" fmla="*/ 65980 h 665"/>
              <a:gd name="T10" fmla="*/ 264300 w 670"/>
              <a:gd name="T11" fmla="*/ 58031 h 665"/>
              <a:gd name="T12" fmla="*/ 277075 w 670"/>
              <a:gd name="T13" fmla="*/ 61211 h 665"/>
              <a:gd name="T14" fmla="*/ 286657 w 670"/>
              <a:gd name="T15" fmla="*/ 72340 h 665"/>
              <a:gd name="T16" fmla="*/ 532592 w 670"/>
              <a:gd name="T17" fmla="*/ 346596 h 665"/>
              <a:gd name="T18" fmla="*/ 418408 w 670"/>
              <a:gd name="T19" fmla="*/ 343416 h 665"/>
              <a:gd name="T20" fmla="*/ 411221 w 670"/>
              <a:gd name="T21" fmla="*/ 351365 h 665"/>
              <a:gd name="T22" fmla="*/ 443161 w 670"/>
              <a:gd name="T23" fmla="*/ 390318 h 665"/>
              <a:gd name="T24" fmla="*/ 386468 w 670"/>
              <a:gd name="T25" fmla="*/ 434835 h 665"/>
              <a:gd name="T26" fmla="*/ 305022 w 670"/>
              <a:gd name="T27" fmla="*/ 460273 h 665"/>
              <a:gd name="T28" fmla="*/ 370498 w 670"/>
              <a:gd name="T29" fmla="*/ 265511 h 665"/>
              <a:gd name="T30" fmla="*/ 380879 w 670"/>
              <a:gd name="T31" fmla="*/ 255177 h 665"/>
              <a:gd name="T32" fmla="*/ 382476 w 670"/>
              <a:gd name="T33" fmla="*/ 205891 h 665"/>
              <a:gd name="T34" fmla="*/ 374491 w 670"/>
              <a:gd name="T35" fmla="*/ 194761 h 665"/>
              <a:gd name="T36" fmla="*/ 305022 w 670"/>
              <a:gd name="T37" fmla="*/ 190787 h 665"/>
              <a:gd name="T38" fmla="*/ 327380 w 670"/>
              <a:gd name="T39" fmla="*/ 123216 h 665"/>
              <a:gd name="T40" fmla="*/ 343350 w 670"/>
              <a:gd name="T41" fmla="*/ 87444 h 665"/>
              <a:gd name="T42" fmla="*/ 339357 w 670"/>
              <a:gd name="T43" fmla="*/ 54056 h 665"/>
              <a:gd name="T44" fmla="*/ 326582 w 670"/>
              <a:gd name="T45" fmla="*/ 27823 h 665"/>
              <a:gd name="T46" fmla="*/ 304224 w 670"/>
              <a:gd name="T47" fmla="*/ 9539 h 665"/>
              <a:gd name="T48" fmla="*/ 274680 w 670"/>
              <a:gd name="T49" fmla="*/ 0 h 665"/>
              <a:gd name="T50" fmla="*/ 244337 w 670"/>
              <a:gd name="T51" fmla="*/ 3975 h 665"/>
              <a:gd name="T52" fmla="*/ 218786 w 670"/>
              <a:gd name="T53" fmla="*/ 17489 h 665"/>
              <a:gd name="T54" fmla="*/ 200421 w 670"/>
              <a:gd name="T55" fmla="*/ 39747 h 665"/>
              <a:gd name="T56" fmla="*/ 190839 w 670"/>
              <a:gd name="T57" fmla="*/ 68365 h 665"/>
              <a:gd name="T58" fmla="*/ 196428 w 670"/>
              <a:gd name="T59" fmla="*/ 105728 h 665"/>
              <a:gd name="T60" fmla="*/ 220383 w 670"/>
              <a:gd name="T61" fmla="*/ 135935 h 665"/>
              <a:gd name="T62" fmla="*/ 168481 w 670"/>
              <a:gd name="T63" fmla="*/ 191582 h 665"/>
              <a:gd name="T64" fmla="*/ 156504 w 670"/>
              <a:gd name="T65" fmla="*/ 199531 h 665"/>
              <a:gd name="T66" fmla="*/ 152511 w 670"/>
              <a:gd name="T67" fmla="*/ 248818 h 665"/>
              <a:gd name="T68" fmla="*/ 158101 w 670"/>
              <a:gd name="T69" fmla="*/ 261537 h 665"/>
              <a:gd name="T70" fmla="*/ 170876 w 670"/>
              <a:gd name="T71" fmla="*/ 267101 h 665"/>
              <a:gd name="T72" fmla="*/ 186048 w 670"/>
              <a:gd name="T73" fmla="*/ 450733 h 665"/>
              <a:gd name="T74" fmla="*/ 114982 w 670"/>
              <a:gd name="T75" fmla="*/ 414961 h 665"/>
              <a:gd name="T76" fmla="*/ 122169 w 670"/>
              <a:gd name="T77" fmla="*/ 356930 h 665"/>
              <a:gd name="T78" fmla="*/ 122169 w 670"/>
              <a:gd name="T79" fmla="*/ 346596 h 665"/>
              <a:gd name="T80" fmla="*/ 8783 w 670"/>
              <a:gd name="T81" fmla="*/ 343416 h 665"/>
              <a:gd name="T82" fmla="*/ 0 w 670"/>
              <a:gd name="T83" fmla="*/ 352955 h 665"/>
              <a:gd name="T84" fmla="*/ 2395 w 670"/>
              <a:gd name="T85" fmla="*/ 465837 h 665"/>
              <a:gd name="T86" fmla="*/ 12776 w 670"/>
              <a:gd name="T87" fmla="*/ 466632 h 665"/>
              <a:gd name="T88" fmla="*/ 63081 w 670"/>
              <a:gd name="T89" fmla="*/ 457888 h 665"/>
              <a:gd name="T90" fmla="*/ 110990 w 670"/>
              <a:gd name="T91" fmla="*/ 490481 h 665"/>
              <a:gd name="T92" fmla="*/ 168481 w 670"/>
              <a:gd name="T93" fmla="*/ 514329 h 665"/>
              <a:gd name="T94" fmla="*/ 233159 w 670"/>
              <a:gd name="T95" fmla="*/ 527843 h 665"/>
              <a:gd name="T96" fmla="*/ 301030 w 670"/>
              <a:gd name="T97" fmla="*/ 527843 h 665"/>
              <a:gd name="T98" fmla="*/ 366506 w 670"/>
              <a:gd name="T99" fmla="*/ 514329 h 665"/>
              <a:gd name="T100" fmla="*/ 424796 w 670"/>
              <a:gd name="T101" fmla="*/ 490481 h 665"/>
              <a:gd name="T102" fmla="*/ 472705 w 670"/>
              <a:gd name="T103" fmla="*/ 457888 h 665"/>
              <a:gd name="T104" fmla="*/ 523010 w 670"/>
              <a:gd name="T105" fmla="*/ 466632 h 665"/>
              <a:gd name="T106" fmla="*/ 532592 w 670"/>
              <a:gd name="T107" fmla="*/ 465837 h 665"/>
              <a:gd name="T108" fmla="*/ 534987 w 670"/>
              <a:gd name="T109" fmla="*/ 352955 h 6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0"/>
              <a:gd name="T166" fmla="*/ 0 h 665"/>
              <a:gd name="T167" fmla="*/ 670 w 670"/>
              <a:gd name="T168" fmla="*/ 665 h 6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0" h="665">
                <a:moveTo>
                  <a:pt x="359" y="96"/>
                </a:moveTo>
                <a:lnTo>
                  <a:pt x="359" y="101"/>
                </a:lnTo>
                <a:lnTo>
                  <a:pt x="357" y="105"/>
                </a:lnTo>
                <a:lnTo>
                  <a:pt x="354" y="110"/>
                </a:lnTo>
                <a:lnTo>
                  <a:pt x="352" y="113"/>
                </a:lnTo>
                <a:lnTo>
                  <a:pt x="347" y="116"/>
                </a:lnTo>
                <a:lnTo>
                  <a:pt x="344" y="118"/>
                </a:lnTo>
                <a:lnTo>
                  <a:pt x="339" y="120"/>
                </a:lnTo>
                <a:lnTo>
                  <a:pt x="334" y="120"/>
                </a:lnTo>
                <a:lnTo>
                  <a:pt x="331" y="120"/>
                </a:lnTo>
                <a:lnTo>
                  <a:pt x="326" y="118"/>
                </a:lnTo>
                <a:lnTo>
                  <a:pt x="321" y="116"/>
                </a:lnTo>
                <a:lnTo>
                  <a:pt x="317" y="113"/>
                </a:lnTo>
                <a:lnTo>
                  <a:pt x="314" y="110"/>
                </a:lnTo>
                <a:lnTo>
                  <a:pt x="312" y="105"/>
                </a:lnTo>
                <a:lnTo>
                  <a:pt x="311" y="101"/>
                </a:lnTo>
                <a:lnTo>
                  <a:pt x="311" y="96"/>
                </a:lnTo>
                <a:lnTo>
                  <a:pt x="311" y="91"/>
                </a:lnTo>
                <a:lnTo>
                  <a:pt x="312" y="86"/>
                </a:lnTo>
                <a:lnTo>
                  <a:pt x="314" y="83"/>
                </a:lnTo>
                <a:lnTo>
                  <a:pt x="317" y="80"/>
                </a:lnTo>
                <a:lnTo>
                  <a:pt x="321" y="77"/>
                </a:lnTo>
                <a:lnTo>
                  <a:pt x="326" y="73"/>
                </a:lnTo>
                <a:lnTo>
                  <a:pt x="331" y="73"/>
                </a:lnTo>
                <a:lnTo>
                  <a:pt x="334" y="72"/>
                </a:lnTo>
                <a:lnTo>
                  <a:pt x="339" y="73"/>
                </a:lnTo>
                <a:lnTo>
                  <a:pt x="344" y="73"/>
                </a:lnTo>
                <a:lnTo>
                  <a:pt x="347" y="77"/>
                </a:lnTo>
                <a:lnTo>
                  <a:pt x="352" y="80"/>
                </a:lnTo>
                <a:lnTo>
                  <a:pt x="354" y="83"/>
                </a:lnTo>
                <a:lnTo>
                  <a:pt x="357" y="86"/>
                </a:lnTo>
                <a:lnTo>
                  <a:pt x="359" y="91"/>
                </a:lnTo>
                <a:lnTo>
                  <a:pt x="359" y="96"/>
                </a:lnTo>
                <a:close/>
                <a:moveTo>
                  <a:pt x="670" y="444"/>
                </a:moveTo>
                <a:lnTo>
                  <a:pt x="670" y="439"/>
                </a:lnTo>
                <a:lnTo>
                  <a:pt x="667" y="436"/>
                </a:lnTo>
                <a:lnTo>
                  <a:pt x="663" y="432"/>
                </a:lnTo>
                <a:lnTo>
                  <a:pt x="658" y="432"/>
                </a:lnTo>
                <a:lnTo>
                  <a:pt x="527" y="432"/>
                </a:lnTo>
                <a:lnTo>
                  <a:pt x="524" y="432"/>
                </a:lnTo>
                <a:lnTo>
                  <a:pt x="520" y="434"/>
                </a:lnTo>
                <a:lnTo>
                  <a:pt x="517" y="436"/>
                </a:lnTo>
                <a:lnTo>
                  <a:pt x="515" y="439"/>
                </a:lnTo>
                <a:lnTo>
                  <a:pt x="515" y="442"/>
                </a:lnTo>
                <a:lnTo>
                  <a:pt x="515" y="446"/>
                </a:lnTo>
                <a:lnTo>
                  <a:pt x="515" y="449"/>
                </a:lnTo>
                <a:lnTo>
                  <a:pt x="519" y="452"/>
                </a:lnTo>
                <a:lnTo>
                  <a:pt x="555" y="491"/>
                </a:lnTo>
                <a:lnTo>
                  <a:pt x="542" y="506"/>
                </a:lnTo>
                <a:lnTo>
                  <a:pt x="525" y="522"/>
                </a:lnTo>
                <a:lnTo>
                  <a:pt x="505" y="536"/>
                </a:lnTo>
                <a:lnTo>
                  <a:pt x="484" y="547"/>
                </a:lnTo>
                <a:lnTo>
                  <a:pt x="460" y="557"/>
                </a:lnTo>
                <a:lnTo>
                  <a:pt x="435" y="567"/>
                </a:lnTo>
                <a:lnTo>
                  <a:pt x="410" y="574"/>
                </a:lnTo>
                <a:lnTo>
                  <a:pt x="382" y="579"/>
                </a:lnTo>
                <a:lnTo>
                  <a:pt x="382" y="336"/>
                </a:lnTo>
                <a:lnTo>
                  <a:pt x="454" y="336"/>
                </a:lnTo>
                <a:lnTo>
                  <a:pt x="459" y="336"/>
                </a:lnTo>
                <a:lnTo>
                  <a:pt x="464" y="334"/>
                </a:lnTo>
                <a:lnTo>
                  <a:pt x="469" y="331"/>
                </a:lnTo>
                <a:lnTo>
                  <a:pt x="472" y="329"/>
                </a:lnTo>
                <a:lnTo>
                  <a:pt x="474" y="326"/>
                </a:lnTo>
                <a:lnTo>
                  <a:pt x="477" y="321"/>
                </a:lnTo>
                <a:lnTo>
                  <a:pt x="479" y="316"/>
                </a:lnTo>
                <a:lnTo>
                  <a:pt x="479" y="313"/>
                </a:lnTo>
                <a:lnTo>
                  <a:pt x="479" y="264"/>
                </a:lnTo>
                <a:lnTo>
                  <a:pt x="479" y="259"/>
                </a:lnTo>
                <a:lnTo>
                  <a:pt x="477" y="255"/>
                </a:lnTo>
                <a:lnTo>
                  <a:pt x="474" y="251"/>
                </a:lnTo>
                <a:lnTo>
                  <a:pt x="472" y="248"/>
                </a:lnTo>
                <a:lnTo>
                  <a:pt x="469" y="245"/>
                </a:lnTo>
                <a:lnTo>
                  <a:pt x="464" y="241"/>
                </a:lnTo>
                <a:lnTo>
                  <a:pt x="459" y="241"/>
                </a:lnTo>
                <a:lnTo>
                  <a:pt x="454" y="240"/>
                </a:lnTo>
                <a:lnTo>
                  <a:pt x="382" y="240"/>
                </a:lnTo>
                <a:lnTo>
                  <a:pt x="382" y="180"/>
                </a:lnTo>
                <a:lnTo>
                  <a:pt x="392" y="171"/>
                </a:lnTo>
                <a:lnTo>
                  <a:pt x="402" y="165"/>
                </a:lnTo>
                <a:lnTo>
                  <a:pt x="410" y="155"/>
                </a:lnTo>
                <a:lnTo>
                  <a:pt x="417" y="145"/>
                </a:lnTo>
                <a:lnTo>
                  <a:pt x="422" y="133"/>
                </a:lnTo>
                <a:lnTo>
                  <a:pt x="427" y="121"/>
                </a:lnTo>
                <a:lnTo>
                  <a:pt x="430" y="110"/>
                </a:lnTo>
                <a:lnTo>
                  <a:pt x="430" y="96"/>
                </a:lnTo>
                <a:lnTo>
                  <a:pt x="430" y="86"/>
                </a:lnTo>
                <a:lnTo>
                  <a:pt x="429" y="77"/>
                </a:lnTo>
                <a:lnTo>
                  <a:pt x="425" y="68"/>
                </a:lnTo>
                <a:lnTo>
                  <a:pt x="424" y="58"/>
                </a:lnTo>
                <a:lnTo>
                  <a:pt x="419" y="50"/>
                </a:lnTo>
                <a:lnTo>
                  <a:pt x="414" y="42"/>
                </a:lnTo>
                <a:lnTo>
                  <a:pt x="409" y="35"/>
                </a:lnTo>
                <a:lnTo>
                  <a:pt x="402" y="28"/>
                </a:lnTo>
                <a:lnTo>
                  <a:pt x="396" y="22"/>
                </a:lnTo>
                <a:lnTo>
                  <a:pt x="389" y="17"/>
                </a:lnTo>
                <a:lnTo>
                  <a:pt x="381" y="12"/>
                </a:lnTo>
                <a:lnTo>
                  <a:pt x="372" y="8"/>
                </a:lnTo>
                <a:lnTo>
                  <a:pt x="364" y="5"/>
                </a:lnTo>
                <a:lnTo>
                  <a:pt x="354" y="2"/>
                </a:lnTo>
                <a:lnTo>
                  <a:pt x="344" y="0"/>
                </a:lnTo>
                <a:lnTo>
                  <a:pt x="334" y="0"/>
                </a:lnTo>
                <a:lnTo>
                  <a:pt x="326" y="0"/>
                </a:lnTo>
                <a:lnTo>
                  <a:pt x="316" y="2"/>
                </a:lnTo>
                <a:lnTo>
                  <a:pt x="306" y="5"/>
                </a:lnTo>
                <a:lnTo>
                  <a:pt x="297" y="8"/>
                </a:lnTo>
                <a:lnTo>
                  <a:pt x="289" y="12"/>
                </a:lnTo>
                <a:lnTo>
                  <a:pt x="281" y="17"/>
                </a:lnTo>
                <a:lnTo>
                  <a:pt x="274" y="22"/>
                </a:lnTo>
                <a:lnTo>
                  <a:pt x="267" y="28"/>
                </a:lnTo>
                <a:lnTo>
                  <a:pt x="261" y="35"/>
                </a:lnTo>
                <a:lnTo>
                  <a:pt x="256" y="42"/>
                </a:lnTo>
                <a:lnTo>
                  <a:pt x="251" y="50"/>
                </a:lnTo>
                <a:lnTo>
                  <a:pt x="246" y="58"/>
                </a:lnTo>
                <a:lnTo>
                  <a:pt x="242" y="68"/>
                </a:lnTo>
                <a:lnTo>
                  <a:pt x="241" y="77"/>
                </a:lnTo>
                <a:lnTo>
                  <a:pt x="239" y="86"/>
                </a:lnTo>
                <a:lnTo>
                  <a:pt x="239" y="96"/>
                </a:lnTo>
                <a:lnTo>
                  <a:pt x="239" y="110"/>
                </a:lnTo>
                <a:lnTo>
                  <a:pt x="242" y="121"/>
                </a:lnTo>
                <a:lnTo>
                  <a:pt x="246" y="133"/>
                </a:lnTo>
                <a:lnTo>
                  <a:pt x="252" y="145"/>
                </a:lnTo>
                <a:lnTo>
                  <a:pt x="259" y="155"/>
                </a:lnTo>
                <a:lnTo>
                  <a:pt x="267" y="165"/>
                </a:lnTo>
                <a:lnTo>
                  <a:pt x="276" y="171"/>
                </a:lnTo>
                <a:lnTo>
                  <a:pt x="287" y="180"/>
                </a:lnTo>
                <a:lnTo>
                  <a:pt x="287" y="240"/>
                </a:lnTo>
                <a:lnTo>
                  <a:pt x="214" y="240"/>
                </a:lnTo>
                <a:lnTo>
                  <a:pt x="211" y="241"/>
                </a:lnTo>
                <a:lnTo>
                  <a:pt x="206" y="241"/>
                </a:lnTo>
                <a:lnTo>
                  <a:pt x="201" y="245"/>
                </a:lnTo>
                <a:lnTo>
                  <a:pt x="198" y="248"/>
                </a:lnTo>
                <a:lnTo>
                  <a:pt x="196" y="251"/>
                </a:lnTo>
                <a:lnTo>
                  <a:pt x="193" y="255"/>
                </a:lnTo>
                <a:lnTo>
                  <a:pt x="191" y="259"/>
                </a:lnTo>
                <a:lnTo>
                  <a:pt x="191" y="264"/>
                </a:lnTo>
                <a:lnTo>
                  <a:pt x="191" y="313"/>
                </a:lnTo>
                <a:lnTo>
                  <a:pt x="191" y="316"/>
                </a:lnTo>
                <a:lnTo>
                  <a:pt x="193" y="321"/>
                </a:lnTo>
                <a:lnTo>
                  <a:pt x="194" y="326"/>
                </a:lnTo>
                <a:lnTo>
                  <a:pt x="198" y="329"/>
                </a:lnTo>
                <a:lnTo>
                  <a:pt x="201" y="331"/>
                </a:lnTo>
                <a:lnTo>
                  <a:pt x="206" y="334"/>
                </a:lnTo>
                <a:lnTo>
                  <a:pt x="209" y="336"/>
                </a:lnTo>
                <a:lnTo>
                  <a:pt x="214" y="336"/>
                </a:lnTo>
                <a:lnTo>
                  <a:pt x="287" y="336"/>
                </a:lnTo>
                <a:lnTo>
                  <a:pt x="287" y="579"/>
                </a:lnTo>
                <a:lnTo>
                  <a:pt x="259" y="574"/>
                </a:lnTo>
                <a:lnTo>
                  <a:pt x="233" y="567"/>
                </a:lnTo>
                <a:lnTo>
                  <a:pt x="208" y="557"/>
                </a:lnTo>
                <a:lnTo>
                  <a:pt x="184" y="547"/>
                </a:lnTo>
                <a:lnTo>
                  <a:pt x="164" y="536"/>
                </a:lnTo>
                <a:lnTo>
                  <a:pt x="144" y="522"/>
                </a:lnTo>
                <a:lnTo>
                  <a:pt x="128" y="506"/>
                </a:lnTo>
                <a:lnTo>
                  <a:pt x="114" y="491"/>
                </a:lnTo>
                <a:lnTo>
                  <a:pt x="151" y="452"/>
                </a:lnTo>
                <a:lnTo>
                  <a:pt x="153" y="449"/>
                </a:lnTo>
                <a:lnTo>
                  <a:pt x="154" y="446"/>
                </a:lnTo>
                <a:lnTo>
                  <a:pt x="154" y="442"/>
                </a:lnTo>
                <a:lnTo>
                  <a:pt x="154" y="439"/>
                </a:lnTo>
                <a:lnTo>
                  <a:pt x="153" y="436"/>
                </a:lnTo>
                <a:lnTo>
                  <a:pt x="149" y="434"/>
                </a:lnTo>
                <a:lnTo>
                  <a:pt x="146" y="432"/>
                </a:lnTo>
                <a:lnTo>
                  <a:pt x="143" y="432"/>
                </a:lnTo>
                <a:lnTo>
                  <a:pt x="11" y="432"/>
                </a:lnTo>
                <a:lnTo>
                  <a:pt x="6" y="432"/>
                </a:lnTo>
                <a:lnTo>
                  <a:pt x="3" y="436"/>
                </a:lnTo>
                <a:lnTo>
                  <a:pt x="0" y="439"/>
                </a:lnTo>
                <a:lnTo>
                  <a:pt x="0" y="444"/>
                </a:lnTo>
                <a:lnTo>
                  <a:pt x="0" y="576"/>
                </a:lnTo>
                <a:lnTo>
                  <a:pt x="0" y="579"/>
                </a:lnTo>
                <a:lnTo>
                  <a:pt x="1" y="582"/>
                </a:lnTo>
                <a:lnTo>
                  <a:pt x="3" y="586"/>
                </a:lnTo>
                <a:lnTo>
                  <a:pt x="6" y="587"/>
                </a:lnTo>
                <a:lnTo>
                  <a:pt x="10" y="587"/>
                </a:lnTo>
                <a:lnTo>
                  <a:pt x="11" y="587"/>
                </a:lnTo>
                <a:lnTo>
                  <a:pt x="16" y="587"/>
                </a:lnTo>
                <a:lnTo>
                  <a:pt x="20" y="584"/>
                </a:lnTo>
                <a:lnTo>
                  <a:pt x="55" y="549"/>
                </a:lnTo>
                <a:lnTo>
                  <a:pt x="66" y="562"/>
                </a:lnTo>
                <a:lnTo>
                  <a:pt x="79" y="576"/>
                </a:lnTo>
                <a:lnTo>
                  <a:pt x="93" y="587"/>
                </a:lnTo>
                <a:lnTo>
                  <a:pt x="106" y="597"/>
                </a:lnTo>
                <a:lnTo>
                  <a:pt x="123" y="609"/>
                </a:lnTo>
                <a:lnTo>
                  <a:pt x="139" y="617"/>
                </a:lnTo>
                <a:lnTo>
                  <a:pt x="156" y="627"/>
                </a:lnTo>
                <a:lnTo>
                  <a:pt x="173" y="634"/>
                </a:lnTo>
                <a:lnTo>
                  <a:pt x="193" y="642"/>
                </a:lnTo>
                <a:lnTo>
                  <a:pt x="211" y="647"/>
                </a:lnTo>
                <a:lnTo>
                  <a:pt x="231" y="654"/>
                </a:lnTo>
                <a:lnTo>
                  <a:pt x="251" y="657"/>
                </a:lnTo>
                <a:lnTo>
                  <a:pt x="271" y="662"/>
                </a:lnTo>
                <a:lnTo>
                  <a:pt x="292" y="664"/>
                </a:lnTo>
                <a:lnTo>
                  <a:pt x="314" y="665"/>
                </a:lnTo>
                <a:lnTo>
                  <a:pt x="336" y="665"/>
                </a:lnTo>
                <a:lnTo>
                  <a:pt x="357" y="665"/>
                </a:lnTo>
                <a:lnTo>
                  <a:pt x="377" y="664"/>
                </a:lnTo>
                <a:lnTo>
                  <a:pt x="399" y="662"/>
                </a:lnTo>
                <a:lnTo>
                  <a:pt x="419" y="657"/>
                </a:lnTo>
                <a:lnTo>
                  <a:pt x="439" y="654"/>
                </a:lnTo>
                <a:lnTo>
                  <a:pt x="459" y="647"/>
                </a:lnTo>
                <a:lnTo>
                  <a:pt x="479" y="642"/>
                </a:lnTo>
                <a:lnTo>
                  <a:pt x="497" y="634"/>
                </a:lnTo>
                <a:lnTo>
                  <a:pt x="514" y="627"/>
                </a:lnTo>
                <a:lnTo>
                  <a:pt x="532" y="617"/>
                </a:lnTo>
                <a:lnTo>
                  <a:pt x="547" y="609"/>
                </a:lnTo>
                <a:lnTo>
                  <a:pt x="564" y="597"/>
                </a:lnTo>
                <a:lnTo>
                  <a:pt x="577" y="587"/>
                </a:lnTo>
                <a:lnTo>
                  <a:pt x="592" y="576"/>
                </a:lnTo>
                <a:lnTo>
                  <a:pt x="603" y="562"/>
                </a:lnTo>
                <a:lnTo>
                  <a:pt x="615" y="549"/>
                </a:lnTo>
                <a:lnTo>
                  <a:pt x="650" y="584"/>
                </a:lnTo>
                <a:lnTo>
                  <a:pt x="655" y="587"/>
                </a:lnTo>
                <a:lnTo>
                  <a:pt x="658" y="587"/>
                </a:lnTo>
                <a:lnTo>
                  <a:pt x="662" y="587"/>
                </a:lnTo>
                <a:lnTo>
                  <a:pt x="663" y="587"/>
                </a:lnTo>
                <a:lnTo>
                  <a:pt x="667" y="586"/>
                </a:lnTo>
                <a:lnTo>
                  <a:pt x="668" y="582"/>
                </a:lnTo>
                <a:lnTo>
                  <a:pt x="670" y="579"/>
                </a:lnTo>
                <a:lnTo>
                  <a:pt x="670" y="576"/>
                </a:lnTo>
                <a:lnTo>
                  <a:pt x="670" y="444"/>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282" name="Freeform 8"/>
          <p:cNvSpPr>
            <a:spLocks noEditPoints="1" noChangeArrowheads="1"/>
          </p:cNvSpPr>
          <p:nvPr/>
        </p:nvSpPr>
        <p:spPr bwMode="auto">
          <a:xfrm>
            <a:off x="11855450" y="6097588"/>
            <a:ext cx="487363" cy="485775"/>
          </a:xfrm>
          <a:custGeom>
            <a:avLst/>
            <a:gdLst>
              <a:gd name="T0" fmla="*/ 426642 w 610"/>
              <a:gd name="T1" fmla="*/ 372269 h 612"/>
              <a:gd name="T2" fmla="*/ 369118 w 610"/>
              <a:gd name="T3" fmla="*/ 427038 h 612"/>
              <a:gd name="T4" fmla="*/ 346747 w 610"/>
              <a:gd name="T5" fmla="*/ 427038 h 612"/>
              <a:gd name="T6" fmla="*/ 272444 w 610"/>
              <a:gd name="T7" fmla="*/ 354013 h 612"/>
              <a:gd name="T8" fmla="*/ 268449 w 610"/>
              <a:gd name="T9" fmla="*/ 331788 h 612"/>
              <a:gd name="T10" fmla="*/ 284428 w 610"/>
              <a:gd name="T11" fmla="*/ 323850 h 612"/>
              <a:gd name="T12" fmla="*/ 305201 w 610"/>
              <a:gd name="T13" fmla="*/ 336550 h 612"/>
              <a:gd name="T14" fmla="*/ 326773 w 610"/>
              <a:gd name="T15" fmla="*/ 332581 h 612"/>
              <a:gd name="T16" fmla="*/ 338757 w 610"/>
              <a:gd name="T17" fmla="*/ 315913 h 612"/>
              <a:gd name="T18" fmla="*/ 336360 w 610"/>
              <a:gd name="T19" fmla="*/ 294481 h 612"/>
              <a:gd name="T20" fmla="*/ 322778 w 610"/>
              <a:gd name="T21" fmla="*/ 272256 h 612"/>
              <a:gd name="T22" fmla="*/ 345149 w 610"/>
              <a:gd name="T23" fmla="*/ 266700 h 612"/>
              <a:gd name="T24" fmla="*/ 422648 w 610"/>
              <a:gd name="T25" fmla="*/ 336550 h 612"/>
              <a:gd name="T26" fmla="*/ 430637 w 610"/>
              <a:gd name="T27" fmla="*/ 356394 h 612"/>
              <a:gd name="T28" fmla="*/ 218115 w 610"/>
              <a:gd name="T29" fmla="*/ 158750 h 612"/>
              <a:gd name="T30" fmla="*/ 194945 w 610"/>
              <a:gd name="T31" fmla="*/ 154781 h 612"/>
              <a:gd name="T32" fmla="*/ 176569 w 610"/>
              <a:gd name="T33" fmla="*/ 148431 h 612"/>
              <a:gd name="T34" fmla="*/ 156595 w 610"/>
              <a:gd name="T35" fmla="*/ 156369 h 612"/>
              <a:gd name="T36" fmla="*/ 148606 w 610"/>
              <a:gd name="T37" fmla="*/ 175419 h 612"/>
              <a:gd name="T38" fmla="*/ 154997 w 610"/>
              <a:gd name="T39" fmla="*/ 194469 h 612"/>
              <a:gd name="T40" fmla="*/ 158992 w 610"/>
              <a:gd name="T41" fmla="*/ 216694 h 612"/>
              <a:gd name="T42" fmla="*/ 136621 w 610"/>
              <a:gd name="T43" fmla="*/ 216694 h 612"/>
              <a:gd name="T44" fmla="*/ 62319 w 610"/>
              <a:gd name="T45" fmla="*/ 144463 h 612"/>
              <a:gd name="T46" fmla="*/ 56726 w 610"/>
              <a:gd name="T47" fmla="*/ 123031 h 612"/>
              <a:gd name="T48" fmla="*/ 108658 w 610"/>
              <a:gd name="T49" fmla="*/ 65088 h 612"/>
              <a:gd name="T50" fmla="*/ 130230 w 610"/>
              <a:gd name="T51" fmla="*/ 57150 h 612"/>
              <a:gd name="T52" fmla="*/ 150204 w 610"/>
              <a:gd name="T53" fmla="*/ 65088 h 612"/>
              <a:gd name="T54" fmla="*/ 218914 w 610"/>
              <a:gd name="T55" fmla="*/ 141288 h 612"/>
              <a:gd name="T56" fmla="*/ 487363 w 610"/>
              <a:gd name="T57" fmla="*/ 348456 h 612"/>
              <a:gd name="T58" fmla="*/ 478574 w 610"/>
              <a:gd name="T59" fmla="*/ 316706 h 612"/>
              <a:gd name="T60" fmla="*/ 401076 w 610"/>
              <a:gd name="T61" fmla="*/ 234156 h 612"/>
              <a:gd name="T62" fmla="*/ 373112 w 610"/>
              <a:gd name="T63" fmla="*/ 215106 h 612"/>
              <a:gd name="T64" fmla="*/ 340355 w 610"/>
              <a:gd name="T65" fmla="*/ 210344 h 612"/>
              <a:gd name="T66" fmla="*/ 305201 w 610"/>
              <a:gd name="T67" fmla="*/ 216694 h 612"/>
              <a:gd name="T68" fmla="*/ 278037 w 610"/>
              <a:gd name="T69" fmla="*/ 234950 h 612"/>
              <a:gd name="T70" fmla="*/ 266851 w 610"/>
              <a:gd name="T71" fmla="*/ 188913 h 612"/>
              <a:gd name="T72" fmla="*/ 276439 w 610"/>
              <a:gd name="T73" fmla="*/ 156369 h 612"/>
              <a:gd name="T74" fmla="*/ 274042 w 610"/>
              <a:gd name="T75" fmla="*/ 123031 h 612"/>
              <a:gd name="T76" fmla="*/ 258063 w 610"/>
              <a:gd name="T77" fmla="*/ 92869 h 612"/>
              <a:gd name="T78" fmla="*/ 178167 w 610"/>
              <a:gd name="T79" fmla="*/ 15081 h 612"/>
              <a:gd name="T80" fmla="*/ 146209 w 610"/>
              <a:gd name="T81" fmla="*/ 1588 h 612"/>
              <a:gd name="T82" fmla="*/ 112653 w 610"/>
              <a:gd name="T83" fmla="*/ 1588 h 612"/>
              <a:gd name="T84" fmla="*/ 82292 w 610"/>
              <a:gd name="T85" fmla="*/ 13494 h 612"/>
              <a:gd name="T86" fmla="*/ 18376 w 610"/>
              <a:gd name="T87" fmla="*/ 73819 h 612"/>
              <a:gd name="T88" fmla="*/ 2397 w 610"/>
              <a:gd name="T89" fmla="*/ 103188 h 612"/>
              <a:gd name="T90" fmla="*/ 0 w 610"/>
              <a:gd name="T91" fmla="*/ 137319 h 612"/>
              <a:gd name="T92" fmla="*/ 9587 w 610"/>
              <a:gd name="T93" fmla="*/ 169069 h 612"/>
              <a:gd name="T94" fmla="*/ 86287 w 610"/>
              <a:gd name="T95" fmla="*/ 250825 h 612"/>
              <a:gd name="T96" fmla="*/ 114251 w 610"/>
              <a:gd name="T97" fmla="*/ 269875 h 612"/>
              <a:gd name="T98" fmla="*/ 147807 w 610"/>
              <a:gd name="T99" fmla="*/ 276225 h 612"/>
              <a:gd name="T100" fmla="*/ 182162 w 610"/>
              <a:gd name="T101" fmla="*/ 269875 h 612"/>
              <a:gd name="T102" fmla="*/ 210125 w 610"/>
              <a:gd name="T103" fmla="*/ 250031 h 612"/>
              <a:gd name="T104" fmla="*/ 220512 w 610"/>
              <a:gd name="T105" fmla="*/ 296863 h 612"/>
              <a:gd name="T106" fmla="*/ 210924 w 610"/>
              <a:gd name="T107" fmla="*/ 328613 h 612"/>
              <a:gd name="T108" fmla="*/ 214120 w 610"/>
              <a:gd name="T109" fmla="*/ 363538 h 612"/>
              <a:gd name="T110" fmla="*/ 230099 w 610"/>
              <a:gd name="T111" fmla="*/ 392113 h 612"/>
              <a:gd name="T112" fmla="*/ 309196 w 610"/>
              <a:gd name="T113" fmla="*/ 471488 h 612"/>
              <a:gd name="T114" fmla="*/ 341154 w 610"/>
              <a:gd name="T115" fmla="*/ 483394 h 612"/>
              <a:gd name="T116" fmla="*/ 374710 w 610"/>
              <a:gd name="T117" fmla="*/ 483394 h 612"/>
              <a:gd name="T118" fmla="*/ 405071 w 610"/>
              <a:gd name="T119" fmla="*/ 471488 h 612"/>
              <a:gd name="T120" fmla="*/ 468987 w 610"/>
              <a:gd name="T121" fmla="*/ 411163 h 612"/>
              <a:gd name="T122" fmla="*/ 484966 w 610"/>
              <a:gd name="T123" fmla="*/ 381794 h 612"/>
              <a:gd name="T124" fmla="*/ 487363 w 610"/>
              <a:gd name="T125" fmla="*/ 356394 h 6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10"/>
              <a:gd name="T190" fmla="*/ 0 h 612"/>
              <a:gd name="T191" fmla="*/ 610 w 610"/>
              <a:gd name="T192" fmla="*/ 612 h 6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10" h="612">
                <a:moveTo>
                  <a:pt x="539" y="449"/>
                </a:moveTo>
                <a:lnTo>
                  <a:pt x="539" y="456"/>
                </a:lnTo>
                <a:lnTo>
                  <a:pt x="537" y="463"/>
                </a:lnTo>
                <a:lnTo>
                  <a:pt x="534" y="469"/>
                </a:lnTo>
                <a:lnTo>
                  <a:pt x="529" y="474"/>
                </a:lnTo>
                <a:lnTo>
                  <a:pt x="474" y="529"/>
                </a:lnTo>
                <a:lnTo>
                  <a:pt x="467" y="534"/>
                </a:lnTo>
                <a:lnTo>
                  <a:pt x="462" y="538"/>
                </a:lnTo>
                <a:lnTo>
                  <a:pt x="456" y="539"/>
                </a:lnTo>
                <a:lnTo>
                  <a:pt x="447" y="539"/>
                </a:lnTo>
                <a:lnTo>
                  <a:pt x="441" y="539"/>
                </a:lnTo>
                <a:lnTo>
                  <a:pt x="434" y="538"/>
                </a:lnTo>
                <a:lnTo>
                  <a:pt x="427" y="534"/>
                </a:lnTo>
                <a:lnTo>
                  <a:pt x="422" y="529"/>
                </a:lnTo>
                <a:lnTo>
                  <a:pt x="346" y="451"/>
                </a:lnTo>
                <a:lnTo>
                  <a:pt x="341" y="446"/>
                </a:lnTo>
                <a:lnTo>
                  <a:pt x="338" y="439"/>
                </a:lnTo>
                <a:lnTo>
                  <a:pt x="336" y="433"/>
                </a:lnTo>
                <a:lnTo>
                  <a:pt x="334" y="426"/>
                </a:lnTo>
                <a:lnTo>
                  <a:pt x="336" y="418"/>
                </a:lnTo>
                <a:lnTo>
                  <a:pt x="338" y="411"/>
                </a:lnTo>
                <a:lnTo>
                  <a:pt x="343" y="404"/>
                </a:lnTo>
                <a:lnTo>
                  <a:pt x="348" y="399"/>
                </a:lnTo>
                <a:lnTo>
                  <a:pt x="356" y="408"/>
                </a:lnTo>
                <a:lnTo>
                  <a:pt x="366" y="418"/>
                </a:lnTo>
                <a:lnTo>
                  <a:pt x="371" y="421"/>
                </a:lnTo>
                <a:lnTo>
                  <a:pt x="376" y="423"/>
                </a:lnTo>
                <a:lnTo>
                  <a:pt x="382" y="424"/>
                </a:lnTo>
                <a:lnTo>
                  <a:pt x="389" y="426"/>
                </a:lnTo>
                <a:lnTo>
                  <a:pt x="396" y="424"/>
                </a:lnTo>
                <a:lnTo>
                  <a:pt x="402" y="423"/>
                </a:lnTo>
                <a:lnTo>
                  <a:pt x="409" y="419"/>
                </a:lnTo>
                <a:lnTo>
                  <a:pt x="414" y="414"/>
                </a:lnTo>
                <a:lnTo>
                  <a:pt x="419" y="409"/>
                </a:lnTo>
                <a:lnTo>
                  <a:pt x="422" y="404"/>
                </a:lnTo>
                <a:lnTo>
                  <a:pt x="424" y="398"/>
                </a:lnTo>
                <a:lnTo>
                  <a:pt x="426" y="389"/>
                </a:lnTo>
                <a:lnTo>
                  <a:pt x="424" y="383"/>
                </a:lnTo>
                <a:lnTo>
                  <a:pt x="422" y="376"/>
                </a:lnTo>
                <a:lnTo>
                  <a:pt x="421" y="371"/>
                </a:lnTo>
                <a:lnTo>
                  <a:pt x="416" y="366"/>
                </a:lnTo>
                <a:lnTo>
                  <a:pt x="407" y="356"/>
                </a:lnTo>
                <a:lnTo>
                  <a:pt x="399" y="348"/>
                </a:lnTo>
                <a:lnTo>
                  <a:pt x="404" y="343"/>
                </a:lnTo>
                <a:lnTo>
                  <a:pt x="411" y="340"/>
                </a:lnTo>
                <a:lnTo>
                  <a:pt x="417" y="336"/>
                </a:lnTo>
                <a:lnTo>
                  <a:pt x="426" y="336"/>
                </a:lnTo>
                <a:lnTo>
                  <a:pt x="432" y="336"/>
                </a:lnTo>
                <a:lnTo>
                  <a:pt x="439" y="338"/>
                </a:lnTo>
                <a:lnTo>
                  <a:pt x="446" y="341"/>
                </a:lnTo>
                <a:lnTo>
                  <a:pt x="451" y="346"/>
                </a:lnTo>
                <a:lnTo>
                  <a:pt x="529" y="424"/>
                </a:lnTo>
                <a:lnTo>
                  <a:pt x="534" y="429"/>
                </a:lnTo>
                <a:lnTo>
                  <a:pt x="537" y="436"/>
                </a:lnTo>
                <a:lnTo>
                  <a:pt x="539" y="443"/>
                </a:lnTo>
                <a:lnTo>
                  <a:pt x="539" y="449"/>
                </a:lnTo>
                <a:close/>
                <a:moveTo>
                  <a:pt x="276" y="185"/>
                </a:moveTo>
                <a:lnTo>
                  <a:pt x="274" y="193"/>
                </a:lnTo>
                <a:lnTo>
                  <a:pt x="273" y="200"/>
                </a:lnTo>
                <a:lnTo>
                  <a:pt x="269" y="206"/>
                </a:lnTo>
                <a:lnTo>
                  <a:pt x="263" y="213"/>
                </a:lnTo>
                <a:lnTo>
                  <a:pt x="254" y="203"/>
                </a:lnTo>
                <a:lnTo>
                  <a:pt x="244" y="195"/>
                </a:lnTo>
                <a:lnTo>
                  <a:pt x="239" y="192"/>
                </a:lnTo>
                <a:lnTo>
                  <a:pt x="234" y="188"/>
                </a:lnTo>
                <a:lnTo>
                  <a:pt x="228" y="187"/>
                </a:lnTo>
                <a:lnTo>
                  <a:pt x="221" y="187"/>
                </a:lnTo>
                <a:lnTo>
                  <a:pt x="214" y="187"/>
                </a:lnTo>
                <a:lnTo>
                  <a:pt x="208" y="188"/>
                </a:lnTo>
                <a:lnTo>
                  <a:pt x="201" y="192"/>
                </a:lnTo>
                <a:lnTo>
                  <a:pt x="196" y="197"/>
                </a:lnTo>
                <a:lnTo>
                  <a:pt x="191" y="202"/>
                </a:lnTo>
                <a:lnTo>
                  <a:pt x="188" y="208"/>
                </a:lnTo>
                <a:lnTo>
                  <a:pt x="186" y="215"/>
                </a:lnTo>
                <a:lnTo>
                  <a:pt x="186" y="221"/>
                </a:lnTo>
                <a:lnTo>
                  <a:pt x="186" y="228"/>
                </a:lnTo>
                <a:lnTo>
                  <a:pt x="188" y="235"/>
                </a:lnTo>
                <a:lnTo>
                  <a:pt x="191" y="240"/>
                </a:lnTo>
                <a:lnTo>
                  <a:pt x="194" y="245"/>
                </a:lnTo>
                <a:lnTo>
                  <a:pt x="203" y="255"/>
                </a:lnTo>
                <a:lnTo>
                  <a:pt x="213" y="265"/>
                </a:lnTo>
                <a:lnTo>
                  <a:pt x="206" y="270"/>
                </a:lnTo>
                <a:lnTo>
                  <a:pt x="199" y="273"/>
                </a:lnTo>
                <a:lnTo>
                  <a:pt x="193" y="275"/>
                </a:lnTo>
                <a:lnTo>
                  <a:pt x="186" y="276"/>
                </a:lnTo>
                <a:lnTo>
                  <a:pt x="178" y="275"/>
                </a:lnTo>
                <a:lnTo>
                  <a:pt x="171" y="273"/>
                </a:lnTo>
                <a:lnTo>
                  <a:pt x="166" y="270"/>
                </a:lnTo>
                <a:lnTo>
                  <a:pt x="160" y="265"/>
                </a:lnTo>
                <a:lnTo>
                  <a:pt x="81" y="188"/>
                </a:lnTo>
                <a:lnTo>
                  <a:pt x="78" y="182"/>
                </a:lnTo>
                <a:lnTo>
                  <a:pt x="75" y="177"/>
                </a:lnTo>
                <a:lnTo>
                  <a:pt x="71" y="168"/>
                </a:lnTo>
                <a:lnTo>
                  <a:pt x="71" y="162"/>
                </a:lnTo>
                <a:lnTo>
                  <a:pt x="71" y="155"/>
                </a:lnTo>
                <a:lnTo>
                  <a:pt x="75" y="148"/>
                </a:lnTo>
                <a:lnTo>
                  <a:pt x="78" y="142"/>
                </a:lnTo>
                <a:lnTo>
                  <a:pt x="81" y="137"/>
                </a:lnTo>
                <a:lnTo>
                  <a:pt x="136" y="82"/>
                </a:lnTo>
                <a:lnTo>
                  <a:pt x="143" y="78"/>
                </a:lnTo>
                <a:lnTo>
                  <a:pt x="148" y="75"/>
                </a:lnTo>
                <a:lnTo>
                  <a:pt x="156" y="73"/>
                </a:lnTo>
                <a:lnTo>
                  <a:pt x="163" y="72"/>
                </a:lnTo>
                <a:lnTo>
                  <a:pt x="170" y="73"/>
                </a:lnTo>
                <a:lnTo>
                  <a:pt x="176" y="75"/>
                </a:lnTo>
                <a:lnTo>
                  <a:pt x="183" y="78"/>
                </a:lnTo>
                <a:lnTo>
                  <a:pt x="188" y="82"/>
                </a:lnTo>
                <a:lnTo>
                  <a:pt x="264" y="160"/>
                </a:lnTo>
                <a:lnTo>
                  <a:pt x="269" y="165"/>
                </a:lnTo>
                <a:lnTo>
                  <a:pt x="273" y="172"/>
                </a:lnTo>
                <a:lnTo>
                  <a:pt x="274" y="178"/>
                </a:lnTo>
                <a:lnTo>
                  <a:pt x="276" y="185"/>
                </a:lnTo>
                <a:close/>
                <a:moveTo>
                  <a:pt x="610" y="449"/>
                </a:moveTo>
                <a:lnTo>
                  <a:pt x="610" y="439"/>
                </a:lnTo>
                <a:lnTo>
                  <a:pt x="609" y="429"/>
                </a:lnTo>
                <a:lnTo>
                  <a:pt x="607" y="418"/>
                </a:lnTo>
                <a:lnTo>
                  <a:pt x="604" y="408"/>
                </a:lnTo>
                <a:lnTo>
                  <a:pt x="599" y="399"/>
                </a:lnTo>
                <a:lnTo>
                  <a:pt x="594" y="389"/>
                </a:lnTo>
                <a:lnTo>
                  <a:pt x="587" y="381"/>
                </a:lnTo>
                <a:lnTo>
                  <a:pt x="580" y="373"/>
                </a:lnTo>
                <a:lnTo>
                  <a:pt x="502" y="295"/>
                </a:lnTo>
                <a:lnTo>
                  <a:pt x="494" y="288"/>
                </a:lnTo>
                <a:lnTo>
                  <a:pt x="486" y="281"/>
                </a:lnTo>
                <a:lnTo>
                  <a:pt x="476" y="276"/>
                </a:lnTo>
                <a:lnTo>
                  <a:pt x="467" y="271"/>
                </a:lnTo>
                <a:lnTo>
                  <a:pt x="457" y="268"/>
                </a:lnTo>
                <a:lnTo>
                  <a:pt x="446" y="266"/>
                </a:lnTo>
                <a:lnTo>
                  <a:pt x="436" y="265"/>
                </a:lnTo>
                <a:lnTo>
                  <a:pt x="426" y="265"/>
                </a:lnTo>
                <a:lnTo>
                  <a:pt x="414" y="265"/>
                </a:lnTo>
                <a:lnTo>
                  <a:pt x="404" y="266"/>
                </a:lnTo>
                <a:lnTo>
                  <a:pt x="392" y="268"/>
                </a:lnTo>
                <a:lnTo>
                  <a:pt x="382" y="273"/>
                </a:lnTo>
                <a:lnTo>
                  <a:pt x="372" y="278"/>
                </a:lnTo>
                <a:lnTo>
                  <a:pt x="364" y="283"/>
                </a:lnTo>
                <a:lnTo>
                  <a:pt x="356" y="290"/>
                </a:lnTo>
                <a:lnTo>
                  <a:pt x="348" y="296"/>
                </a:lnTo>
                <a:lnTo>
                  <a:pt x="314" y="265"/>
                </a:lnTo>
                <a:lnTo>
                  <a:pt x="321" y="256"/>
                </a:lnTo>
                <a:lnTo>
                  <a:pt x="328" y="246"/>
                </a:lnTo>
                <a:lnTo>
                  <a:pt x="334" y="238"/>
                </a:lnTo>
                <a:lnTo>
                  <a:pt x="339" y="228"/>
                </a:lnTo>
                <a:lnTo>
                  <a:pt x="343" y="218"/>
                </a:lnTo>
                <a:lnTo>
                  <a:pt x="344" y="208"/>
                </a:lnTo>
                <a:lnTo>
                  <a:pt x="346" y="197"/>
                </a:lnTo>
                <a:lnTo>
                  <a:pt x="348" y="185"/>
                </a:lnTo>
                <a:lnTo>
                  <a:pt x="348" y="175"/>
                </a:lnTo>
                <a:lnTo>
                  <a:pt x="346" y="165"/>
                </a:lnTo>
                <a:lnTo>
                  <a:pt x="343" y="155"/>
                </a:lnTo>
                <a:lnTo>
                  <a:pt x="339" y="145"/>
                </a:lnTo>
                <a:lnTo>
                  <a:pt x="334" y="135"/>
                </a:lnTo>
                <a:lnTo>
                  <a:pt x="329" y="125"/>
                </a:lnTo>
                <a:lnTo>
                  <a:pt x="323" y="117"/>
                </a:lnTo>
                <a:lnTo>
                  <a:pt x="316" y="110"/>
                </a:lnTo>
                <a:lnTo>
                  <a:pt x="239" y="32"/>
                </a:lnTo>
                <a:lnTo>
                  <a:pt x="231" y="25"/>
                </a:lnTo>
                <a:lnTo>
                  <a:pt x="223" y="19"/>
                </a:lnTo>
                <a:lnTo>
                  <a:pt x="213" y="12"/>
                </a:lnTo>
                <a:lnTo>
                  <a:pt x="204" y="9"/>
                </a:lnTo>
                <a:lnTo>
                  <a:pt x="194" y="5"/>
                </a:lnTo>
                <a:lnTo>
                  <a:pt x="183" y="2"/>
                </a:lnTo>
                <a:lnTo>
                  <a:pt x="173" y="0"/>
                </a:lnTo>
                <a:lnTo>
                  <a:pt x="163" y="0"/>
                </a:lnTo>
                <a:lnTo>
                  <a:pt x="151" y="0"/>
                </a:lnTo>
                <a:lnTo>
                  <a:pt x="141" y="2"/>
                </a:lnTo>
                <a:lnTo>
                  <a:pt x="131" y="5"/>
                </a:lnTo>
                <a:lnTo>
                  <a:pt x="121" y="9"/>
                </a:lnTo>
                <a:lnTo>
                  <a:pt x="111" y="12"/>
                </a:lnTo>
                <a:lnTo>
                  <a:pt x="103" y="17"/>
                </a:lnTo>
                <a:lnTo>
                  <a:pt x="95" y="24"/>
                </a:lnTo>
                <a:lnTo>
                  <a:pt x="86" y="32"/>
                </a:lnTo>
                <a:lnTo>
                  <a:pt x="31" y="85"/>
                </a:lnTo>
                <a:lnTo>
                  <a:pt x="23" y="93"/>
                </a:lnTo>
                <a:lnTo>
                  <a:pt x="18" y="102"/>
                </a:lnTo>
                <a:lnTo>
                  <a:pt x="12" y="112"/>
                </a:lnTo>
                <a:lnTo>
                  <a:pt x="8" y="120"/>
                </a:lnTo>
                <a:lnTo>
                  <a:pt x="3" y="130"/>
                </a:lnTo>
                <a:lnTo>
                  <a:pt x="2" y="140"/>
                </a:lnTo>
                <a:lnTo>
                  <a:pt x="0" y="152"/>
                </a:lnTo>
                <a:lnTo>
                  <a:pt x="0" y="162"/>
                </a:lnTo>
                <a:lnTo>
                  <a:pt x="0" y="173"/>
                </a:lnTo>
                <a:lnTo>
                  <a:pt x="2" y="183"/>
                </a:lnTo>
                <a:lnTo>
                  <a:pt x="3" y="193"/>
                </a:lnTo>
                <a:lnTo>
                  <a:pt x="7" y="203"/>
                </a:lnTo>
                <a:lnTo>
                  <a:pt x="12" y="213"/>
                </a:lnTo>
                <a:lnTo>
                  <a:pt x="17" y="221"/>
                </a:lnTo>
                <a:lnTo>
                  <a:pt x="23" y="230"/>
                </a:lnTo>
                <a:lnTo>
                  <a:pt x="31" y="238"/>
                </a:lnTo>
                <a:lnTo>
                  <a:pt x="108" y="316"/>
                </a:lnTo>
                <a:lnTo>
                  <a:pt x="116" y="323"/>
                </a:lnTo>
                <a:lnTo>
                  <a:pt x="125" y="330"/>
                </a:lnTo>
                <a:lnTo>
                  <a:pt x="135" y="335"/>
                </a:lnTo>
                <a:lnTo>
                  <a:pt x="143" y="340"/>
                </a:lnTo>
                <a:lnTo>
                  <a:pt x="153" y="343"/>
                </a:lnTo>
                <a:lnTo>
                  <a:pt x="165" y="346"/>
                </a:lnTo>
                <a:lnTo>
                  <a:pt x="175" y="348"/>
                </a:lnTo>
                <a:lnTo>
                  <a:pt x="185" y="348"/>
                </a:lnTo>
                <a:lnTo>
                  <a:pt x="196" y="348"/>
                </a:lnTo>
                <a:lnTo>
                  <a:pt x="206" y="346"/>
                </a:lnTo>
                <a:lnTo>
                  <a:pt x="218" y="343"/>
                </a:lnTo>
                <a:lnTo>
                  <a:pt x="228" y="340"/>
                </a:lnTo>
                <a:lnTo>
                  <a:pt x="238" y="335"/>
                </a:lnTo>
                <a:lnTo>
                  <a:pt x="246" y="330"/>
                </a:lnTo>
                <a:lnTo>
                  <a:pt x="254" y="323"/>
                </a:lnTo>
                <a:lnTo>
                  <a:pt x="263" y="315"/>
                </a:lnTo>
                <a:lnTo>
                  <a:pt x="296" y="348"/>
                </a:lnTo>
                <a:lnTo>
                  <a:pt x="289" y="356"/>
                </a:lnTo>
                <a:lnTo>
                  <a:pt x="283" y="365"/>
                </a:lnTo>
                <a:lnTo>
                  <a:pt x="276" y="374"/>
                </a:lnTo>
                <a:lnTo>
                  <a:pt x="271" y="384"/>
                </a:lnTo>
                <a:lnTo>
                  <a:pt x="268" y="394"/>
                </a:lnTo>
                <a:lnTo>
                  <a:pt x="266" y="404"/>
                </a:lnTo>
                <a:lnTo>
                  <a:pt x="264" y="414"/>
                </a:lnTo>
                <a:lnTo>
                  <a:pt x="263" y="426"/>
                </a:lnTo>
                <a:lnTo>
                  <a:pt x="264" y="436"/>
                </a:lnTo>
                <a:lnTo>
                  <a:pt x="266" y="448"/>
                </a:lnTo>
                <a:lnTo>
                  <a:pt x="268" y="458"/>
                </a:lnTo>
                <a:lnTo>
                  <a:pt x="271" y="468"/>
                </a:lnTo>
                <a:lnTo>
                  <a:pt x="276" y="478"/>
                </a:lnTo>
                <a:lnTo>
                  <a:pt x="281" y="486"/>
                </a:lnTo>
                <a:lnTo>
                  <a:pt x="288" y="494"/>
                </a:lnTo>
                <a:lnTo>
                  <a:pt x="294" y="503"/>
                </a:lnTo>
                <a:lnTo>
                  <a:pt x="372" y="579"/>
                </a:lnTo>
                <a:lnTo>
                  <a:pt x="379" y="587"/>
                </a:lnTo>
                <a:lnTo>
                  <a:pt x="387" y="594"/>
                </a:lnTo>
                <a:lnTo>
                  <a:pt x="397" y="599"/>
                </a:lnTo>
                <a:lnTo>
                  <a:pt x="407" y="604"/>
                </a:lnTo>
                <a:lnTo>
                  <a:pt x="417" y="607"/>
                </a:lnTo>
                <a:lnTo>
                  <a:pt x="427" y="609"/>
                </a:lnTo>
                <a:lnTo>
                  <a:pt x="437" y="611"/>
                </a:lnTo>
                <a:lnTo>
                  <a:pt x="449" y="612"/>
                </a:lnTo>
                <a:lnTo>
                  <a:pt x="459" y="611"/>
                </a:lnTo>
                <a:lnTo>
                  <a:pt x="469" y="609"/>
                </a:lnTo>
                <a:lnTo>
                  <a:pt x="479" y="607"/>
                </a:lnTo>
                <a:lnTo>
                  <a:pt x="489" y="604"/>
                </a:lnTo>
                <a:lnTo>
                  <a:pt x="499" y="599"/>
                </a:lnTo>
                <a:lnTo>
                  <a:pt x="507" y="594"/>
                </a:lnTo>
                <a:lnTo>
                  <a:pt x="516" y="587"/>
                </a:lnTo>
                <a:lnTo>
                  <a:pt x="524" y="581"/>
                </a:lnTo>
                <a:lnTo>
                  <a:pt x="579" y="526"/>
                </a:lnTo>
                <a:lnTo>
                  <a:pt x="587" y="518"/>
                </a:lnTo>
                <a:lnTo>
                  <a:pt x="592" y="509"/>
                </a:lnTo>
                <a:lnTo>
                  <a:pt x="599" y="501"/>
                </a:lnTo>
                <a:lnTo>
                  <a:pt x="602" y="491"/>
                </a:lnTo>
                <a:lnTo>
                  <a:pt x="607" y="481"/>
                </a:lnTo>
                <a:lnTo>
                  <a:pt x="609" y="471"/>
                </a:lnTo>
                <a:lnTo>
                  <a:pt x="610" y="461"/>
                </a:lnTo>
                <a:lnTo>
                  <a:pt x="610" y="449"/>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283" name="Freeform 11"/>
          <p:cNvSpPr>
            <a:spLocks noEditPoints="1" noChangeArrowheads="1"/>
          </p:cNvSpPr>
          <p:nvPr/>
        </p:nvSpPr>
        <p:spPr bwMode="auto">
          <a:xfrm>
            <a:off x="17472025" y="6188075"/>
            <a:ext cx="569913" cy="303213"/>
          </a:xfrm>
          <a:custGeom>
            <a:avLst/>
            <a:gdLst>
              <a:gd name="T0" fmla="*/ 240630 w 720"/>
              <a:gd name="T1" fmla="*/ 179388 h 382"/>
              <a:gd name="T2" fmla="*/ 180472 w 720"/>
              <a:gd name="T3" fmla="*/ 241300 h 382"/>
              <a:gd name="T4" fmla="*/ 132980 w 720"/>
              <a:gd name="T5" fmla="*/ 246857 h 382"/>
              <a:gd name="T6" fmla="*/ 123481 w 720"/>
              <a:gd name="T7" fmla="*/ 237332 h 382"/>
              <a:gd name="T8" fmla="*/ 60949 w 720"/>
              <a:gd name="T9" fmla="*/ 177800 h 382"/>
              <a:gd name="T10" fmla="*/ 57783 w 720"/>
              <a:gd name="T11" fmla="*/ 129381 h 382"/>
              <a:gd name="T12" fmla="*/ 123481 w 720"/>
              <a:gd name="T13" fmla="*/ 122238 h 382"/>
              <a:gd name="T14" fmla="*/ 129022 w 720"/>
              <a:gd name="T15" fmla="*/ 56356 h 382"/>
              <a:gd name="T16" fmla="*/ 178098 w 720"/>
              <a:gd name="T17" fmla="*/ 58738 h 382"/>
              <a:gd name="T18" fmla="*/ 236672 w 720"/>
              <a:gd name="T19" fmla="*/ 122238 h 382"/>
              <a:gd name="T20" fmla="*/ 247754 w 720"/>
              <a:gd name="T21" fmla="*/ 133350 h 382"/>
              <a:gd name="T22" fmla="*/ 414770 w 720"/>
              <a:gd name="T23" fmla="*/ 203994 h 382"/>
              <a:gd name="T24" fmla="*/ 394981 w 720"/>
              <a:gd name="T25" fmla="*/ 223838 h 382"/>
              <a:gd name="T26" fmla="*/ 364903 w 720"/>
              <a:gd name="T27" fmla="*/ 223838 h 382"/>
              <a:gd name="T28" fmla="*/ 345114 w 720"/>
              <a:gd name="T29" fmla="*/ 203994 h 382"/>
              <a:gd name="T30" fmla="*/ 345114 w 720"/>
              <a:gd name="T31" fmla="*/ 175419 h 382"/>
              <a:gd name="T32" fmla="*/ 364903 w 720"/>
              <a:gd name="T33" fmla="*/ 153988 h 382"/>
              <a:gd name="T34" fmla="*/ 394981 w 720"/>
              <a:gd name="T35" fmla="*/ 153988 h 382"/>
              <a:gd name="T36" fmla="*/ 414770 w 720"/>
              <a:gd name="T37" fmla="*/ 175419 h 382"/>
              <a:gd name="T38" fmla="*/ 492342 w 720"/>
              <a:gd name="T39" fmla="*/ 121444 h 382"/>
              <a:gd name="T40" fmla="*/ 476511 w 720"/>
              <a:gd name="T41" fmla="*/ 145256 h 382"/>
              <a:gd name="T42" fmla="*/ 448015 w 720"/>
              <a:gd name="T43" fmla="*/ 150019 h 382"/>
              <a:gd name="T44" fmla="*/ 424269 w 720"/>
              <a:gd name="T45" fmla="*/ 134144 h 382"/>
              <a:gd name="T46" fmla="*/ 418728 w 720"/>
              <a:gd name="T47" fmla="*/ 105569 h 382"/>
              <a:gd name="T48" fmla="*/ 434559 w 720"/>
              <a:gd name="T49" fmla="*/ 81756 h 382"/>
              <a:gd name="T50" fmla="*/ 463846 w 720"/>
              <a:gd name="T51" fmla="*/ 76200 h 382"/>
              <a:gd name="T52" fmla="*/ 486801 w 720"/>
              <a:gd name="T53" fmla="*/ 92075 h 382"/>
              <a:gd name="T54" fmla="*/ 569913 w 720"/>
              <a:gd name="T55" fmla="*/ 151607 h 382"/>
              <a:gd name="T56" fmla="*/ 558040 w 720"/>
              <a:gd name="T57" fmla="*/ 92075 h 382"/>
              <a:gd name="T58" fmla="*/ 525586 w 720"/>
              <a:gd name="T59" fmla="*/ 42863 h 382"/>
              <a:gd name="T60" fmla="*/ 476511 w 720"/>
              <a:gd name="T61" fmla="*/ 11906 h 382"/>
              <a:gd name="T62" fmla="*/ 417145 w 720"/>
              <a:gd name="T63" fmla="*/ 0 h 382"/>
              <a:gd name="T64" fmla="*/ 106859 w 720"/>
              <a:gd name="T65" fmla="*/ 6350 h 382"/>
              <a:gd name="T66" fmla="*/ 55408 w 720"/>
              <a:gd name="T67" fmla="*/ 34131 h 382"/>
              <a:gd name="T68" fmla="*/ 18206 w 720"/>
              <a:gd name="T69" fmla="*/ 78581 h 382"/>
              <a:gd name="T70" fmla="*/ 1583 w 720"/>
              <a:gd name="T71" fmla="*/ 135731 h 382"/>
              <a:gd name="T72" fmla="*/ 6332 w 720"/>
              <a:gd name="T73" fmla="*/ 196057 h 382"/>
              <a:gd name="T74" fmla="*/ 35620 w 720"/>
              <a:gd name="T75" fmla="*/ 247650 h 382"/>
              <a:gd name="T76" fmla="*/ 80738 w 720"/>
              <a:gd name="T77" fmla="*/ 284957 h 382"/>
              <a:gd name="T78" fmla="*/ 136937 w 720"/>
              <a:gd name="T79" fmla="*/ 303213 h 382"/>
              <a:gd name="T80" fmla="*/ 193929 w 720"/>
              <a:gd name="T81" fmla="*/ 297657 h 382"/>
              <a:gd name="T82" fmla="*/ 242213 w 720"/>
              <a:gd name="T83" fmla="*/ 274638 h 382"/>
              <a:gd name="T84" fmla="*/ 339573 w 720"/>
              <a:gd name="T85" fmla="*/ 281782 h 382"/>
              <a:gd name="T86" fmla="*/ 389441 w 720"/>
              <a:gd name="T87" fmla="*/ 300832 h 382"/>
              <a:gd name="T88" fmla="*/ 448806 w 720"/>
              <a:gd name="T89" fmla="*/ 300832 h 382"/>
              <a:gd name="T90" fmla="*/ 502632 w 720"/>
              <a:gd name="T91" fmla="*/ 278607 h 382"/>
              <a:gd name="T92" fmla="*/ 543792 w 720"/>
              <a:gd name="T93" fmla="*/ 237332 h 382"/>
              <a:gd name="T94" fmla="*/ 565955 w 720"/>
              <a:gd name="T95" fmla="*/ 181769 h 38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20"/>
              <a:gd name="T145" fmla="*/ 0 h 382"/>
              <a:gd name="T146" fmla="*/ 720 w 720"/>
              <a:gd name="T147" fmla="*/ 382 h 38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20" h="382">
                <a:moveTo>
                  <a:pt x="313" y="214"/>
                </a:moveTo>
                <a:lnTo>
                  <a:pt x="311" y="219"/>
                </a:lnTo>
                <a:lnTo>
                  <a:pt x="309" y="224"/>
                </a:lnTo>
                <a:lnTo>
                  <a:pt x="304" y="226"/>
                </a:lnTo>
                <a:lnTo>
                  <a:pt x="299" y="227"/>
                </a:lnTo>
                <a:lnTo>
                  <a:pt x="228" y="227"/>
                </a:lnTo>
                <a:lnTo>
                  <a:pt x="228" y="299"/>
                </a:lnTo>
                <a:lnTo>
                  <a:pt x="228" y="304"/>
                </a:lnTo>
                <a:lnTo>
                  <a:pt x="225" y="307"/>
                </a:lnTo>
                <a:lnTo>
                  <a:pt x="221" y="311"/>
                </a:lnTo>
                <a:lnTo>
                  <a:pt x="216" y="311"/>
                </a:lnTo>
                <a:lnTo>
                  <a:pt x="168" y="311"/>
                </a:lnTo>
                <a:lnTo>
                  <a:pt x="163" y="311"/>
                </a:lnTo>
                <a:lnTo>
                  <a:pt x="160" y="307"/>
                </a:lnTo>
                <a:lnTo>
                  <a:pt x="156" y="304"/>
                </a:lnTo>
                <a:lnTo>
                  <a:pt x="156" y="299"/>
                </a:lnTo>
                <a:lnTo>
                  <a:pt x="156" y="227"/>
                </a:lnTo>
                <a:lnTo>
                  <a:pt x="85" y="227"/>
                </a:lnTo>
                <a:lnTo>
                  <a:pt x="80" y="226"/>
                </a:lnTo>
                <a:lnTo>
                  <a:pt x="77" y="224"/>
                </a:lnTo>
                <a:lnTo>
                  <a:pt x="73" y="219"/>
                </a:lnTo>
                <a:lnTo>
                  <a:pt x="72" y="214"/>
                </a:lnTo>
                <a:lnTo>
                  <a:pt x="72" y="168"/>
                </a:lnTo>
                <a:lnTo>
                  <a:pt x="73" y="163"/>
                </a:lnTo>
                <a:lnTo>
                  <a:pt x="77" y="158"/>
                </a:lnTo>
                <a:lnTo>
                  <a:pt x="80" y="156"/>
                </a:lnTo>
                <a:lnTo>
                  <a:pt x="85" y="154"/>
                </a:lnTo>
                <a:lnTo>
                  <a:pt x="156" y="154"/>
                </a:lnTo>
                <a:lnTo>
                  <a:pt x="156" y="83"/>
                </a:lnTo>
                <a:lnTo>
                  <a:pt x="156" y="78"/>
                </a:lnTo>
                <a:lnTo>
                  <a:pt x="160" y="74"/>
                </a:lnTo>
                <a:lnTo>
                  <a:pt x="163" y="71"/>
                </a:lnTo>
                <a:lnTo>
                  <a:pt x="168" y="71"/>
                </a:lnTo>
                <a:lnTo>
                  <a:pt x="216" y="71"/>
                </a:lnTo>
                <a:lnTo>
                  <a:pt x="221" y="71"/>
                </a:lnTo>
                <a:lnTo>
                  <a:pt x="225" y="74"/>
                </a:lnTo>
                <a:lnTo>
                  <a:pt x="228" y="78"/>
                </a:lnTo>
                <a:lnTo>
                  <a:pt x="228" y="83"/>
                </a:lnTo>
                <a:lnTo>
                  <a:pt x="228" y="154"/>
                </a:lnTo>
                <a:lnTo>
                  <a:pt x="299" y="154"/>
                </a:lnTo>
                <a:lnTo>
                  <a:pt x="304" y="156"/>
                </a:lnTo>
                <a:lnTo>
                  <a:pt x="309" y="158"/>
                </a:lnTo>
                <a:lnTo>
                  <a:pt x="311" y="163"/>
                </a:lnTo>
                <a:lnTo>
                  <a:pt x="313" y="168"/>
                </a:lnTo>
                <a:lnTo>
                  <a:pt x="313" y="214"/>
                </a:lnTo>
                <a:close/>
                <a:moveTo>
                  <a:pt x="527" y="239"/>
                </a:moveTo>
                <a:lnTo>
                  <a:pt x="527" y="249"/>
                </a:lnTo>
                <a:lnTo>
                  <a:pt x="524" y="257"/>
                </a:lnTo>
                <a:lnTo>
                  <a:pt x="519" y="266"/>
                </a:lnTo>
                <a:lnTo>
                  <a:pt x="514" y="272"/>
                </a:lnTo>
                <a:lnTo>
                  <a:pt x="507" y="279"/>
                </a:lnTo>
                <a:lnTo>
                  <a:pt x="499" y="282"/>
                </a:lnTo>
                <a:lnTo>
                  <a:pt x="489" y="286"/>
                </a:lnTo>
                <a:lnTo>
                  <a:pt x="481" y="287"/>
                </a:lnTo>
                <a:lnTo>
                  <a:pt x="471" y="286"/>
                </a:lnTo>
                <a:lnTo>
                  <a:pt x="461" y="282"/>
                </a:lnTo>
                <a:lnTo>
                  <a:pt x="452" y="279"/>
                </a:lnTo>
                <a:lnTo>
                  <a:pt x="446" y="272"/>
                </a:lnTo>
                <a:lnTo>
                  <a:pt x="441" y="266"/>
                </a:lnTo>
                <a:lnTo>
                  <a:pt x="436" y="257"/>
                </a:lnTo>
                <a:lnTo>
                  <a:pt x="433" y="249"/>
                </a:lnTo>
                <a:lnTo>
                  <a:pt x="433" y="239"/>
                </a:lnTo>
                <a:lnTo>
                  <a:pt x="433" y="229"/>
                </a:lnTo>
                <a:lnTo>
                  <a:pt x="436" y="221"/>
                </a:lnTo>
                <a:lnTo>
                  <a:pt x="441" y="212"/>
                </a:lnTo>
                <a:lnTo>
                  <a:pt x="446" y="204"/>
                </a:lnTo>
                <a:lnTo>
                  <a:pt x="452" y="199"/>
                </a:lnTo>
                <a:lnTo>
                  <a:pt x="461" y="194"/>
                </a:lnTo>
                <a:lnTo>
                  <a:pt x="471" y="192"/>
                </a:lnTo>
                <a:lnTo>
                  <a:pt x="481" y="191"/>
                </a:lnTo>
                <a:lnTo>
                  <a:pt x="489" y="192"/>
                </a:lnTo>
                <a:lnTo>
                  <a:pt x="499" y="194"/>
                </a:lnTo>
                <a:lnTo>
                  <a:pt x="507" y="199"/>
                </a:lnTo>
                <a:lnTo>
                  <a:pt x="514" y="204"/>
                </a:lnTo>
                <a:lnTo>
                  <a:pt x="519" y="212"/>
                </a:lnTo>
                <a:lnTo>
                  <a:pt x="524" y="221"/>
                </a:lnTo>
                <a:lnTo>
                  <a:pt x="527" y="229"/>
                </a:lnTo>
                <a:lnTo>
                  <a:pt x="527" y="239"/>
                </a:lnTo>
                <a:close/>
                <a:moveTo>
                  <a:pt x="624" y="143"/>
                </a:moveTo>
                <a:lnTo>
                  <a:pt x="622" y="153"/>
                </a:lnTo>
                <a:lnTo>
                  <a:pt x="620" y="161"/>
                </a:lnTo>
                <a:lnTo>
                  <a:pt x="615" y="169"/>
                </a:lnTo>
                <a:lnTo>
                  <a:pt x="611" y="178"/>
                </a:lnTo>
                <a:lnTo>
                  <a:pt x="602" y="183"/>
                </a:lnTo>
                <a:lnTo>
                  <a:pt x="594" y="187"/>
                </a:lnTo>
                <a:lnTo>
                  <a:pt x="586" y="189"/>
                </a:lnTo>
                <a:lnTo>
                  <a:pt x="576" y="191"/>
                </a:lnTo>
                <a:lnTo>
                  <a:pt x="566" y="189"/>
                </a:lnTo>
                <a:lnTo>
                  <a:pt x="557" y="187"/>
                </a:lnTo>
                <a:lnTo>
                  <a:pt x="549" y="183"/>
                </a:lnTo>
                <a:lnTo>
                  <a:pt x="542" y="178"/>
                </a:lnTo>
                <a:lnTo>
                  <a:pt x="536" y="169"/>
                </a:lnTo>
                <a:lnTo>
                  <a:pt x="532" y="161"/>
                </a:lnTo>
                <a:lnTo>
                  <a:pt x="529" y="153"/>
                </a:lnTo>
                <a:lnTo>
                  <a:pt x="527" y="143"/>
                </a:lnTo>
                <a:lnTo>
                  <a:pt x="529" y="133"/>
                </a:lnTo>
                <a:lnTo>
                  <a:pt x="532" y="124"/>
                </a:lnTo>
                <a:lnTo>
                  <a:pt x="536" y="116"/>
                </a:lnTo>
                <a:lnTo>
                  <a:pt x="542" y="109"/>
                </a:lnTo>
                <a:lnTo>
                  <a:pt x="549" y="103"/>
                </a:lnTo>
                <a:lnTo>
                  <a:pt x="557" y="99"/>
                </a:lnTo>
                <a:lnTo>
                  <a:pt x="566" y="96"/>
                </a:lnTo>
                <a:lnTo>
                  <a:pt x="576" y="94"/>
                </a:lnTo>
                <a:lnTo>
                  <a:pt x="586" y="96"/>
                </a:lnTo>
                <a:lnTo>
                  <a:pt x="594" y="99"/>
                </a:lnTo>
                <a:lnTo>
                  <a:pt x="602" y="103"/>
                </a:lnTo>
                <a:lnTo>
                  <a:pt x="611" y="109"/>
                </a:lnTo>
                <a:lnTo>
                  <a:pt x="615" y="116"/>
                </a:lnTo>
                <a:lnTo>
                  <a:pt x="620" y="124"/>
                </a:lnTo>
                <a:lnTo>
                  <a:pt x="622" y="133"/>
                </a:lnTo>
                <a:lnTo>
                  <a:pt x="624" y="143"/>
                </a:lnTo>
                <a:close/>
                <a:moveTo>
                  <a:pt x="720" y="191"/>
                </a:moveTo>
                <a:lnTo>
                  <a:pt x="719" y="171"/>
                </a:lnTo>
                <a:lnTo>
                  <a:pt x="715" y="153"/>
                </a:lnTo>
                <a:lnTo>
                  <a:pt x="712" y="134"/>
                </a:lnTo>
                <a:lnTo>
                  <a:pt x="705" y="116"/>
                </a:lnTo>
                <a:lnTo>
                  <a:pt x="697" y="99"/>
                </a:lnTo>
                <a:lnTo>
                  <a:pt x="687" y="83"/>
                </a:lnTo>
                <a:lnTo>
                  <a:pt x="675" y="69"/>
                </a:lnTo>
                <a:lnTo>
                  <a:pt x="664" y="54"/>
                </a:lnTo>
                <a:lnTo>
                  <a:pt x="650" y="43"/>
                </a:lnTo>
                <a:lnTo>
                  <a:pt x="635" y="31"/>
                </a:lnTo>
                <a:lnTo>
                  <a:pt x="619" y="23"/>
                </a:lnTo>
                <a:lnTo>
                  <a:pt x="602" y="15"/>
                </a:lnTo>
                <a:lnTo>
                  <a:pt x="586" y="8"/>
                </a:lnTo>
                <a:lnTo>
                  <a:pt x="567" y="3"/>
                </a:lnTo>
                <a:lnTo>
                  <a:pt x="547" y="0"/>
                </a:lnTo>
                <a:lnTo>
                  <a:pt x="527" y="0"/>
                </a:lnTo>
                <a:lnTo>
                  <a:pt x="193" y="0"/>
                </a:lnTo>
                <a:lnTo>
                  <a:pt x="173" y="0"/>
                </a:lnTo>
                <a:lnTo>
                  <a:pt x="153" y="3"/>
                </a:lnTo>
                <a:lnTo>
                  <a:pt x="135" y="8"/>
                </a:lnTo>
                <a:lnTo>
                  <a:pt x="118" y="15"/>
                </a:lnTo>
                <a:lnTo>
                  <a:pt x="102" y="23"/>
                </a:lnTo>
                <a:lnTo>
                  <a:pt x="85" y="31"/>
                </a:lnTo>
                <a:lnTo>
                  <a:pt x="70" y="43"/>
                </a:lnTo>
                <a:lnTo>
                  <a:pt x="57" y="54"/>
                </a:lnTo>
                <a:lnTo>
                  <a:pt x="45" y="69"/>
                </a:lnTo>
                <a:lnTo>
                  <a:pt x="33" y="83"/>
                </a:lnTo>
                <a:lnTo>
                  <a:pt x="23" y="99"/>
                </a:lnTo>
                <a:lnTo>
                  <a:pt x="15" y="116"/>
                </a:lnTo>
                <a:lnTo>
                  <a:pt x="8" y="134"/>
                </a:lnTo>
                <a:lnTo>
                  <a:pt x="5" y="153"/>
                </a:lnTo>
                <a:lnTo>
                  <a:pt x="2" y="171"/>
                </a:lnTo>
                <a:lnTo>
                  <a:pt x="0" y="191"/>
                </a:lnTo>
                <a:lnTo>
                  <a:pt x="2" y="211"/>
                </a:lnTo>
                <a:lnTo>
                  <a:pt x="5" y="229"/>
                </a:lnTo>
                <a:lnTo>
                  <a:pt x="8" y="247"/>
                </a:lnTo>
                <a:lnTo>
                  <a:pt x="15" y="266"/>
                </a:lnTo>
                <a:lnTo>
                  <a:pt x="23" y="282"/>
                </a:lnTo>
                <a:lnTo>
                  <a:pt x="33" y="299"/>
                </a:lnTo>
                <a:lnTo>
                  <a:pt x="45" y="312"/>
                </a:lnTo>
                <a:lnTo>
                  <a:pt x="57" y="327"/>
                </a:lnTo>
                <a:lnTo>
                  <a:pt x="70" y="339"/>
                </a:lnTo>
                <a:lnTo>
                  <a:pt x="85" y="351"/>
                </a:lnTo>
                <a:lnTo>
                  <a:pt x="102" y="359"/>
                </a:lnTo>
                <a:lnTo>
                  <a:pt x="118" y="367"/>
                </a:lnTo>
                <a:lnTo>
                  <a:pt x="135" y="374"/>
                </a:lnTo>
                <a:lnTo>
                  <a:pt x="153" y="379"/>
                </a:lnTo>
                <a:lnTo>
                  <a:pt x="173" y="382"/>
                </a:lnTo>
                <a:lnTo>
                  <a:pt x="193" y="382"/>
                </a:lnTo>
                <a:lnTo>
                  <a:pt x="210" y="382"/>
                </a:lnTo>
                <a:lnTo>
                  <a:pt x="228" y="379"/>
                </a:lnTo>
                <a:lnTo>
                  <a:pt x="245" y="375"/>
                </a:lnTo>
                <a:lnTo>
                  <a:pt x="261" y="370"/>
                </a:lnTo>
                <a:lnTo>
                  <a:pt x="276" y="364"/>
                </a:lnTo>
                <a:lnTo>
                  <a:pt x="291" y="355"/>
                </a:lnTo>
                <a:lnTo>
                  <a:pt x="306" y="346"/>
                </a:lnTo>
                <a:lnTo>
                  <a:pt x="319" y="336"/>
                </a:lnTo>
                <a:lnTo>
                  <a:pt x="401" y="336"/>
                </a:lnTo>
                <a:lnTo>
                  <a:pt x="414" y="346"/>
                </a:lnTo>
                <a:lnTo>
                  <a:pt x="429" y="355"/>
                </a:lnTo>
                <a:lnTo>
                  <a:pt x="444" y="364"/>
                </a:lnTo>
                <a:lnTo>
                  <a:pt x="459" y="370"/>
                </a:lnTo>
                <a:lnTo>
                  <a:pt x="476" y="375"/>
                </a:lnTo>
                <a:lnTo>
                  <a:pt x="492" y="379"/>
                </a:lnTo>
                <a:lnTo>
                  <a:pt x="511" y="382"/>
                </a:lnTo>
                <a:lnTo>
                  <a:pt x="527" y="382"/>
                </a:lnTo>
                <a:lnTo>
                  <a:pt x="547" y="382"/>
                </a:lnTo>
                <a:lnTo>
                  <a:pt x="567" y="379"/>
                </a:lnTo>
                <a:lnTo>
                  <a:pt x="586" y="374"/>
                </a:lnTo>
                <a:lnTo>
                  <a:pt x="602" y="367"/>
                </a:lnTo>
                <a:lnTo>
                  <a:pt x="619" y="359"/>
                </a:lnTo>
                <a:lnTo>
                  <a:pt x="635" y="351"/>
                </a:lnTo>
                <a:lnTo>
                  <a:pt x="650" y="339"/>
                </a:lnTo>
                <a:lnTo>
                  <a:pt x="664" y="327"/>
                </a:lnTo>
                <a:lnTo>
                  <a:pt x="675" y="312"/>
                </a:lnTo>
                <a:lnTo>
                  <a:pt x="687" y="299"/>
                </a:lnTo>
                <a:lnTo>
                  <a:pt x="697" y="282"/>
                </a:lnTo>
                <a:lnTo>
                  <a:pt x="705" y="266"/>
                </a:lnTo>
                <a:lnTo>
                  <a:pt x="712" y="247"/>
                </a:lnTo>
                <a:lnTo>
                  <a:pt x="715" y="229"/>
                </a:lnTo>
                <a:lnTo>
                  <a:pt x="719" y="211"/>
                </a:lnTo>
                <a:lnTo>
                  <a:pt x="720" y="191"/>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2297"/>
                                        </p:tgtEl>
                                        <p:attrNameLst>
                                          <p:attrName>style.visibility</p:attrName>
                                        </p:attrNameLst>
                                      </p:cBhvr>
                                      <p:to>
                                        <p:strVal val="visible"/>
                                      </p:to>
                                    </p:set>
                                    <p:animEffect transition="in" filter="box(out)">
                                      <p:cBhvr>
                                        <p:cTn id="7" dur="1000"/>
                                        <p:tgtEl>
                                          <p:spTgt spid="12297"/>
                                        </p:tgtEl>
                                      </p:cBhvr>
                                    </p:animEffect>
                                  </p:childTnLst>
                                </p:cTn>
                              </p:par>
                            </p:childTnLst>
                          </p:cTn>
                        </p:par>
                        <p:par>
                          <p:cTn id="8" fill="hold" nodeType="afterGroup">
                            <p:stCondLst>
                              <p:cond delay="1000"/>
                            </p:stCondLst>
                            <p:childTnLst>
                              <p:par>
                                <p:cTn id="9" presetID="4" presetClass="entr" presetSubtype="16" fill="hold" grpId="0" nodeType="afterEffect">
                                  <p:stCondLst>
                                    <p:cond delay="0"/>
                                  </p:stCondLst>
                                  <p:childTnLst>
                                    <p:set>
                                      <p:cBhvr>
                                        <p:cTn id="10" dur="1" fill="hold">
                                          <p:stCondLst>
                                            <p:cond delay="0"/>
                                          </p:stCondLst>
                                        </p:cTn>
                                        <p:tgtEl>
                                          <p:spTgt spid="12298"/>
                                        </p:tgtEl>
                                        <p:attrNameLst>
                                          <p:attrName>style.visibility</p:attrName>
                                        </p:attrNameLst>
                                      </p:cBhvr>
                                      <p:to>
                                        <p:strVal val="visible"/>
                                      </p:to>
                                    </p:set>
                                    <p:animEffect transition="in" filter="box(in)">
                                      <p:cBhvr>
                                        <p:cTn id="11" dur="500"/>
                                        <p:tgtEl>
                                          <p:spTgt spid="12298"/>
                                        </p:tgtEl>
                                      </p:cBhvr>
                                    </p:animEffect>
                                  </p:childTnLst>
                                </p:cTn>
                              </p:par>
                            </p:childTnLst>
                          </p:cTn>
                        </p:par>
                        <p:par>
                          <p:cTn id="12" fill="hold" nodeType="afterGroup">
                            <p:stCondLst>
                              <p:cond delay="1500"/>
                            </p:stCondLst>
                            <p:childTnLst>
                              <p:par>
                                <p:cTn id="13" presetID="4" presetClass="entr" presetSubtype="16" fill="hold" grpId="0" nodeType="afterEffect">
                                  <p:stCondLst>
                                    <p:cond delay="0"/>
                                  </p:stCondLst>
                                  <p:childTnLst>
                                    <p:set>
                                      <p:cBhvr>
                                        <p:cTn id="14" dur="1" fill="hold">
                                          <p:stCondLst>
                                            <p:cond delay="0"/>
                                          </p:stCondLst>
                                        </p:cTn>
                                        <p:tgtEl>
                                          <p:spTgt spid="12299"/>
                                        </p:tgtEl>
                                        <p:attrNameLst>
                                          <p:attrName>style.visibility</p:attrName>
                                        </p:attrNameLst>
                                      </p:cBhvr>
                                      <p:to>
                                        <p:strVal val="visible"/>
                                      </p:to>
                                    </p:set>
                                    <p:animEffect transition="in" filter="box(in)">
                                      <p:cBhvr>
                                        <p:cTn id="15" dur="500"/>
                                        <p:tgtEl>
                                          <p:spTgt spid="12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7" grpId="0" animBg="1"/>
      <p:bldP spid="12298" grpId="0" animBg="1"/>
      <p:bldP spid="1229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7535863" y="5510213"/>
            <a:ext cx="9312275" cy="2695575"/>
            <a:chOff x="0" y="0"/>
            <a:chExt cx="14664" cy="4244"/>
          </a:xfrm>
        </p:grpSpPr>
        <p:pic>
          <p:nvPicPr>
            <p:cNvPr id="12291" name="图片 1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Freeform 62"/>
            <p:cNvSpPr>
              <a:spLocks noEditPoints="1" noChangeArrowheads="1"/>
            </p:cNvSpPr>
            <p:nvPr/>
          </p:nvSpPr>
          <p:spPr bwMode="auto">
            <a:xfrm>
              <a:off x="2045" y="1244"/>
              <a:ext cx="1897" cy="2053"/>
            </a:xfrm>
            <a:custGeom>
              <a:avLst/>
              <a:gdLst>
                <a:gd name="T0" fmla="*/ 1883 w 698"/>
                <a:gd name="T1" fmla="*/ 941 h 757"/>
                <a:gd name="T2" fmla="*/ 1824 w 698"/>
                <a:gd name="T3" fmla="*/ 732 h 757"/>
                <a:gd name="T4" fmla="*/ 1715 w 698"/>
                <a:gd name="T5" fmla="*/ 545 h 757"/>
                <a:gd name="T6" fmla="*/ 1565 w 698"/>
                <a:gd name="T7" fmla="*/ 385 h 757"/>
                <a:gd name="T8" fmla="*/ 1432 w 698"/>
                <a:gd name="T9" fmla="*/ 317 h 757"/>
                <a:gd name="T10" fmla="*/ 1318 w 698"/>
                <a:gd name="T11" fmla="*/ 358 h 757"/>
                <a:gd name="T12" fmla="*/ 1264 w 698"/>
                <a:gd name="T13" fmla="*/ 469 h 757"/>
                <a:gd name="T14" fmla="*/ 1305 w 698"/>
                <a:gd name="T15" fmla="*/ 580 h 757"/>
                <a:gd name="T16" fmla="*/ 1478 w 698"/>
                <a:gd name="T17" fmla="*/ 762 h 757"/>
                <a:gd name="T18" fmla="*/ 1579 w 698"/>
                <a:gd name="T19" fmla="*/ 1031 h 757"/>
                <a:gd name="T20" fmla="*/ 1555 w 698"/>
                <a:gd name="T21" fmla="*/ 1294 h 757"/>
                <a:gd name="T22" fmla="*/ 1438 w 698"/>
                <a:gd name="T23" fmla="*/ 1508 h 757"/>
                <a:gd name="T24" fmla="*/ 1250 w 698"/>
                <a:gd name="T25" fmla="*/ 1662 h 757"/>
                <a:gd name="T26" fmla="*/ 1014 w 698"/>
                <a:gd name="T27" fmla="*/ 1736 h 757"/>
                <a:gd name="T28" fmla="*/ 764 w 698"/>
                <a:gd name="T29" fmla="*/ 1709 h 757"/>
                <a:gd name="T30" fmla="*/ 549 w 698"/>
                <a:gd name="T31" fmla="*/ 1595 h 757"/>
                <a:gd name="T32" fmla="*/ 394 w 698"/>
                <a:gd name="T33" fmla="*/ 1408 h 757"/>
                <a:gd name="T34" fmla="*/ 323 w 698"/>
                <a:gd name="T35" fmla="*/ 1172 h 757"/>
                <a:gd name="T36" fmla="*/ 353 w 698"/>
                <a:gd name="T37" fmla="*/ 890 h 757"/>
                <a:gd name="T38" fmla="*/ 514 w 698"/>
                <a:gd name="T39" fmla="*/ 651 h 757"/>
                <a:gd name="T40" fmla="*/ 622 w 698"/>
                <a:gd name="T41" fmla="*/ 526 h 757"/>
                <a:gd name="T42" fmla="*/ 617 w 698"/>
                <a:gd name="T43" fmla="*/ 410 h 757"/>
                <a:gd name="T44" fmla="*/ 527 w 698"/>
                <a:gd name="T45" fmla="*/ 328 h 757"/>
                <a:gd name="T46" fmla="*/ 408 w 698"/>
                <a:gd name="T47" fmla="*/ 331 h 757"/>
                <a:gd name="T48" fmla="*/ 255 w 698"/>
                <a:gd name="T49" fmla="*/ 464 h 757"/>
                <a:gd name="T50" fmla="*/ 128 w 698"/>
                <a:gd name="T51" fmla="*/ 637 h 757"/>
                <a:gd name="T52" fmla="*/ 41 w 698"/>
                <a:gd name="T53" fmla="*/ 835 h 757"/>
                <a:gd name="T54" fmla="*/ 3 w 698"/>
                <a:gd name="T55" fmla="*/ 1050 h 757"/>
                <a:gd name="T56" fmla="*/ 14 w 698"/>
                <a:gd name="T57" fmla="*/ 1250 h 757"/>
                <a:gd name="T58" fmla="*/ 60 w 698"/>
                <a:gd name="T59" fmla="*/ 1429 h 757"/>
                <a:gd name="T60" fmla="*/ 217 w 698"/>
                <a:gd name="T61" fmla="*/ 1709 h 757"/>
                <a:gd name="T62" fmla="*/ 500 w 698"/>
                <a:gd name="T63" fmla="*/ 1939 h 757"/>
                <a:gd name="T64" fmla="*/ 715 w 698"/>
                <a:gd name="T65" fmla="*/ 2026 h 757"/>
                <a:gd name="T66" fmla="*/ 900 w 698"/>
                <a:gd name="T67" fmla="*/ 2053 h 757"/>
                <a:gd name="T68" fmla="*/ 1095 w 698"/>
                <a:gd name="T69" fmla="*/ 2042 h 757"/>
                <a:gd name="T70" fmla="*/ 1275 w 698"/>
                <a:gd name="T71" fmla="*/ 1993 h 757"/>
                <a:gd name="T72" fmla="*/ 1552 w 698"/>
                <a:gd name="T73" fmla="*/ 1833 h 757"/>
                <a:gd name="T74" fmla="*/ 1783 w 698"/>
                <a:gd name="T75" fmla="*/ 1557 h 757"/>
                <a:gd name="T76" fmla="*/ 1870 w 698"/>
                <a:gd name="T77" fmla="*/ 1345 h 757"/>
                <a:gd name="T78" fmla="*/ 1897 w 698"/>
                <a:gd name="T79" fmla="*/ 1153 h 757"/>
                <a:gd name="T80" fmla="*/ 1095 w 698"/>
                <a:gd name="T81" fmla="*/ 100 h 757"/>
                <a:gd name="T82" fmla="*/ 1008 w 698"/>
                <a:gd name="T83" fmla="*/ 14 h 757"/>
                <a:gd name="T84" fmla="*/ 886 w 698"/>
                <a:gd name="T85" fmla="*/ 14 h 757"/>
                <a:gd name="T86" fmla="*/ 804 w 698"/>
                <a:gd name="T87" fmla="*/ 100 h 757"/>
                <a:gd name="T88" fmla="*/ 796 w 698"/>
                <a:gd name="T89" fmla="*/ 982 h 757"/>
                <a:gd name="T90" fmla="*/ 864 w 698"/>
                <a:gd name="T91" fmla="*/ 1082 h 757"/>
                <a:gd name="T92" fmla="*/ 981 w 698"/>
                <a:gd name="T93" fmla="*/ 1104 h 757"/>
                <a:gd name="T94" fmla="*/ 1082 w 698"/>
                <a:gd name="T95" fmla="*/ 1036 h 757"/>
                <a:gd name="T96" fmla="*/ 1109 w 698"/>
                <a:gd name="T97" fmla="*/ 160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293" name="Shape 153"/>
            <p:cNvSpPr>
              <a:spLocks noChangeArrowheads="1"/>
            </p:cNvSpPr>
            <p:nvPr/>
          </p:nvSpPr>
          <p:spPr bwMode="auto">
            <a:xfrm>
              <a:off x="3401" y="1747"/>
              <a:ext cx="10100"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0-#ppt_w/2"/>
                                          </p:val>
                                        </p:tav>
                                        <p:tav tm="100000">
                                          <p:val>
                                            <p:strVal val="#ppt_x"/>
                                          </p:val>
                                        </p:tav>
                                      </p:tavLst>
                                    </p:anim>
                                    <p:anim calcmode="lin" valueType="num">
                                      <p:cBhvr additive="base">
                                        <p:cTn id="8"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7513" y="1087438"/>
            <a:ext cx="1884362"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5" name="Group 161"/>
          <p:cNvGrpSpPr>
            <a:grpSpLocks/>
          </p:cNvGrpSpPr>
          <p:nvPr/>
        </p:nvGrpSpPr>
        <p:grpSpPr bwMode="auto">
          <a:xfrm>
            <a:off x="9831388" y="1693863"/>
            <a:ext cx="6515100" cy="920750"/>
            <a:chOff x="0" y="0"/>
            <a:chExt cx="6515142" cy="921518"/>
          </a:xfrm>
        </p:grpSpPr>
        <p:sp>
          <p:nvSpPr>
            <p:cNvPr id="13333" name="Shape 160"/>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pic>
          <p:nvPicPr>
            <p:cNvPr id="13334" name="图片 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2" name="Shape 165"/>
          <p:cNvSpPr>
            <a:spLocks noChangeArrowheads="1"/>
          </p:cNvSpPr>
          <p:nvPr/>
        </p:nvSpPr>
        <p:spPr bwMode="auto">
          <a:xfrm>
            <a:off x="5621338" y="6356350"/>
            <a:ext cx="2544762" cy="2543175"/>
          </a:xfrm>
          <a:prstGeom prst="rect">
            <a:avLst/>
          </a:prstGeom>
          <a:solidFill>
            <a:srgbClr val="449EA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43" name="Shape 166"/>
          <p:cNvSpPr>
            <a:spLocks noChangeArrowheads="1"/>
          </p:cNvSpPr>
          <p:nvPr/>
        </p:nvSpPr>
        <p:spPr bwMode="auto">
          <a:xfrm>
            <a:off x="9155113" y="6356350"/>
            <a:ext cx="2541587" cy="2543175"/>
          </a:xfrm>
          <a:prstGeom prst="rect">
            <a:avLst/>
          </a:prstGeom>
          <a:solidFill>
            <a:srgbClr val="8B85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44" name="Shape 167"/>
          <p:cNvSpPr>
            <a:spLocks noChangeArrowheads="1"/>
          </p:cNvSpPr>
          <p:nvPr/>
        </p:nvSpPr>
        <p:spPr bwMode="auto">
          <a:xfrm>
            <a:off x="12687300" y="6356350"/>
            <a:ext cx="2541588" cy="2543175"/>
          </a:xfrm>
          <a:prstGeom prst="rect">
            <a:avLst/>
          </a:prstGeom>
          <a:solidFill>
            <a:srgbClr val="235F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45" name="Shape 168"/>
          <p:cNvSpPr>
            <a:spLocks noChangeArrowheads="1"/>
          </p:cNvSpPr>
          <p:nvPr/>
        </p:nvSpPr>
        <p:spPr bwMode="auto">
          <a:xfrm>
            <a:off x="16219488" y="6356350"/>
            <a:ext cx="2543175" cy="2543175"/>
          </a:xfrm>
          <a:prstGeom prst="rect">
            <a:avLst/>
          </a:prstGeom>
          <a:solidFill>
            <a:srgbClr val="CD61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46" name="Shape 169"/>
          <p:cNvSpPr>
            <a:spLocks noChangeArrowheads="1"/>
          </p:cNvSpPr>
          <p:nvPr/>
        </p:nvSpPr>
        <p:spPr bwMode="auto">
          <a:xfrm>
            <a:off x="5662613" y="7812088"/>
            <a:ext cx="24606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Web Desing</a:t>
            </a:r>
          </a:p>
        </p:txBody>
      </p:sp>
      <p:sp>
        <p:nvSpPr>
          <p:cNvPr id="14347" name="Shape 171"/>
          <p:cNvSpPr>
            <a:spLocks noChangeArrowheads="1"/>
          </p:cNvSpPr>
          <p:nvPr/>
        </p:nvSpPr>
        <p:spPr bwMode="auto">
          <a:xfrm>
            <a:off x="9155113" y="7812088"/>
            <a:ext cx="24590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Marketing</a:t>
            </a:r>
          </a:p>
        </p:txBody>
      </p:sp>
      <p:sp>
        <p:nvSpPr>
          <p:cNvPr id="14348" name="Shape 172"/>
          <p:cNvSpPr>
            <a:spLocks noChangeArrowheads="1"/>
          </p:cNvSpPr>
          <p:nvPr/>
        </p:nvSpPr>
        <p:spPr bwMode="auto">
          <a:xfrm>
            <a:off x="12728575" y="7812088"/>
            <a:ext cx="24590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Hosting</a:t>
            </a:r>
          </a:p>
        </p:txBody>
      </p:sp>
      <p:sp>
        <p:nvSpPr>
          <p:cNvPr id="14349" name="Shape 173"/>
          <p:cNvSpPr>
            <a:spLocks noChangeArrowheads="1"/>
          </p:cNvSpPr>
          <p:nvPr/>
        </p:nvSpPr>
        <p:spPr bwMode="auto">
          <a:xfrm>
            <a:off x="16219488" y="7812088"/>
            <a:ext cx="24590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Strategy</a:t>
            </a:r>
          </a:p>
        </p:txBody>
      </p:sp>
      <p:sp>
        <p:nvSpPr>
          <p:cNvPr id="14350" name="Shape 177"/>
          <p:cNvSpPr>
            <a:spLocks noChangeArrowheads="1"/>
          </p:cNvSpPr>
          <p:nvPr/>
        </p:nvSpPr>
        <p:spPr bwMode="auto">
          <a:xfrm>
            <a:off x="5535613" y="9288463"/>
            <a:ext cx="2716212"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texprinting and </a:t>
            </a:r>
          </a:p>
        </p:txBody>
      </p:sp>
      <p:sp>
        <p:nvSpPr>
          <p:cNvPr id="14351" name="Shape 178"/>
          <p:cNvSpPr>
            <a:spLocks noChangeArrowheads="1"/>
          </p:cNvSpPr>
          <p:nvPr/>
        </p:nvSpPr>
        <p:spPr bwMode="auto">
          <a:xfrm>
            <a:off x="9026525" y="9288463"/>
            <a:ext cx="271462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texprinting and </a:t>
            </a:r>
          </a:p>
        </p:txBody>
      </p:sp>
      <p:sp>
        <p:nvSpPr>
          <p:cNvPr id="14352" name="Shape 179"/>
          <p:cNvSpPr>
            <a:spLocks noChangeArrowheads="1"/>
          </p:cNvSpPr>
          <p:nvPr/>
        </p:nvSpPr>
        <p:spPr bwMode="auto">
          <a:xfrm>
            <a:off x="12601575" y="9288463"/>
            <a:ext cx="271462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texprinting and </a:t>
            </a:r>
          </a:p>
        </p:txBody>
      </p:sp>
      <p:sp>
        <p:nvSpPr>
          <p:cNvPr id="14353" name="Shape 180"/>
          <p:cNvSpPr>
            <a:spLocks noChangeArrowheads="1"/>
          </p:cNvSpPr>
          <p:nvPr/>
        </p:nvSpPr>
        <p:spPr bwMode="auto">
          <a:xfrm>
            <a:off x="16133763" y="9288463"/>
            <a:ext cx="2716212"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texprinting and </a:t>
            </a:r>
          </a:p>
        </p:txBody>
      </p:sp>
      <p:sp>
        <p:nvSpPr>
          <p:cNvPr id="13328" name="Freeform 62"/>
          <p:cNvSpPr>
            <a:spLocks noEditPoints="1" noChangeArrowheads="1"/>
          </p:cNvSpPr>
          <p:nvPr/>
        </p:nvSpPr>
        <p:spPr bwMode="auto">
          <a:xfrm>
            <a:off x="8391525" y="1455738"/>
            <a:ext cx="1203325" cy="1303337"/>
          </a:xfrm>
          <a:custGeom>
            <a:avLst/>
            <a:gdLst>
              <a:gd name="T0" fmla="*/ 1194705 w 698"/>
              <a:gd name="T1" fmla="*/ 597435 h 757"/>
              <a:gd name="T2" fmla="*/ 1156778 w 698"/>
              <a:gd name="T3" fmla="*/ 464863 h 757"/>
              <a:gd name="T4" fmla="*/ 1087820 w 698"/>
              <a:gd name="T5" fmla="*/ 346064 h 757"/>
              <a:gd name="T6" fmla="*/ 993002 w 698"/>
              <a:gd name="T7" fmla="*/ 244483 h 757"/>
              <a:gd name="T8" fmla="*/ 908528 w 698"/>
              <a:gd name="T9" fmla="*/ 201440 h 757"/>
              <a:gd name="T10" fmla="*/ 836121 w 698"/>
              <a:gd name="T11" fmla="*/ 227266 h 757"/>
              <a:gd name="T12" fmla="*/ 801642 w 698"/>
              <a:gd name="T13" fmla="*/ 297856 h 757"/>
              <a:gd name="T14" fmla="*/ 827501 w 698"/>
              <a:gd name="T15" fmla="*/ 368447 h 757"/>
              <a:gd name="T16" fmla="*/ 937835 w 698"/>
              <a:gd name="T17" fmla="*/ 483801 h 757"/>
              <a:gd name="T18" fmla="*/ 1001622 w 698"/>
              <a:gd name="T19" fmla="*/ 654251 h 757"/>
              <a:gd name="T20" fmla="*/ 986106 w 698"/>
              <a:gd name="T21" fmla="*/ 821257 h 757"/>
              <a:gd name="T22" fmla="*/ 911976 w 698"/>
              <a:gd name="T23" fmla="*/ 957273 h 757"/>
              <a:gd name="T24" fmla="*/ 793022 w 698"/>
              <a:gd name="T25" fmla="*/ 1055410 h 757"/>
              <a:gd name="T26" fmla="*/ 643038 w 698"/>
              <a:gd name="T27" fmla="*/ 1101897 h 757"/>
              <a:gd name="T28" fmla="*/ 484433 w 698"/>
              <a:gd name="T29" fmla="*/ 1084679 h 757"/>
              <a:gd name="T30" fmla="*/ 348240 w 698"/>
              <a:gd name="T31" fmla="*/ 1012367 h 757"/>
              <a:gd name="T32" fmla="*/ 249974 w 698"/>
              <a:gd name="T33" fmla="*/ 893569 h 757"/>
              <a:gd name="T34" fmla="*/ 205151 w 698"/>
              <a:gd name="T35" fmla="*/ 743780 h 757"/>
              <a:gd name="T36" fmla="*/ 224115 w 698"/>
              <a:gd name="T37" fmla="*/ 564722 h 757"/>
              <a:gd name="T38" fmla="*/ 325829 w 698"/>
              <a:gd name="T39" fmla="*/ 413211 h 757"/>
              <a:gd name="T40" fmla="*/ 394787 w 698"/>
              <a:gd name="T41" fmla="*/ 334012 h 757"/>
              <a:gd name="T42" fmla="*/ 391339 w 698"/>
              <a:gd name="T43" fmla="*/ 259979 h 757"/>
              <a:gd name="T44" fmla="*/ 334448 w 698"/>
              <a:gd name="T45" fmla="*/ 208327 h 757"/>
              <a:gd name="T46" fmla="*/ 258594 w 698"/>
              <a:gd name="T47" fmla="*/ 210049 h 757"/>
              <a:gd name="T48" fmla="*/ 162052 w 698"/>
              <a:gd name="T49" fmla="*/ 294413 h 757"/>
              <a:gd name="T50" fmla="*/ 81026 w 698"/>
              <a:gd name="T51" fmla="*/ 404603 h 757"/>
              <a:gd name="T52" fmla="*/ 25859 w 698"/>
              <a:gd name="T53" fmla="*/ 530288 h 757"/>
              <a:gd name="T54" fmla="*/ 1724 w 698"/>
              <a:gd name="T55" fmla="*/ 666303 h 757"/>
              <a:gd name="T56" fmla="*/ 8620 w 698"/>
              <a:gd name="T57" fmla="*/ 793710 h 757"/>
              <a:gd name="T58" fmla="*/ 37927 w 698"/>
              <a:gd name="T59" fmla="*/ 907343 h 757"/>
              <a:gd name="T60" fmla="*/ 137917 w 698"/>
              <a:gd name="T61" fmla="*/ 1084679 h 757"/>
              <a:gd name="T62" fmla="*/ 317209 w 698"/>
              <a:gd name="T63" fmla="*/ 1231025 h 757"/>
              <a:gd name="T64" fmla="*/ 453402 w 698"/>
              <a:gd name="T65" fmla="*/ 1286120 h 757"/>
              <a:gd name="T66" fmla="*/ 570631 w 698"/>
              <a:gd name="T67" fmla="*/ 1303337 h 757"/>
              <a:gd name="T68" fmla="*/ 694756 w 698"/>
              <a:gd name="T69" fmla="*/ 1296450 h 757"/>
              <a:gd name="T70" fmla="*/ 808538 w 698"/>
              <a:gd name="T71" fmla="*/ 1265459 h 757"/>
              <a:gd name="T72" fmla="*/ 984382 w 698"/>
              <a:gd name="T73" fmla="*/ 1163878 h 757"/>
              <a:gd name="T74" fmla="*/ 1130919 w 698"/>
              <a:gd name="T75" fmla="*/ 988263 h 757"/>
              <a:gd name="T76" fmla="*/ 1186085 w 698"/>
              <a:gd name="T77" fmla="*/ 853970 h 757"/>
              <a:gd name="T78" fmla="*/ 1203325 w 698"/>
              <a:gd name="T79" fmla="*/ 731728 h 757"/>
              <a:gd name="T80" fmla="*/ 694756 w 698"/>
              <a:gd name="T81" fmla="*/ 63703 h 757"/>
              <a:gd name="T82" fmla="*/ 639590 w 698"/>
              <a:gd name="T83" fmla="*/ 8609 h 757"/>
              <a:gd name="T84" fmla="*/ 562011 w 698"/>
              <a:gd name="T85" fmla="*/ 8609 h 757"/>
              <a:gd name="T86" fmla="*/ 510293 w 698"/>
              <a:gd name="T87" fmla="*/ 63703 h 757"/>
              <a:gd name="T88" fmla="*/ 505121 w 698"/>
              <a:gd name="T89" fmla="*/ 623260 h 757"/>
              <a:gd name="T90" fmla="*/ 548220 w 698"/>
              <a:gd name="T91" fmla="*/ 686964 h 757"/>
              <a:gd name="T92" fmla="*/ 622350 w 698"/>
              <a:gd name="T93" fmla="*/ 700737 h 757"/>
              <a:gd name="T94" fmla="*/ 686137 w 698"/>
              <a:gd name="T95" fmla="*/ 657694 h 757"/>
              <a:gd name="T96" fmla="*/ 703376 w 698"/>
              <a:gd name="T97" fmla="*/ 101581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355" name="Freeform 7"/>
          <p:cNvSpPr>
            <a:spLocks noChangeArrowheads="1"/>
          </p:cNvSpPr>
          <p:nvPr/>
        </p:nvSpPr>
        <p:spPr bwMode="auto">
          <a:xfrm>
            <a:off x="13515975" y="6896100"/>
            <a:ext cx="968375" cy="708025"/>
          </a:xfrm>
          <a:custGeom>
            <a:avLst/>
            <a:gdLst>
              <a:gd name="T0" fmla="*/ 965051 w 874"/>
              <a:gd name="T1" fmla="*/ 481989 h 639"/>
              <a:gd name="T2" fmla="*/ 949539 w 874"/>
              <a:gd name="T3" fmla="*/ 435452 h 639"/>
              <a:gd name="T4" fmla="*/ 925164 w 874"/>
              <a:gd name="T5" fmla="*/ 394455 h 639"/>
              <a:gd name="T6" fmla="*/ 890816 w 874"/>
              <a:gd name="T7" fmla="*/ 361215 h 639"/>
              <a:gd name="T8" fmla="*/ 849821 w 874"/>
              <a:gd name="T9" fmla="*/ 336838 h 639"/>
              <a:gd name="T10" fmla="*/ 827661 w 874"/>
              <a:gd name="T11" fmla="*/ 311354 h 639"/>
              <a:gd name="T12" fmla="*/ 838741 w 874"/>
              <a:gd name="T13" fmla="*/ 257061 h 639"/>
              <a:gd name="T14" fmla="*/ 833201 w 874"/>
              <a:gd name="T15" fmla="*/ 218280 h 639"/>
              <a:gd name="T16" fmla="*/ 816582 w 874"/>
              <a:gd name="T17" fmla="*/ 185039 h 639"/>
              <a:gd name="T18" fmla="*/ 792206 w 874"/>
              <a:gd name="T19" fmla="*/ 157339 h 639"/>
              <a:gd name="T20" fmla="*/ 760075 w 874"/>
              <a:gd name="T21" fmla="*/ 138503 h 639"/>
              <a:gd name="T22" fmla="*/ 723511 w 874"/>
              <a:gd name="T23" fmla="*/ 129638 h 639"/>
              <a:gd name="T24" fmla="*/ 685840 w 874"/>
              <a:gd name="T25" fmla="*/ 129638 h 639"/>
              <a:gd name="T26" fmla="*/ 652601 w 874"/>
              <a:gd name="T27" fmla="*/ 140719 h 639"/>
              <a:gd name="T28" fmla="*/ 627117 w 874"/>
              <a:gd name="T29" fmla="*/ 159555 h 639"/>
              <a:gd name="T30" fmla="*/ 599417 w 874"/>
              <a:gd name="T31" fmla="*/ 108586 h 639"/>
              <a:gd name="T32" fmla="*/ 561746 w 874"/>
              <a:gd name="T33" fmla="*/ 66481 h 639"/>
              <a:gd name="T34" fmla="*/ 517427 w 874"/>
              <a:gd name="T35" fmla="*/ 33241 h 639"/>
              <a:gd name="T36" fmla="*/ 465352 w 874"/>
              <a:gd name="T37" fmla="*/ 11080 h 639"/>
              <a:gd name="T38" fmla="*/ 407737 w 874"/>
              <a:gd name="T39" fmla="*/ 0 h 639"/>
              <a:gd name="T40" fmla="*/ 335718 w 874"/>
              <a:gd name="T41" fmla="*/ 5540 h 639"/>
              <a:gd name="T42" fmla="*/ 264807 w 874"/>
              <a:gd name="T43" fmla="*/ 31025 h 639"/>
              <a:gd name="T44" fmla="*/ 206084 w 874"/>
              <a:gd name="T45" fmla="*/ 74237 h 639"/>
              <a:gd name="T46" fmla="*/ 161765 w 874"/>
              <a:gd name="T47" fmla="*/ 132962 h 639"/>
              <a:gd name="T48" fmla="*/ 135174 w 874"/>
              <a:gd name="T49" fmla="*/ 206092 h 639"/>
              <a:gd name="T50" fmla="*/ 129634 w 874"/>
              <a:gd name="T51" fmla="*/ 268141 h 639"/>
              <a:gd name="T52" fmla="*/ 104150 w 874"/>
              <a:gd name="T53" fmla="*/ 294733 h 639"/>
              <a:gd name="T54" fmla="*/ 66479 w 874"/>
              <a:gd name="T55" fmla="*/ 324650 h 639"/>
              <a:gd name="T56" fmla="*/ 36563 w 874"/>
              <a:gd name="T57" fmla="*/ 358999 h 639"/>
              <a:gd name="T58" fmla="*/ 14404 w 874"/>
              <a:gd name="T59" fmla="*/ 402211 h 639"/>
              <a:gd name="T60" fmla="*/ 3324 w 874"/>
              <a:gd name="T61" fmla="*/ 449856 h 639"/>
              <a:gd name="T62" fmla="*/ 2216 w 874"/>
              <a:gd name="T63" fmla="*/ 506365 h 639"/>
              <a:gd name="T64" fmla="*/ 18836 w 874"/>
              <a:gd name="T65" fmla="*/ 570630 h 639"/>
              <a:gd name="T66" fmla="*/ 52075 w 874"/>
              <a:gd name="T67" fmla="*/ 627140 h 639"/>
              <a:gd name="T68" fmla="*/ 99718 w 874"/>
              <a:gd name="T69" fmla="*/ 669244 h 639"/>
              <a:gd name="T70" fmla="*/ 159549 w 874"/>
              <a:gd name="T71" fmla="*/ 699161 h 639"/>
              <a:gd name="T72" fmla="*/ 226028 w 874"/>
              <a:gd name="T73" fmla="*/ 708025 h 639"/>
              <a:gd name="T74" fmla="*/ 812150 w 874"/>
              <a:gd name="T75" fmla="*/ 704701 h 639"/>
              <a:gd name="T76" fmla="*/ 866441 w 874"/>
              <a:gd name="T77" fmla="*/ 683649 h 639"/>
              <a:gd name="T78" fmla="*/ 910760 w 874"/>
              <a:gd name="T79" fmla="*/ 650408 h 639"/>
              <a:gd name="T80" fmla="*/ 943999 w 874"/>
              <a:gd name="T81" fmla="*/ 606087 h 639"/>
              <a:gd name="T82" fmla="*/ 962835 w 874"/>
              <a:gd name="T83" fmla="*/ 554010 h 6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74"/>
              <a:gd name="T127" fmla="*/ 0 h 639"/>
              <a:gd name="T128" fmla="*/ 874 w 874"/>
              <a:gd name="T129" fmla="*/ 639 h 6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74" h="639">
                <a:moveTo>
                  <a:pt x="874" y="465"/>
                </a:moveTo>
                <a:lnTo>
                  <a:pt x="872" y="450"/>
                </a:lnTo>
                <a:lnTo>
                  <a:pt x="871" y="435"/>
                </a:lnTo>
                <a:lnTo>
                  <a:pt x="867" y="420"/>
                </a:lnTo>
                <a:lnTo>
                  <a:pt x="862" y="406"/>
                </a:lnTo>
                <a:lnTo>
                  <a:pt x="857" y="393"/>
                </a:lnTo>
                <a:lnTo>
                  <a:pt x="850" y="380"/>
                </a:lnTo>
                <a:lnTo>
                  <a:pt x="844" y="366"/>
                </a:lnTo>
                <a:lnTo>
                  <a:pt x="835" y="356"/>
                </a:lnTo>
                <a:lnTo>
                  <a:pt x="825" y="345"/>
                </a:lnTo>
                <a:lnTo>
                  <a:pt x="815" y="335"/>
                </a:lnTo>
                <a:lnTo>
                  <a:pt x="804" y="326"/>
                </a:lnTo>
                <a:lnTo>
                  <a:pt x="792" y="318"/>
                </a:lnTo>
                <a:lnTo>
                  <a:pt x="778" y="309"/>
                </a:lnTo>
                <a:lnTo>
                  <a:pt x="767" y="304"/>
                </a:lnTo>
                <a:lnTo>
                  <a:pt x="752" y="299"/>
                </a:lnTo>
                <a:lnTo>
                  <a:pt x="738" y="294"/>
                </a:lnTo>
                <a:lnTo>
                  <a:pt x="747" y="281"/>
                </a:lnTo>
                <a:lnTo>
                  <a:pt x="752" y="266"/>
                </a:lnTo>
                <a:lnTo>
                  <a:pt x="755" y="249"/>
                </a:lnTo>
                <a:lnTo>
                  <a:pt x="757" y="232"/>
                </a:lnTo>
                <a:lnTo>
                  <a:pt x="757" y="221"/>
                </a:lnTo>
                <a:lnTo>
                  <a:pt x="755" y="209"/>
                </a:lnTo>
                <a:lnTo>
                  <a:pt x="752" y="197"/>
                </a:lnTo>
                <a:lnTo>
                  <a:pt x="748" y="187"/>
                </a:lnTo>
                <a:lnTo>
                  <a:pt x="743" y="177"/>
                </a:lnTo>
                <a:lnTo>
                  <a:pt x="737" y="167"/>
                </a:lnTo>
                <a:lnTo>
                  <a:pt x="730" y="159"/>
                </a:lnTo>
                <a:lnTo>
                  <a:pt x="723" y="150"/>
                </a:lnTo>
                <a:lnTo>
                  <a:pt x="715" y="142"/>
                </a:lnTo>
                <a:lnTo>
                  <a:pt x="705" y="135"/>
                </a:lnTo>
                <a:lnTo>
                  <a:pt x="696" y="130"/>
                </a:lnTo>
                <a:lnTo>
                  <a:pt x="686" y="125"/>
                </a:lnTo>
                <a:lnTo>
                  <a:pt x="675" y="120"/>
                </a:lnTo>
                <a:lnTo>
                  <a:pt x="663" y="119"/>
                </a:lnTo>
                <a:lnTo>
                  <a:pt x="653" y="117"/>
                </a:lnTo>
                <a:lnTo>
                  <a:pt x="641" y="115"/>
                </a:lnTo>
                <a:lnTo>
                  <a:pt x="629" y="117"/>
                </a:lnTo>
                <a:lnTo>
                  <a:pt x="619" y="117"/>
                </a:lnTo>
                <a:lnTo>
                  <a:pt x="609" y="120"/>
                </a:lnTo>
                <a:lnTo>
                  <a:pt x="599" y="124"/>
                </a:lnTo>
                <a:lnTo>
                  <a:pt x="589" y="127"/>
                </a:lnTo>
                <a:lnTo>
                  <a:pt x="581" y="132"/>
                </a:lnTo>
                <a:lnTo>
                  <a:pt x="573" y="137"/>
                </a:lnTo>
                <a:lnTo>
                  <a:pt x="566" y="144"/>
                </a:lnTo>
                <a:lnTo>
                  <a:pt x="557" y="129"/>
                </a:lnTo>
                <a:lnTo>
                  <a:pt x="549" y="114"/>
                </a:lnTo>
                <a:lnTo>
                  <a:pt x="541" y="98"/>
                </a:lnTo>
                <a:lnTo>
                  <a:pt x="531" y="85"/>
                </a:lnTo>
                <a:lnTo>
                  <a:pt x="519" y="73"/>
                </a:lnTo>
                <a:lnTo>
                  <a:pt x="507" y="60"/>
                </a:lnTo>
                <a:lnTo>
                  <a:pt x="494" y="50"/>
                </a:lnTo>
                <a:lnTo>
                  <a:pt x="480" y="40"/>
                </a:lnTo>
                <a:lnTo>
                  <a:pt x="467" y="30"/>
                </a:lnTo>
                <a:lnTo>
                  <a:pt x="452" y="23"/>
                </a:lnTo>
                <a:lnTo>
                  <a:pt x="435" y="16"/>
                </a:lnTo>
                <a:lnTo>
                  <a:pt x="420" y="10"/>
                </a:lnTo>
                <a:lnTo>
                  <a:pt x="403" y="5"/>
                </a:lnTo>
                <a:lnTo>
                  <a:pt x="385" y="1"/>
                </a:lnTo>
                <a:lnTo>
                  <a:pt x="368" y="0"/>
                </a:lnTo>
                <a:lnTo>
                  <a:pt x="350" y="0"/>
                </a:lnTo>
                <a:lnTo>
                  <a:pt x="326" y="0"/>
                </a:lnTo>
                <a:lnTo>
                  <a:pt x="303" y="5"/>
                </a:lnTo>
                <a:lnTo>
                  <a:pt x="281" y="10"/>
                </a:lnTo>
                <a:lnTo>
                  <a:pt x="259" y="18"/>
                </a:lnTo>
                <a:lnTo>
                  <a:pt x="239" y="28"/>
                </a:lnTo>
                <a:lnTo>
                  <a:pt x="219" y="38"/>
                </a:lnTo>
                <a:lnTo>
                  <a:pt x="201" y="52"/>
                </a:lnTo>
                <a:lnTo>
                  <a:pt x="186" y="67"/>
                </a:lnTo>
                <a:lnTo>
                  <a:pt x="171" y="83"/>
                </a:lnTo>
                <a:lnTo>
                  <a:pt x="157" y="102"/>
                </a:lnTo>
                <a:lnTo>
                  <a:pt x="146" y="120"/>
                </a:lnTo>
                <a:lnTo>
                  <a:pt x="136" y="142"/>
                </a:lnTo>
                <a:lnTo>
                  <a:pt x="127" y="162"/>
                </a:lnTo>
                <a:lnTo>
                  <a:pt x="122" y="186"/>
                </a:lnTo>
                <a:lnTo>
                  <a:pt x="119" y="209"/>
                </a:lnTo>
                <a:lnTo>
                  <a:pt x="117" y="232"/>
                </a:lnTo>
                <a:lnTo>
                  <a:pt x="117" y="242"/>
                </a:lnTo>
                <a:lnTo>
                  <a:pt x="117" y="251"/>
                </a:lnTo>
                <a:lnTo>
                  <a:pt x="105" y="258"/>
                </a:lnTo>
                <a:lnTo>
                  <a:pt x="94" y="266"/>
                </a:lnTo>
                <a:lnTo>
                  <a:pt x="82" y="274"/>
                </a:lnTo>
                <a:lnTo>
                  <a:pt x="70" y="283"/>
                </a:lnTo>
                <a:lnTo>
                  <a:pt x="60" y="293"/>
                </a:lnTo>
                <a:lnTo>
                  <a:pt x="50" y="303"/>
                </a:lnTo>
                <a:lnTo>
                  <a:pt x="42" y="313"/>
                </a:lnTo>
                <a:lnTo>
                  <a:pt x="33" y="324"/>
                </a:lnTo>
                <a:lnTo>
                  <a:pt x="27" y="338"/>
                </a:lnTo>
                <a:lnTo>
                  <a:pt x="20" y="350"/>
                </a:lnTo>
                <a:lnTo>
                  <a:pt x="13" y="363"/>
                </a:lnTo>
                <a:lnTo>
                  <a:pt x="10" y="376"/>
                </a:lnTo>
                <a:lnTo>
                  <a:pt x="5" y="391"/>
                </a:lnTo>
                <a:lnTo>
                  <a:pt x="3" y="406"/>
                </a:lnTo>
                <a:lnTo>
                  <a:pt x="2" y="420"/>
                </a:lnTo>
                <a:lnTo>
                  <a:pt x="0" y="435"/>
                </a:lnTo>
                <a:lnTo>
                  <a:pt x="2" y="457"/>
                </a:lnTo>
                <a:lnTo>
                  <a:pt x="5" y="477"/>
                </a:lnTo>
                <a:lnTo>
                  <a:pt x="10" y="497"/>
                </a:lnTo>
                <a:lnTo>
                  <a:pt x="17" y="515"/>
                </a:lnTo>
                <a:lnTo>
                  <a:pt x="25" y="532"/>
                </a:lnTo>
                <a:lnTo>
                  <a:pt x="35" y="549"/>
                </a:lnTo>
                <a:lnTo>
                  <a:pt x="47" y="566"/>
                </a:lnTo>
                <a:lnTo>
                  <a:pt x="60" y="579"/>
                </a:lnTo>
                <a:lnTo>
                  <a:pt x="75" y="592"/>
                </a:lnTo>
                <a:lnTo>
                  <a:pt x="90" y="604"/>
                </a:lnTo>
                <a:lnTo>
                  <a:pt x="107" y="614"/>
                </a:lnTo>
                <a:lnTo>
                  <a:pt x="125" y="622"/>
                </a:lnTo>
                <a:lnTo>
                  <a:pt x="144" y="631"/>
                </a:lnTo>
                <a:lnTo>
                  <a:pt x="164" y="636"/>
                </a:lnTo>
                <a:lnTo>
                  <a:pt x="184" y="637"/>
                </a:lnTo>
                <a:lnTo>
                  <a:pt x="204" y="639"/>
                </a:lnTo>
                <a:lnTo>
                  <a:pt x="698" y="639"/>
                </a:lnTo>
                <a:lnTo>
                  <a:pt x="716" y="639"/>
                </a:lnTo>
                <a:lnTo>
                  <a:pt x="733" y="636"/>
                </a:lnTo>
                <a:lnTo>
                  <a:pt x="750" y="631"/>
                </a:lnTo>
                <a:lnTo>
                  <a:pt x="767" y="626"/>
                </a:lnTo>
                <a:lnTo>
                  <a:pt x="782" y="617"/>
                </a:lnTo>
                <a:lnTo>
                  <a:pt x="797" y="609"/>
                </a:lnTo>
                <a:lnTo>
                  <a:pt x="810" y="599"/>
                </a:lnTo>
                <a:lnTo>
                  <a:pt x="822" y="587"/>
                </a:lnTo>
                <a:lnTo>
                  <a:pt x="834" y="576"/>
                </a:lnTo>
                <a:lnTo>
                  <a:pt x="844" y="562"/>
                </a:lnTo>
                <a:lnTo>
                  <a:pt x="852" y="547"/>
                </a:lnTo>
                <a:lnTo>
                  <a:pt x="859" y="532"/>
                </a:lnTo>
                <a:lnTo>
                  <a:pt x="866" y="517"/>
                </a:lnTo>
                <a:lnTo>
                  <a:pt x="869" y="500"/>
                </a:lnTo>
                <a:lnTo>
                  <a:pt x="872" y="482"/>
                </a:lnTo>
                <a:lnTo>
                  <a:pt x="874" y="465"/>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356" name="Freeform 21"/>
          <p:cNvSpPr>
            <a:spLocks noEditPoints="1" noChangeArrowheads="1"/>
          </p:cNvSpPr>
          <p:nvPr/>
        </p:nvSpPr>
        <p:spPr bwMode="auto">
          <a:xfrm>
            <a:off x="9867900" y="6873875"/>
            <a:ext cx="895350" cy="752475"/>
          </a:xfrm>
          <a:custGeom>
            <a:avLst/>
            <a:gdLst>
              <a:gd name="T0" fmla="*/ 338717 w 756"/>
              <a:gd name="T1" fmla="*/ 657240 h 640"/>
              <a:gd name="T2" fmla="*/ 312662 w 756"/>
              <a:gd name="T3" fmla="*/ 626671 h 640"/>
              <a:gd name="T4" fmla="*/ 274763 w 756"/>
              <a:gd name="T5" fmla="*/ 613737 h 640"/>
              <a:gd name="T6" fmla="*/ 236865 w 756"/>
              <a:gd name="T7" fmla="*/ 626671 h 640"/>
              <a:gd name="T8" fmla="*/ 211994 w 756"/>
              <a:gd name="T9" fmla="*/ 657240 h 640"/>
              <a:gd name="T10" fmla="*/ 207257 w 756"/>
              <a:gd name="T11" fmla="*/ 697215 h 640"/>
              <a:gd name="T12" fmla="*/ 225022 w 756"/>
              <a:gd name="T13" fmla="*/ 732487 h 640"/>
              <a:gd name="T14" fmla="*/ 261736 w 756"/>
              <a:gd name="T15" fmla="*/ 750124 h 640"/>
              <a:gd name="T16" fmla="*/ 300819 w 756"/>
              <a:gd name="T17" fmla="*/ 746596 h 640"/>
              <a:gd name="T18" fmla="*/ 332795 w 756"/>
              <a:gd name="T19" fmla="*/ 720730 h 640"/>
              <a:gd name="T20" fmla="*/ 344639 w 756"/>
              <a:gd name="T21" fmla="*/ 683106 h 640"/>
              <a:gd name="T22" fmla="*/ 820738 w 756"/>
              <a:gd name="T23" fmla="*/ 657240 h 640"/>
              <a:gd name="T24" fmla="*/ 797051 w 756"/>
              <a:gd name="T25" fmla="*/ 626671 h 640"/>
              <a:gd name="T26" fmla="*/ 756784 w 756"/>
              <a:gd name="T27" fmla="*/ 613737 h 640"/>
              <a:gd name="T28" fmla="*/ 718886 w 756"/>
              <a:gd name="T29" fmla="*/ 626671 h 640"/>
              <a:gd name="T30" fmla="*/ 694015 w 756"/>
              <a:gd name="T31" fmla="*/ 657240 h 640"/>
              <a:gd name="T32" fmla="*/ 689277 w 756"/>
              <a:gd name="T33" fmla="*/ 697215 h 640"/>
              <a:gd name="T34" fmla="*/ 709411 w 756"/>
              <a:gd name="T35" fmla="*/ 732487 h 640"/>
              <a:gd name="T36" fmla="*/ 742572 w 756"/>
              <a:gd name="T37" fmla="*/ 750124 h 640"/>
              <a:gd name="T38" fmla="*/ 785208 w 756"/>
              <a:gd name="T39" fmla="*/ 746596 h 640"/>
              <a:gd name="T40" fmla="*/ 814816 w 756"/>
              <a:gd name="T41" fmla="*/ 720730 h 640"/>
              <a:gd name="T42" fmla="*/ 826659 w 756"/>
              <a:gd name="T43" fmla="*/ 683106 h 640"/>
              <a:gd name="T44" fmla="*/ 894166 w 756"/>
              <a:gd name="T45" fmla="*/ 95235 h 640"/>
              <a:gd name="T46" fmla="*/ 883507 w 756"/>
              <a:gd name="T47" fmla="*/ 77599 h 640"/>
              <a:gd name="T48" fmla="*/ 868111 w 756"/>
              <a:gd name="T49" fmla="*/ 69369 h 640"/>
              <a:gd name="T50" fmla="*/ 209626 w 756"/>
              <a:gd name="T51" fmla="*/ 45854 h 640"/>
              <a:gd name="T52" fmla="*/ 191861 w 756"/>
              <a:gd name="T53" fmla="*/ 5879 h 640"/>
              <a:gd name="T54" fmla="*/ 177649 w 756"/>
              <a:gd name="T55" fmla="*/ 0 h 640"/>
              <a:gd name="T56" fmla="*/ 27239 w 756"/>
              <a:gd name="T57" fmla="*/ 0 h 640"/>
              <a:gd name="T58" fmla="*/ 9475 w 756"/>
              <a:gd name="T59" fmla="*/ 10582 h 640"/>
              <a:gd name="T60" fmla="*/ 0 w 756"/>
              <a:gd name="T61" fmla="*/ 25866 h 640"/>
              <a:gd name="T62" fmla="*/ 1184 w 756"/>
              <a:gd name="T63" fmla="*/ 47030 h 640"/>
              <a:gd name="T64" fmla="*/ 13028 w 756"/>
              <a:gd name="T65" fmla="*/ 61139 h 640"/>
              <a:gd name="T66" fmla="*/ 33161 w 756"/>
              <a:gd name="T67" fmla="*/ 67017 h 640"/>
              <a:gd name="T68" fmla="*/ 229759 w 756"/>
              <a:gd name="T69" fmla="*/ 523205 h 640"/>
              <a:gd name="T70" fmla="*/ 206073 w 756"/>
              <a:gd name="T71" fmla="*/ 580817 h 640"/>
              <a:gd name="T72" fmla="*/ 211994 w 756"/>
              <a:gd name="T73" fmla="*/ 600804 h 640"/>
              <a:gd name="T74" fmla="*/ 227390 w 756"/>
              <a:gd name="T75" fmla="*/ 612562 h 640"/>
              <a:gd name="T76" fmla="*/ 791129 w 756"/>
              <a:gd name="T77" fmla="*/ 613737 h 640"/>
              <a:gd name="T78" fmla="*/ 810079 w 756"/>
              <a:gd name="T79" fmla="*/ 607859 h 640"/>
              <a:gd name="T80" fmla="*/ 821922 w 756"/>
              <a:gd name="T81" fmla="*/ 594926 h 640"/>
              <a:gd name="T82" fmla="*/ 824290 w 756"/>
              <a:gd name="T83" fmla="*/ 574938 h 640"/>
              <a:gd name="T84" fmla="*/ 816000 w 756"/>
              <a:gd name="T85" fmla="*/ 557302 h 640"/>
              <a:gd name="T86" fmla="*/ 798235 w 756"/>
              <a:gd name="T87" fmla="*/ 547896 h 640"/>
              <a:gd name="T88" fmla="*/ 300819 w 756"/>
              <a:gd name="T89" fmla="*/ 539666 h 640"/>
              <a:gd name="T90" fmla="*/ 309109 w 756"/>
              <a:gd name="T91" fmla="*/ 511448 h 640"/>
              <a:gd name="T92" fmla="*/ 864558 w 756"/>
              <a:gd name="T93" fmla="*/ 409158 h 640"/>
              <a:gd name="T94" fmla="*/ 882322 w 756"/>
              <a:gd name="T95" fmla="*/ 402104 h 640"/>
              <a:gd name="T96" fmla="*/ 891797 w 756"/>
              <a:gd name="T97" fmla="*/ 387995 h 640"/>
              <a:gd name="T98" fmla="*/ 895350 w 756"/>
              <a:gd name="T99" fmla="*/ 102290 h 6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56"/>
              <a:gd name="T151" fmla="*/ 0 h 640"/>
              <a:gd name="T152" fmla="*/ 756 w 756"/>
              <a:gd name="T153" fmla="*/ 640 h 64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56" h="640">
                <a:moveTo>
                  <a:pt x="291" y="581"/>
                </a:moveTo>
                <a:lnTo>
                  <a:pt x="289" y="569"/>
                </a:lnTo>
                <a:lnTo>
                  <a:pt x="286" y="559"/>
                </a:lnTo>
                <a:lnTo>
                  <a:pt x="281" y="549"/>
                </a:lnTo>
                <a:lnTo>
                  <a:pt x="272" y="541"/>
                </a:lnTo>
                <a:lnTo>
                  <a:pt x="264" y="533"/>
                </a:lnTo>
                <a:lnTo>
                  <a:pt x="254" y="528"/>
                </a:lnTo>
                <a:lnTo>
                  <a:pt x="244" y="524"/>
                </a:lnTo>
                <a:lnTo>
                  <a:pt x="232" y="522"/>
                </a:lnTo>
                <a:lnTo>
                  <a:pt x="221" y="524"/>
                </a:lnTo>
                <a:lnTo>
                  <a:pt x="211" y="528"/>
                </a:lnTo>
                <a:lnTo>
                  <a:pt x="200" y="533"/>
                </a:lnTo>
                <a:lnTo>
                  <a:pt x="190" y="541"/>
                </a:lnTo>
                <a:lnTo>
                  <a:pt x="184" y="549"/>
                </a:lnTo>
                <a:lnTo>
                  <a:pt x="179" y="559"/>
                </a:lnTo>
                <a:lnTo>
                  <a:pt x="175" y="569"/>
                </a:lnTo>
                <a:lnTo>
                  <a:pt x="174" y="581"/>
                </a:lnTo>
                <a:lnTo>
                  <a:pt x="175" y="593"/>
                </a:lnTo>
                <a:lnTo>
                  <a:pt x="179" y="605"/>
                </a:lnTo>
                <a:lnTo>
                  <a:pt x="184" y="613"/>
                </a:lnTo>
                <a:lnTo>
                  <a:pt x="190" y="623"/>
                </a:lnTo>
                <a:lnTo>
                  <a:pt x="200" y="630"/>
                </a:lnTo>
                <a:lnTo>
                  <a:pt x="211" y="635"/>
                </a:lnTo>
                <a:lnTo>
                  <a:pt x="221" y="638"/>
                </a:lnTo>
                <a:lnTo>
                  <a:pt x="232" y="640"/>
                </a:lnTo>
                <a:lnTo>
                  <a:pt x="244" y="638"/>
                </a:lnTo>
                <a:lnTo>
                  <a:pt x="254" y="635"/>
                </a:lnTo>
                <a:lnTo>
                  <a:pt x="264" y="630"/>
                </a:lnTo>
                <a:lnTo>
                  <a:pt x="272" y="623"/>
                </a:lnTo>
                <a:lnTo>
                  <a:pt x="281" y="613"/>
                </a:lnTo>
                <a:lnTo>
                  <a:pt x="286" y="605"/>
                </a:lnTo>
                <a:lnTo>
                  <a:pt x="289" y="593"/>
                </a:lnTo>
                <a:lnTo>
                  <a:pt x="291" y="581"/>
                </a:lnTo>
                <a:close/>
                <a:moveTo>
                  <a:pt x="698" y="581"/>
                </a:moveTo>
                <a:lnTo>
                  <a:pt x="696" y="569"/>
                </a:lnTo>
                <a:lnTo>
                  <a:pt x="693" y="559"/>
                </a:lnTo>
                <a:lnTo>
                  <a:pt x="688" y="549"/>
                </a:lnTo>
                <a:lnTo>
                  <a:pt x="681" y="541"/>
                </a:lnTo>
                <a:lnTo>
                  <a:pt x="673" y="533"/>
                </a:lnTo>
                <a:lnTo>
                  <a:pt x="663" y="528"/>
                </a:lnTo>
                <a:lnTo>
                  <a:pt x="651" y="524"/>
                </a:lnTo>
                <a:lnTo>
                  <a:pt x="639" y="522"/>
                </a:lnTo>
                <a:lnTo>
                  <a:pt x="627" y="524"/>
                </a:lnTo>
                <a:lnTo>
                  <a:pt x="617" y="528"/>
                </a:lnTo>
                <a:lnTo>
                  <a:pt x="607" y="533"/>
                </a:lnTo>
                <a:lnTo>
                  <a:pt x="599" y="541"/>
                </a:lnTo>
                <a:lnTo>
                  <a:pt x="591" y="549"/>
                </a:lnTo>
                <a:lnTo>
                  <a:pt x="586" y="559"/>
                </a:lnTo>
                <a:lnTo>
                  <a:pt x="582" y="569"/>
                </a:lnTo>
                <a:lnTo>
                  <a:pt x="582" y="581"/>
                </a:lnTo>
                <a:lnTo>
                  <a:pt x="582" y="593"/>
                </a:lnTo>
                <a:lnTo>
                  <a:pt x="586" y="605"/>
                </a:lnTo>
                <a:lnTo>
                  <a:pt x="591" y="613"/>
                </a:lnTo>
                <a:lnTo>
                  <a:pt x="599" y="623"/>
                </a:lnTo>
                <a:lnTo>
                  <a:pt x="607" y="630"/>
                </a:lnTo>
                <a:lnTo>
                  <a:pt x="617" y="635"/>
                </a:lnTo>
                <a:lnTo>
                  <a:pt x="627" y="638"/>
                </a:lnTo>
                <a:lnTo>
                  <a:pt x="639" y="640"/>
                </a:lnTo>
                <a:lnTo>
                  <a:pt x="651" y="638"/>
                </a:lnTo>
                <a:lnTo>
                  <a:pt x="663" y="635"/>
                </a:lnTo>
                <a:lnTo>
                  <a:pt x="671" y="630"/>
                </a:lnTo>
                <a:lnTo>
                  <a:pt x="681" y="623"/>
                </a:lnTo>
                <a:lnTo>
                  <a:pt x="688" y="613"/>
                </a:lnTo>
                <a:lnTo>
                  <a:pt x="693" y="605"/>
                </a:lnTo>
                <a:lnTo>
                  <a:pt x="696" y="593"/>
                </a:lnTo>
                <a:lnTo>
                  <a:pt x="698" y="581"/>
                </a:lnTo>
                <a:close/>
                <a:moveTo>
                  <a:pt x="756" y="87"/>
                </a:moveTo>
                <a:lnTo>
                  <a:pt x="755" y="81"/>
                </a:lnTo>
                <a:lnTo>
                  <a:pt x="753" y="76"/>
                </a:lnTo>
                <a:lnTo>
                  <a:pt x="751" y="71"/>
                </a:lnTo>
                <a:lnTo>
                  <a:pt x="746" y="66"/>
                </a:lnTo>
                <a:lnTo>
                  <a:pt x="743" y="62"/>
                </a:lnTo>
                <a:lnTo>
                  <a:pt x="738" y="60"/>
                </a:lnTo>
                <a:lnTo>
                  <a:pt x="733" y="59"/>
                </a:lnTo>
                <a:lnTo>
                  <a:pt x="726" y="57"/>
                </a:lnTo>
                <a:lnTo>
                  <a:pt x="180" y="57"/>
                </a:lnTo>
                <a:lnTo>
                  <a:pt x="177" y="39"/>
                </a:lnTo>
                <a:lnTo>
                  <a:pt x="172" y="20"/>
                </a:lnTo>
                <a:lnTo>
                  <a:pt x="169" y="12"/>
                </a:lnTo>
                <a:lnTo>
                  <a:pt x="162" y="5"/>
                </a:lnTo>
                <a:lnTo>
                  <a:pt x="159" y="4"/>
                </a:lnTo>
                <a:lnTo>
                  <a:pt x="155" y="2"/>
                </a:lnTo>
                <a:lnTo>
                  <a:pt x="150" y="0"/>
                </a:lnTo>
                <a:lnTo>
                  <a:pt x="145" y="0"/>
                </a:lnTo>
                <a:lnTo>
                  <a:pt x="28" y="0"/>
                </a:lnTo>
                <a:lnTo>
                  <a:pt x="23" y="0"/>
                </a:lnTo>
                <a:lnTo>
                  <a:pt x="16" y="2"/>
                </a:lnTo>
                <a:lnTo>
                  <a:pt x="11" y="5"/>
                </a:lnTo>
                <a:lnTo>
                  <a:pt x="8" y="9"/>
                </a:lnTo>
                <a:lnTo>
                  <a:pt x="5" y="12"/>
                </a:lnTo>
                <a:lnTo>
                  <a:pt x="1" y="17"/>
                </a:lnTo>
                <a:lnTo>
                  <a:pt x="0" y="22"/>
                </a:lnTo>
                <a:lnTo>
                  <a:pt x="0" y="29"/>
                </a:lnTo>
                <a:lnTo>
                  <a:pt x="0" y="34"/>
                </a:lnTo>
                <a:lnTo>
                  <a:pt x="1" y="40"/>
                </a:lnTo>
                <a:lnTo>
                  <a:pt x="5" y="45"/>
                </a:lnTo>
                <a:lnTo>
                  <a:pt x="8" y="49"/>
                </a:lnTo>
                <a:lnTo>
                  <a:pt x="11" y="52"/>
                </a:lnTo>
                <a:lnTo>
                  <a:pt x="16" y="55"/>
                </a:lnTo>
                <a:lnTo>
                  <a:pt x="23" y="57"/>
                </a:lnTo>
                <a:lnTo>
                  <a:pt x="28" y="57"/>
                </a:lnTo>
                <a:lnTo>
                  <a:pt x="122" y="57"/>
                </a:lnTo>
                <a:lnTo>
                  <a:pt x="202" y="432"/>
                </a:lnTo>
                <a:lnTo>
                  <a:pt x="194" y="445"/>
                </a:lnTo>
                <a:lnTo>
                  <a:pt x="185" y="462"/>
                </a:lnTo>
                <a:lnTo>
                  <a:pt x="177" y="481"/>
                </a:lnTo>
                <a:lnTo>
                  <a:pt x="174" y="494"/>
                </a:lnTo>
                <a:lnTo>
                  <a:pt x="174" y="499"/>
                </a:lnTo>
                <a:lnTo>
                  <a:pt x="175" y="506"/>
                </a:lnTo>
                <a:lnTo>
                  <a:pt x="179" y="511"/>
                </a:lnTo>
                <a:lnTo>
                  <a:pt x="182" y="514"/>
                </a:lnTo>
                <a:lnTo>
                  <a:pt x="187" y="517"/>
                </a:lnTo>
                <a:lnTo>
                  <a:pt x="192" y="521"/>
                </a:lnTo>
                <a:lnTo>
                  <a:pt x="197" y="522"/>
                </a:lnTo>
                <a:lnTo>
                  <a:pt x="202" y="522"/>
                </a:lnTo>
                <a:lnTo>
                  <a:pt x="668" y="522"/>
                </a:lnTo>
                <a:lnTo>
                  <a:pt x="674" y="522"/>
                </a:lnTo>
                <a:lnTo>
                  <a:pt x="679" y="521"/>
                </a:lnTo>
                <a:lnTo>
                  <a:pt x="684" y="517"/>
                </a:lnTo>
                <a:lnTo>
                  <a:pt x="689" y="514"/>
                </a:lnTo>
                <a:lnTo>
                  <a:pt x="693" y="511"/>
                </a:lnTo>
                <a:lnTo>
                  <a:pt x="694" y="506"/>
                </a:lnTo>
                <a:lnTo>
                  <a:pt x="696" y="499"/>
                </a:lnTo>
                <a:lnTo>
                  <a:pt x="698" y="494"/>
                </a:lnTo>
                <a:lnTo>
                  <a:pt x="696" y="489"/>
                </a:lnTo>
                <a:lnTo>
                  <a:pt x="694" y="482"/>
                </a:lnTo>
                <a:lnTo>
                  <a:pt x="693" y="477"/>
                </a:lnTo>
                <a:lnTo>
                  <a:pt x="689" y="474"/>
                </a:lnTo>
                <a:lnTo>
                  <a:pt x="684" y="471"/>
                </a:lnTo>
                <a:lnTo>
                  <a:pt x="679" y="467"/>
                </a:lnTo>
                <a:lnTo>
                  <a:pt x="674" y="466"/>
                </a:lnTo>
                <a:lnTo>
                  <a:pt x="668" y="466"/>
                </a:lnTo>
                <a:lnTo>
                  <a:pt x="251" y="466"/>
                </a:lnTo>
                <a:lnTo>
                  <a:pt x="254" y="459"/>
                </a:lnTo>
                <a:lnTo>
                  <a:pt x="257" y="451"/>
                </a:lnTo>
                <a:lnTo>
                  <a:pt x="259" y="444"/>
                </a:lnTo>
                <a:lnTo>
                  <a:pt x="261" y="435"/>
                </a:lnTo>
                <a:lnTo>
                  <a:pt x="259" y="420"/>
                </a:lnTo>
                <a:lnTo>
                  <a:pt x="256" y="404"/>
                </a:lnTo>
                <a:lnTo>
                  <a:pt x="730" y="348"/>
                </a:lnTo>
                <a:lnTo>
                  <a:pt x="735" y="347"/>
                </a:lnTo>
                <a:lnTo>
                  <a:pt x="740" y="345"/>
                </a:lnTo>
                <a:lnTo>
                  <a:pt x="745" y="342"/>
                </a:lnTo>
                <a:lnTo>
                  <a:pt x="748" y="338"/>
                </a:lnTo>
                <a:lnTo>
                  <a:pt x="751" y="335"/>
                </a:lnTo>
                <a:lnTo>
                  <a:pt x="753" y="330"/>
                </a:lnTo>
                <a:lnTo>
                  <a:pt x="755" y="325"/>
                </a:lnTo>
                <a:lnTo>
                  <a:pt x="756" y="320"/>
                </a:lnTo>
                <a:lnTo>
                  <a:pt x="756" y="87"/>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357" name="Freeform 9"/>
          <p:cNvSpPr>
            <a:spLocks noEditPoints="1" noChangeArrowheads="1"/>
          </p:cNvSpPr>
          <p:nvPr/>
        </p:nvSpPr>
        <p:spPr bwMode="auto">
          <a:xfrm>
            <a:off x="17021175" y="6892925"/>
            <a:ext cx="908050" cy="712788"/>
          </a:xfrm>
          <a:custGeom>
            <a:avLst/>
            <a:gdLst>
              <a:gd name="T0" fmla="*/ 174313 w 672"/>
              <a:gd name="T1" fmla="*/ 499087 h 527"/>
              <a:gd name="T2" fmla="*/ 116209 w 672"/>
              <a:gd name="T3" fmla="*/ 518022 h 527"/>
              <a:gd name="T4" fmla="*/ 68915 w 672"/>
              <a:gd name="T5" fmla="*/ 478799 h 527"/>
              <a:gd name="T6" fmla="*/ 75671 w 672"/>
              <a:gd name="T7" fmla="*/ 417935 h 527"/>
              <a:gd name="T8" fmla="*/ 129721 w 672"/>
              <a:gd name="T9" fmla="*/ 389531 h 527"/>
              <a:gd name="T10" fmla="*/ 183772 w 672"/>
              <a:gd name="T11" fmla="*/ 417935 h 527"/>
              <a:gd name="T12" fmla="*/ 289171 w 672"/>
              <a:gd name="T13" fmla="*/ 240752 h 527"/>
              <a:gd name="T14" fmla="*/ 251335 w 672"/>
              <a:gd name="T15" fmla="*/ 285386 h 527"/>
              <a:gd name="T16" fmla="*/ 190528 w 672"/>
              <a:gd name="T17" fmla="*/ 281328 h 527"/>
              <a:gd name="T18" fmla="*/ 160801 w 672"/>
              <a:gd name="T19" fmla="*/ 227227 h 527"/>
              <a:gd name="T20" fmla="*/ 190528 w 672"/>
              <a:gd name="T21" fmla="*/ 173125 h 527"/>
              <a:gd name="T22" fmla="*/ 251335 w 672"/>
              <a:gd name="T23" fmla="*/ 166362 h 527"/>
              <a:gd name="T24" fmla="*/ 289171 w 672"/>
              <a:gd name="T25" fmla="*/ 213701 h 527"/>
              <a:gd name="T26" fmla="*/ 539155 w 672"/>
              <a:gd name="T27" fmla="*/ 504497 h 527"/>
              <a:gd name="T28" fmla="*/ 547262 w 672"/>
              <a:gd name="T29" fmla="*/ 576182 h 527"/>
              <a:gd name="T30" fmla="*/ 485104 w 672"/>
              <a:gd name="T31" fmla="*/ 643809 h 527"/>
              <a:gd name="T32" fmla="*/ 394569 w 672"/>
              <a:gd name="T33" fmla="*/ 627578 h 527"/>
              <a:gd name="T34" fmla="*/ 356734 w 672"/>
              <a:gd name="T35" fmla="*/ 546426 h 527"/>
              <a:gd name="T36" fmla="*/ 390516 w 672"/>
              <a:gd name="T37" fmla="*/ 477446 h 527"/>
              <a:gd name="T38" fmla="*/ 495914 w 672"/>
              <a:gd name="T39" fmla="*/ 261040 h 527"/>
              <a:gd name="T40" fmla="*/ 516183 w 672"/>
              <a:gd name="T41" fmla="*/ 238047 h 527"/>
              <a:gd name="T42" fmla="*/ 543208 w 672"/>
              <a:gd name="T43" fmla="*/ 240752 h 527"/>
              <a:gd name="T44" fmla="*/ 559424 w 672"/>
              <a:gd name="T45" fmla="*/ 265098 h 527"/>
              <a:gd name="T46" fmla="*/ 841838 w 672"/>
              <a:gd name="T47" fmla="*/ 467978 h 527"/>
              <a:gd name="T48" fmla="*/ 804003 w 672"/>
              <a:gd name="T49" fmla="*/ 512612 h 527"/>
              <a:gd name="T50" fmla="*/ 741844 w 672"/>
              <a:gd name="T51" fmla="*/ 508555 h 527"/>
              <a:gd name="T52" fmla="*/ 714819 w 672"/>
              <a:gd name="T53" fmla="*/ 454453 h 527"/>
              <a:gd name="T54" fmla="*/ 741844 w 672"/>
              <a:gd name="T55" fmla="*/ 400352 h 527"/>
              <a:gd name="T56" fmla="*/ 804003 w 672"/>
              <a:gd name="T57" fmla="*/ 393589 h 527"/>
              <a:gd name="T58" fmla="*/ 841838 w 672"/>
              <a:gd name="T59" fmla="*/ 440928 h 527"/>
              <a:gd name="T60" fmla="*/ 508076 w 672"/>
              <a:gd name="T61" fmla="*/ 166362 h 527"/>
              <a:gd name="T62" fmla="*/ 454025 w 672"/>
              <a:gd name="T63" fmla="*/ 193413 h 527"/>
              <a:gd name="T64" fmla="*/ 399974 w 672"/>
              <a:gd name="T65" fmla="*/ 166362 h 527"/>
              <a:gd name="T66" fmla="*/ 393218 w 672"/>
              <a:gd name="T67" fmla="*/ 104145 h 527"/>
              <a:gd name="T68" fmla="*/ 440512 w 672"/>
              <a:gd name="T69" fmla="*/ 64922 h 527"/>
              <a:gd name="T70" fmla="*/ 498617 w 672"/>
              <a:gd name="T71" fmla="*/ 83857 h 527"/>
              <a:gd name="T72" fmla="*/ 745898 w 672"/>
              <a:gd name="T73" fmla="*/ 227227 h 527"/>
              <a:gd name="T74" fmla="*/ 716170 w 672"/>
              <a:gd name="T75" fmla="*/ 281328 h 527"/>
              <a:gd name="T76" fmla="*/ 655363 w 672"/>
              <a:gd name="T77" fmla="*/ 285386 h 527"/>
              <a:gd name="T78" fmla="*/ 617528 w 672"/>
              <a:gd name="T79" fmla="*/ 240752 h 527"/>
              <a:gd name="T80" fmla="*/ 635094 w 672"/>
              <a:gd name="T81" fmla="*/ 179888 h 527"/>
              <a:gd name="T82" fmla="*/ 694550 w 672"/>
              <a:gd name="T83" fmla="*/ 163657 h 527"/>
              <a:gd name="T84" fmla="*/ 741844 w 672"/>
              <a:gd name="T85" fmla="*/ 202881 h 527"/>
              <a:gd name="T86" fmla="*/ 905347 w 672"/>
              <a:gd name="T87" fmla="*/ 407114 h 527"/>
              <a:gd name="T88" fmla="*/ 853999 w 672"/>
              <a:gd name="T89" fmla="*/ 238047 h 527"/>
              <a:gd name="T90" fmla="*/ 708063 w 672"/>
              <a:gd name="T91" fmla="*/ 77095 h 527"/>
              <a:gd name="T92" fmla="*/ 522940 w 672"/>
              <a:gd name="T93" fmla="*/ 4058 h 527"/>
              <a:gd name="T94" fmla="*/ 406731 w 672"/>
              <a:gd name="T95" fmla="*/ 2705 h 527"/>
              <a:gd name="T96" fmla="*/ 237823 w 672"/>
              <a:gd name="T97" fmla="*/ 54102 h 527"/>
              <a:gd name="T98" fmla="*/ 78373 w 672"/>
              <a:gd name="T99" fmla="*/ 200176 h 527"/>
              <a:gd name="T100" fmla="*/ 4054 w 672"/>
              <a:gd name="T101" fmla="*/ 384121 h 527"/>
              <a:gd name="T102" fmla="*/ 4054 w 672"/>
              <a:gd name="T103" fmla="*/ 519375 h 527"/>
              <a:gd name="T104" fmla="*/ 54051 w 672"/>
              <a:gd name="T105" fmla="*/ 670859 h 527"/>
              <a:gd name="T106" fmla="*/ 98642 w 672"/>
              <a:gd name="T107" fmla="*/ 712788 h 527"/>
              <a:gd name="T108" fmla="*/ 835082 w 672"/>
              <a:gd name="T109" fmla="*/ 699263 h 527"/>
              <a:gd name="T110" fmla="*/ 895889 w 672"/>
              <a:gd name="T111" fmla="*/ 551836 h 52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2"/>
              <a:gd name="T169" fmla="*/ 0 h 527"/>
              <a:gd name="T170" fmla="*/ 672 w 672"/>
              <a:gd name="T171" fmla="*/ 527 h 52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2" h="527">
                <a:moveTo>
                  <a:pt x="144" y="336"/>
                </a:moveTo>
                <a:lnTo>
                  <a:pt x="143" y="346"/>
                </a:lnTo>
                <a:lnTo>
                  <a:pt x="139" y="354"/>
                </a:lnTo>
                <a:lnTo>
                  <a:pt x="136" y="363"/>
                </a:lnTo>
                <a:lnTo>
                  <a:pt x="129" y="369"/>
                </a:lnTo>
                <a:lnTo>
                  <a:pt x="123" y="376"/>
                </a:lnTo>
                <a:lnTo>
                  <a:pt x="114" y="379"/>
                </a:lnTo>
                <a:lnTo>
                  <a:pt x="104" y="383"/>
                </a:lnTo>
                <a:lnTo>
                  <a:pt x="96" y="384"/>
                </a:lnTo>
                <a:lnTo>
                  <a:pt x="86" y="383"/>
                </a:lnTo>
                <a:lnTo>
                  <a:pt x="76" y="379"/>
                </a:lnTo>
                <a:lnTo>
                  <a:pt x="68" y="376"/>
                </a:lnTo>
                <a:lnTo>
                  <a:pt x="61" y="369"/>
                </a:lnTo>
                <a:lnTo>
                  <a:pt x="56" y="363"/>
                </a:lnTo>
                <a:lnTo>
                  <a:pt x="51" y="354"/>
                </a:lnTo>
                <a:lnTo>
                  <a:pt x="48" y="346"/>
                </a:lnTo>
                <a:lnTo>
                  <a:pt x="48" y="336"/>
                </a:lnTo>
                <a:lnTo>
                  <a:pt x="48" y="326"/>
                </a:lnTo>
                <a:lnTo>
                  <a:pt x="51" y="318"/>
                </a:lnTo>
                <a:lnTo>
                  <a:pt x="56" y="309"/>
                </a:lnTo>
                <a:lnTo>
                  <a:pt x="61" y="301"/>
                </a:lnTo>
                <a:lnTo>
                  <a:pt x="68" y="296"/>
                </a:lnTo>
                <a:lnTo>
                  <a:pt x="76" y="291"/>
                </a:lnTo>
                <a:lnTo>
                  <a:pt x="86" y="289"/>
                </a:lnTo>
                <a:lnTo>
                  <a:pt x="96" y="288"/>
                </a:lnTo>
                <a:lnTo>
                  <a:pt x="104" y="289"/>
                </a:lnTo>
                <a:lnTo>
                  <a:pt x="114" y="291"/>
                </a:lnTo>
                <a:lnTo>
                  <a:pt x="123" y="296"/>
                </a:lnTo>
                <a:lnTo>
                  <a:pt x="129" y="301"/>
                </a:lnTo>
                <a:lnTo>
                  <a:pt x="136" y="309"/>
                </a:lnTo>
                <a:lnTo>
                  <a:pt x="139" y="318"/>
                </a:lnTo>
                <a:lnTo>
                  <a:pt x="143" y="326"/>
                </a:lnTo>
                <a:lnTo>
                  <a:pt x="144" y="336"/>
                </a:lnTo>
                <a:close/>
                <a:moveTo>
                  <a:pt x="216" y="168"/>
                </a:moveTo>
                <a:lnTo>
                  <a:pt x="214" y="178"/>
                </a:lnTo>
                <a:lnTo>
                  <a:pt x="213" y="186"/>
                </a:lnTo>
                <a:lnTo>
                  <a:pt x="208" y="195"/>
                </a:lnTo>
                <a:lnTo>
                  <a:pt x="201" y="201"/>
                </a:lnTo>
                <a:lnTo>
                  <a:pt x="194" y="208"/>
                </a:lnTo>
                <a:lnTo>
                  <a:pt x="186" y="211"/>
                </a:lnTo>
                <a:lnTo>
                  <a:pt x="178" y="215"/>
                </a:lnTo>
                <a:lnTo>
                  <a:pt x="168" y="216"/>
                </a:lnTo>
                <a:lnTo>
                  <a:pt x="158" y="215"/>
                </a:lnTo>
                <a:lnTo>
                  <a:pt x="149" y="211"/>
                </a:lnTo>
                <a:lnTo>
                  <a:pt x="141" y="208"/>
                </a:lnTo>
                <a:lnTo>
                  <a:pt x="133" y="201"/>
                </a:lnTo>
                <a:lnTo>
                  <a:pt x="128" y="195"/>
                </a:lnTo>
                <a:lnTo>
                  <a:pt x="123" y="186"/>
                </a:lnTo>
                <a:lnTo>
                  <a:pt x="121" y="178"/>
                </a:lnTo>
                <a:lnTo>
                  <a:pt x="119" y="168"/>
                </a:lnTo>
                <a:lnTo>
                  <a:pt x="121" y="158"/>
                </a:lnTo>
                <a:lnTo>
                  <a:pt x="123" y="150"/>
                </a:lnTo>
                <a:lnTo>
                  <a:pt x="128" y="141"/>
                </a:lnTo>
                <a:lnTo>
                  <a:pt x="133" y="133"/>
                </a:lnTo>
                <a:lnTo>
                  <a:pt x="141" y="128"/>
                </a:lnTo>
                <a:lnTo>
                  <a:pt x="149" y="123"/>
                </a:lnTo>
                <a:lnTo>
                  <a:pt x="158" y="121"/>
                </a:lnTo>
                <a:lnTo>
                  <a:pt x="168" y="120"/>
                </a:lnTo>
                <a:lnTo>
                  <a:pt x="178" y="121"/>
                </a:lnTo>
                <a:lnTo>
                  <a:pt x="186" y="123"/>
                </a:lnTo>
                <a:lnTo>
                  <a:pt x="194" y="128"/>
                </a:lnTo>
                <a:lnTo>
                  <a:pt x="201" y="133"/>
                </a:lnTo>
                <a:lnTo>
                  <a:pt x="208" y="141"/>
                </a:lnTo>
                <a:lnTo>
                  <a:pt x="213" y="150"/>
                </a:lnTo>
                <a:lnTo>
                  <a:pt x="214" y="158"/>
                </a:lnTo>
                <a:lnTo>
                  <a:pt x="216" y="168"/>
                </a:lnTo>
                <a:close/>
                <a:moveTo>
                  <a:pt x="376" y="348"/>
                </a:moveTo>
                <a:lnTo>
                  <a:pt x="386" y="354"/>
                </a:lnTo>
                <a:lnTo>
                  <a:pt x="392" y="363"/>
                </a:lnTo>
                <a:lnTo>
                  <a:pt x="399" y="373"/>
                </a:lnTo>
                <a:lnTo>
                  <a:pt x="402" y="383"/>
                </a:lnTo>
                <a:lnTo>
                  <a:pt x="405" y="393"/>
                </a:lnTo>
                <a:lnTo>
                  <a:pt x="407" y="404"/>
                </a:lnTo>
                <a:lnTo>
                  <a:pt x="407" y="414"/>
                </a:lnTo>
                <a:lnTo>
                  <a:pt x="405" y="426"/>
                </a:lnTo>
                <a:lnTo>
                  <a:pt x="401" y="439"/>
                </a:lnTo>
                <a:lnTo>
                  <a:pt x="392" y="452"/>
                </a:lnTo>
                <a:lnTo>
                  <a:pt x="384" y="462"/>
                </a:lnTo>
                <a:lnTo>
                  <a:pt x="372" y="471"/>
                </a:lnTo>
                <a:lnTo>
                  <a:pt x="359" y="476"/>
                </a:lnTo>
                <a:lnTo>
                  <a:pt x="346" y="479"/>
                </a:lnTo>
                <a:lnTo>
                  <a:pt x="332" y="479"/>
                </a:lnTo>
                <a:lnTo>
                  <a:pt x="317" y="477"/>
                </a:lnTo>
                <a:lnTo>
                  <a:pt x="304" y="472"/>
                </a:lnTo>
                <a:lnTo>
                  <a:pt x="292" y="464"/>
                </a:lnTo>
                <a:lnTo>
                  <a:pt x="281" y="456"/>
                </a:lnTo>
                <a:lnTo>
                  <a:pt x="274" y="444"/>
                </a:lnTo>
                <a:lnTo>
                  <a:pt x="267" y="431"/>
                </a:lnTo>
                <a:lnTo>
                  <a:pt x="264" y="418"/>
                </a:lnTo>
                <a:lnTo>
                  <a:pt x="264" y="404"/>
                </a:lnTo>
                <a:lnTo>
                  <a:pt x="266" y="389"/>
                </a:lnTo>
                <a:lnTo>
                  <a:pt x="269" y="379"/>
                </a:lnTo>
                <a:lnTo>
                  <a:pt x="276" y="369"/>
                </a:lnTo>
                <a:lnTo>
                  <a:pt x="282" y="359"/>
                </a:lnTo>
                <a:lnTo>
                  <a:pt x="289" y="353"/>
                </a:lnTo>
                <a:lnTo>
                  <a:pt x="299" y="346"/>
                </a:lnTo>
                <a:lnTo>
                  <a:pt x="309" y="341"/>
                </a:lnTo>
                <a:lnTo>
                  <a:pt x="319" y="338"/>
                </a:lnTo>
                <a:lnTo>
                  <a:pt x="329" y="336"/>
                </a:lnTo>
                <a:lnTo>
                  <a:pt x="367" y="193"/>
                </a:lnTo>
                <a:lnTo>
                  <a:pt x="369" y="188"/>
                </a:lnTo>
                <a:lnTo>
                  <a:pt x="372" y="185"/>
                </a:lnTo>
                <a:lnTo>
                  <a:pt x="376" y="181"/>
                </a:lnTo>
                <a:lnTo>
                  <a:pt x="379" y="178"/>
                </a:lnTo>
                <a:lnTo>
                  <a:pt x="382" y="176"/>
                </a:lnTo>
                <a:lnTo>
                  <a:pt x="387" y="175"/>
                </a:lnTo>
                <a:lnTo>
                  <a:pt x="392" y="175"/>
                </a:lnTo>
                <a:lnTo>
                  <a:pt x="397" y="176"/>
                </a:lnTo>
                <a:lnTo>
                  <a:pt x="402" y="178"/>
                </a:lnTo>
                <a:lnTo>
                  <a:pt x="405" y="180"/>
                </a:lnTo>
                <a:lnTo>
                  <a:pt x="409" y="183"/>
                </a:lnTo>
                <a:lnTo>
                  <a:pt x="412" y="186"/>
                </a:lnTo>
                <a:lnTo>
                  <a:pt x="414" y="191"/>
                </a:lnTo>
                <a:lnTo>
                  <a:pt x="414" y="196"/>
                </a:lnTo>
                <a:lnTo>
                  <a:pt x="415" y="200"/>
                </a:lnTo>
                <a:lnTo>
                  <a:pt x="414" y="205"/>
                </a:lnTo>
                <a:lnTo>
                  <a:pt x="376" y="348"/>
                </a:lnTo>
                <a:close/>
                <a:moveTo>
                  <a:pt x="623" y="336"/>
                </a:moveTo>
                <a:lnTo>
                  <a:pt x="623" y="346"/>
                </a:lnTo>
                <a:lnTo>
                  <a:pt x="620" y="354"/>
                </a:lnTo>
                <a:lnTo>
                  <a:pt x="615" y="363"/>
                </a:lnTo>
                <a:lnTo>
                  <a:pt x="610" y="369"/>
                </a:lnTo>
                <a:lnTo>
                  <a:pt x="603" y="376"/>
                </a:lnTo>
                <a:lnTo>
                  <a:pt x="595" y="379"/>
                </a:lnTo>
                <a:lnTo>
                  <a:pt x="585" y="383"/>
                </a:lnTo>
                <a:lnTo>
                  <a:pt x="575" y="384"/>
                </a:lnTo>
                <a:lnTo>
                  <a:pt x="567" y="383"/>
                </a:lnTo>
                <a:lnTo>
                  <a:pt x="557" y="379"/>
                </a:lnTo>
                <a:lnTo>
                  <a:pt x="549" y="376"/>
                </a:lnTo>
                <a:lnTo>
                  <a:pt x="542" y="369"/>
                </a:lnTo>
                <a:lnTo>
                  <a:pt x="535" y="363"/>
                </a:lnTo>
                <a:lnTo>
                  <a:pt x="532" y="354"/>
                </a:lnTo>
                <a:lnTo>
                  <a:pt x="529" y="346"/>
                </a:lnTo>
                <a:lnTo>
                  <a:pt x="529" y="336"/>
                </a:lnTo>
                <a:lnTo>
                  <a:pt x="529" y="326"/>
                </a:lnTo>
                <a:lnTo>
                  <a:pt x="532" y="318"/>
                </a:lnTo>
                <a:lnTo>
                  <a:pt x="535" y="309"/>
                </a:lnTo>
                <a:lnTo>
                  <a:pt x="542" y="301"/>
                </a:lnTo>
                <a:lnTo>
                  <a:pt x="549" y="296"/>
                </a:lnTo>
                <a:lnTo>
                  <a:pt x="557" y="291"/>
                </a:lnTo>
                <a:lnTo>
                  <a:pt x="567" y="289"/>
                </a:lnTo>
                <a:lnTo>
                  <a:pt x="575" y="288"/>
                </a:lnTo>
                <a:lnTo>
                  <a:pt x="585" y="289"/>
                </a:lnTo>
                <a:lnTo>
                  <a:pt x="595" y="291"/>
                </a:lnTo>
                <a:lnTo>
                  <a:pt x="603" y="296"/>
                </a:lnTo>
                <a:lnTo>
                  <a:pt x="610" y="301"/>
                </a:lnTo>
                <a:lnTo>
                  <a:pt x="615" y="309"/>
                </a:lnTo>
                <a:lnTo>
                  <a:pt x="620" y="318"/>
                </a:lnTo>
                <a:lnTo>
                  <a:pt x="623" y="326"/>
                </a:lnTo>
                <a:lnTo>
                  <a:pt x="623" y="336"/>
                </a:lnTo>
                <a:close/>
                <a:moveTo>
                  <a:pt x="384" y="97"/>
                </a:moveTo>
                <a:lnTo>
                  <a:pt x="382" y="105"/>
                </a:lnTo>
                <a:lnTo>
                  <a:pt x="381" y="115"/>
                </a:lnTo>
                <a:lnTo>
                  <a:pt x="376" y="123"/>
                </a:lnTo>
                <a:lnTo>
                  <a:pt x="369" y="130"/>
                </a:lnTo>
                <a:lnTo>
                  <a:pt x="362" y="136"/>
                </a:lnTo>
                <a:lnTo>
                  <a:pt x="354" y="140"/>
                </a:lnTo>
                <a:lnTo>
                  <a:pt x="346" y="143"/>
                </a:lnTo>
                <a:lnTo>
                  <a:pt x="336" y="143"/>
                </a:lnTo>
                <a:lnTo>
                  <a:pt x="326" y="143"/>
                </a:lnTo>
                <a:lnTo>
                  <a:pt x="317" y="140"/>
                </a:lnTo>
                <a:lnTo>
                  <a:pt x="309" y="136"/>
                </a:lnTo>
                <a:lnTo>
                  <a:pt x="302" y="130"/>
                </a:lnTo>
                <a:lnTo>
                  <a:pt x="296" y="123"/>
                </a:lnTo>
                <a:lnTo>
                  <a:pt x="291" y="115"/>
                </a:lnTo>
                <a:lnTo>
                  <a:pt x="289" y="105"/>
                </a:lnTo>
                <a:lnTo>
                  <a:pt x="287" y="97"/>
                </a:lnTo>
                <a:lnTo>
                  <a:pt x="289" y="87"/>
                </a:lnTo>
                <a:lnTo>
                  <a:pt x="291" y="77"/>
                </a:lnTo>
                <a:lnTo>
                  <a:pt x="296" y="68"/>
                </a:lnTo>
                <a:lnTo>
                  <a:pt x="302" y="62"/>
                </a:lnTo>
                <a:lnTo>
                  <a:pt x="309" y="57"/>
                </a:lnTo>
                <a:lnTo>
                  <a:pt x="317" y="52"/>
                </a:lnTo>
                <a:lnTo>
                  <a:pt x="326" y="48"/>
                </a:lnTo>
                <a:lnTo>
                  <a:pt x="336" y="48"/>
                </a:lnTo>
                <a:lnTo>
                  <a:pt x="346" y="48"/>
                </a:lnTo>
                <a:lnTo>
                  <a:pt x="354" y="52"/>
                </a:lnTo>
                <a:lnTo>
                  <a:pt x="362" y="57"/>
                </a:lnTo>
                <a:lnTo>
                  <a:pt x="369" y="62"/>
                </a:lnTo>
                <a:lnTo>
                  <a:pt x="376" y="68"/>
                </a:lnTo>
                <a:lnTo>
                  <a:pt x="381" y="77"/>
                </a:lnTo>
                <a:lnTo>
                  <a:pt x="382" y="87"/>
                </a:lnTo>
                <a:lnTo>
                  <a:pt x="384" y="97"/>
                </a:lnTo>
                <a:close/>
                <a:moveTo>
                  <a:pt x="552" y="168"/>
                </a:moveTo>
                <a:lnTo>
                  <a:pt x="550" y="178"/>
                </a:lnTo>
                <a:lnTo>
                  <a:pt x="549" y="186"/>
                </a:lnTo>
                <a:lnTo>
                  <a:pt x="544" y="195"/>
                </a:lnTo>
                <a:lnTo>
                  <a:pt x="539" y="201"/>
                </a:lnTo>
                <a:lnTo>
                  <a:pt x="530" y="208"/>
                </a:lnTo>
                <a:lnTo>
                  <a:pt x="522" y="211"/>
                </a:lnTo>
                <a:lnTo>
                  <a:pt x="514" y="215"/>
                </a:lnTo>
                <a:lnTo>
                  <a:pt x="504" y="216"/>
                </a:lnTo>
                <a:lnTo>
                  <a:pt x="494" y="215"/>
                </a:lnTo>
                <a:lnTo>
                  <a:pt x="485" y="211"/>
                </a:lnTo>
                <a:lnTo>
                  <a:pt x="477" y="208"/>
                </a:lnTo>
                <a:lnTo>
                  <a:pt x="470" y="201"/>
                </a:lnTo>
                <a:lnTo>
                  <a:pt x="464" y="195"/>
                </a:lnTo>
                <a:lnTo>
                  <a:pt x="460" y="186"/>
                </a:lnTo>
                <a:lnTo>
                  <a:pt x="457" y="178"/>
                </a:lnTo>
                <a:lnTo>
                  <a:pt x="455" y="168"/>
                </a:lnTo>
                <a:lnTo>
                  <a:pt x="457" y="158"/>
                </a:lnTo>
                <a:lnTo>
                  <a:pt x="460" y="150"/>
                </a:lnTo>
                <a:lnTo>
                  <a:pt x="464" y="141"/>
                </a:lnTo>
                <a:lnTo>
                  <a:pt x="470" y="133"/>
                </a:lnTo>
                <a:lnTo>
                  <a:pt x="477" y="128"/>
                </a:lnTo>
                <a:lnTo>
                  <a:pt x="485" y="123"/>
                </a:lnTo>
                <a:lnTo>
                  <a:pt x="494" y="121"/>
                </a:lnTo>
                <a:lnTo>
                  <a:pt x="504" y="120"/>
                </a:lnTo>
                <a:lnTo>
                  <a:pt x="514" y="121"/>
                </a:lnTo>
                <a:lnTo>
                  <a:pt x="522" y="123"/>
                </a:lnTo>
                <a:lnTo>
                  <a:pt x="530" y="128"/>
                </a:lnTo>
                <a:lnTo>
                  <a:pt x="539" y="133"/>
                </a:lnTo>
                <a:lnTo>
                  <a:pt x="544" y="141"/>
                </a:lnTo>
                <a:lnTo>
                  <a:pt x="549" y="150"/>
                </a:lnTo>
                <a:lnTo>
                  <a:pt x="550" y="158"/>
                </a:lnTo>
                <a:lnTo>
                  <a:pt x="552" y="168"/>
                </a:lnTo>
                <a:close/>
                <a:moveTo>
                  <a:pt x="672" y="336"/>
                </a:moveTo>
                <a:lnTo>
                  <a:pt x="672" y="318"/>
                </a:lnTo>
                <a:lnTo>
                  <a:pt x="670" y="301"/>
                </a:lnTo>
                <a:lnTo>
                  <a:pt x="668" y="284"/>
                </a:lnTo>
                <a:lnTo>
                  <a:pt x="665" y="268"/>
                </a:lnTo>
                <a:lnTo>
                  <a:pt x="657" y="236"/>
                </a:lnTo>
                <a:lnTo>
                  <a:pt x="645" y="205"/>
                </a:lnTo>
                <a:lnTo>
                  <a:pt x="632" y="176"/>
                </a:lnTo>
                <a:lnTo>
                  <a:pt x="613" y="148"/>
                </a:lnTo>
                <a:lnTo>
                  <a:pt x="595" y="121"/>
                </a:lnTo>
                <a:lnTo>
                  <a:pt x="574" y="98"/>
                </a:lnTo>
                <a:lnTo>
                  <a:pt x="549" y="77"/>
                </a:lnTo>
                <a:lnTo>
                  <a:pt x="524" y="57"/>
                </a:lnTo>
                <a:lnTo>
                  <a:pt x="495" y="40"/>
                </a:lnTo>
                <a:lnTo>
                  <a:pt x="467" y="27"/>
                </a:lnTo>
                <a:lnTo>
                  <a:pt x="435" y="15"/>
                </a:lnTo>
                <a:lnTo>
                  <a:pt x="404" y="7"/>
                </a:lnTo>
                <a:lnTo>
                  <a:pt x="387" y="3"/>
                </a:lnTo>
                <a:lnTo>
                  <a:pt x="371" y="2"/>
                </a:lnTo>
                <a:lnTo>
                  <a:pt x="352" y="0"/>
                </a:lnTo>
                <a:lnTo>
                  <a:pt x="336" y="0"/>
                </a:lnTo>
                <a:lnTo>
                  <a:pt x="319" y="0"/>
                </a:lnTo>
                <a:lnTo>
                  <a:pt x="301" y="2"/>
                </a:lnTo>
                <a:lnTo>
                  <a:pt x="284" y="3"/>
                </a:lnTo>
                <a:lnTo>
                  <a:pt x="267" y="7"/>
                </a:lnTo>
                <a:lnTo>
                  <a:pt x="236" y="15"/>
                </a:lnTo>
                <a:lnTo>
                  <a:pt x="204" y="27"/>
                </a:lnTo>
                <a:lnTo>
                  <a:pt x="176" y="40"/>
                </a:lnTo>
                <a:lnTo>
                  <a:pt x="148" y="57"/>
                </a:lnTo>
                <a:lnTo>
                  <a:pt x="123" y="77"/>
                </a:lnTo>
                <a:lnTo>
                  <a:pt x="98" y="98"/>
                </a:lnTo>
                <a:lnTo>
                  <a:pt x="76" y="121"/>
                </a:lnTo>
                <a:lnTo>
                  <a:pt x="58" y="148"/>
                </a:lnTo>
                <a:lnTo>
                  <a:pt x="40" y="176"/>
                </a:lnTo>
                <a:lnTo>
                  <a:pt x="26" y="205"/>
                </a:lnTo>
                <a:lnTo>
                  <a:pt x="15" y="236"/>
                </a:lnTo>
                <a:lnTo>
                  <a:pt x="6" y="268"/>
                </a:lnTo>
                <a:lnTo>
                  <a:pt x="3" y="284"/>
                </a:lnTo>
                <a:lnTo>
                  <a:pt x="1" y="301"/>
                </a:lnTo>
                <a:lnTo>
                  <a:pt x="0" y="318"/>
                </a:lnTo>
                <a:lnTo>
                  <a:pt x="0" y="336"/>
                </a:lnTo>
                <a:lnTo>
                  <a:pt x="1" y="359"/>
                </a:lnTo>
                <a:lnTo>
                  <a:pt x="3" y="384"/>
                </a:lnTo>
                <a:lnTo>
                  <a:pt x="8" y="408"/>
                </a:lnTo>
                <a:lnTo>
                  <a:pt x="13" y="431"/>
                </a:lnTo>
                <a:lnTo>
                  <a:pt x="21" y="452"/>
                </a:lnTo>
                <a:lnTo>
                  <a:pt x="30" y="474"/>
                </a:lnTo>
                <a:lnTo>
                  <a:pt x="40" y="496"/>
                </a:lnTo>
                <a:lnTo>
                  <a:pt x="53" y="517"/>
                </a:lnTo>
                <a:lnTo>
                  <a:pt x="56" y="521"/>
                </a:lnTo>
                <a:lnTo>
                  <a:pt x="61" y="526"/>
                </a:lnTo>
                <a:lnTo>
                  <a:pt x="66" y="527"/>
                </a:lnTo>
                <a:lnTo>
                  <a:pt x="73" y="527"/>
                </a:lnTo>
                <a:lnTo>
                  <a:pt x="598" y="527"/>
                </a:lnTo>
                <a:lnTo>
                  <a:pt x="605" y="527"/>
                </a:lnTo>
                <a:lnTo>
                  <a:pt x="610" y="526"/>
                </a:lnTo>
                <a:lnTo>
                  <a:pt x="615" y="521"/>
                </a:lnTo>
                <a:lnTo>
                  <a:pt x="618" y="517"/>
                </a:lnTo>
                <a:lnTo>
                  <a:pt x="632" y="496"/>
                </a:lnTo>
                <a:lnTo>
                  <a:pt x="642" y="474"/>
                </a:lnTo>
                <a:lnTo>
                  <a:pt x="650" y="452"/>
                </a:lnTo>
                <a:lnTo>
                  <a:pt x="658" y="431"/>
                </a:lnTo>
                <a:lnTo>
                  <a:pt x="663" y="408"/>
                </a:lnTo>
                <a:lnTo>
                  <a:pt x="668" y="384"/>
                </a:lnTo>
                <a:lnTo>
                  <a:pt x="670" y="359"/>
                </a:lnTo>
                <a:lnTo>
                  <a:pt x="672" y="336"/>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4358" name="Freeform 40"/>
          <p:cNvSpPr>
            <a:spLocks noEditPoints="1" noChangeArrowheads="1"/>
          </p:cNvSpPr>
          <p:nvPr/>
        </p:nvSpPr>
        <p:spPr bwMode="auto">
          <a:xfrm>
            <a:off x="6391275" y="6911975"/>
            <a:ext cx="1006475" cy="674688"/>
          </a:xfrm>
          <a:custGeom>
            <a:avLst/>
            <a:gdLst>
              <a:gd name="T0" fmla="*/ 789502 w 719"/>
              <a:gd name="T1" fmla="*/ 542286 h 479"/>
              <a:gd name="T2" fmla="*/ 821698 w 719"/>
              <a:gd name="T3" fmla="*/ 535243 h 479"/>
              <a:gd name="T4" fmla="*/ 848295 w 719"/>
              <a:gd name="T5" fmla="*/ 515524 h 479"/>
              <a:gd name="T6" fmla="*/ 866492 w 719"/>
              <a:gd name="T7" fmla="*/ 490170 h 479"/>
              <a:gd name="T8" fmla="*/ 873492 w 719"/>
              <a:gd name="T9" fmla="*/ 457774 h 479"/>
              <a:gd name="T10" fmla="*/ 870692 w 719"/>
              <a:gd name="T11" fmla="*/ 69018 h 479"/>
              <a:gd name="T12" fmla="*/ 856694 w 719"/>
              <a:gd name="T13" fmla="*/ 38030 h 479"/>
              <a:gd name="T14" fmla="*/ 835696 w 719"/>
              <a:gd name="T15" fmla="*/ 14085 h 479"/>
              <a:gd name="T16" fmla="*/ 806300 w 719"/>
              <a:gd name="T17" fmla="*/ 2817 h 479"/>
              <a:gd name="T18" fmla="*/ 216973 w 719"/>
              <a:gd name="T19" fmla="*/ 0 h 479"/>
              <a:gd name="T20" fmla="*/ 184777 w 719"/>
              <a:gd name="T21" fmla="*/ 7043 h 479"/>
              <a:gd name="T22" fmla="*/ 158180 w 719"/>
              <a:gd name="T23" fmla="*/ 23945 h 479"/>
              <a:gd name="T24" fmla="*/ 139983 w 719"/>
              <a:gd name="T25" fmla="*/ 52116 h 479"/>
              <a:gd name="T26" fmla="*/ 135783 w 719"/>
              <a:gd name="T27" fmla="*/ 84512 h 479"/>
              <a:gd name="T28" fmla="*/ 135783 w 719"/>
              <a:gd name="T29" fmla="*/ 473268 h 479"/>
              <a:gd name="T30" fmla="*/ 149781 w 719"/>
              <a:gd name="T31" fmla="*/ 504255 h 479"/>
              <a:gd name="T32" fmla="*/ 170779 w 719"/>
              <a:gd name="T33" fmla="*/ 525383 h 479"/>
              <a:gd name="T34" fmla="*/ 200175 w 719"/>
              <a:gd name="T35" fmla="*/ 539469 h 479"/>
              <a:gd name="T36" fmla="*/ 200175 w 719"/>
              <a:gd name="T37" fmla="*/ 84512 h 479"/>
              <a:gd name="T38" fmla="*/ 205774 w 719"/>
              <a:gd name="T39" fmla="*/ 73244 h 479"/>
              <a:gd name="T40" fmla="*/ 216973 w 719"/>
              <a:gd name="T41" fmla="*/ 69018 h 479"/>
              <a:gd name="T42" fmla="*/ 793701 w 719"/>
              <a:gd name="T43" fmla="*/ 69018 h 479"/>
              <a:gd name="T44" fmla="*/ 803500 w 719"/>
              <a:gd name="T45" fmla="*/ 77469 h 479"/>
              <a:gd name="T46" fmla="*/ 806300 w 719"/>
              <a:gd name="T47" fmla="*/ 457774 h 479"/>
              <a:gd name="T48" fmla="*/ 800701 w 719"/>
              <a:gd name="T49" fmla="*/ 469042 h 479"/>
              <a:gd name="T50" fmla="*/ 789502 w 719"/>
              <a:gd name="T51" fmla="*/ 473268 h 479"/>
              <a:gd name="T52" fmla="*/ 212774 w 719"/>
              <a:gd name="T53" fmla="*/ 471859 h 479"/>
              <a:gd name="T54" fmla="*/ 202975 w 719"/>
              <a:gd name="T55" fmla="*/ 461999 h 479"/>
              <a:gd name="T56" fmla="*/ 200175 w 719"/>
              <a:gd name="T57" fmla="*/ 84512 h 479"/>
              <a:gd name="T58" fmla="*/ 83990 w 719"/>
              <a:gd name="T59" fmla="*/ 574682 h 479"/>
              <a:gd name="T60" fmla="*/ 0 w 719"/>
              <a:gd name="T61" fmla="*/ 626798 h 479"/>
              <a:gd name="T62" fmla="*/ 6999 w 719"/>
              <a:gd name="T63" fmla="*/ 645109 h 479"/>
              <a:gd name="T64" fmla="*/ 23797 w 719"/>
              <a:gd name="T65" fmla="*/ 660603 h 479"/>
              <a:gd name="T66" fmla="*/ 51794 w 719"/>
              <a:gd name="T67" fmla="*/ 673279 h 479"/>
              <a:gd name="T68" fmla="*/ 83990 w 719"/>
              <a:gd name="T69" fmla="*/ 674688 h 479"/>
              <a:gd name="T70" fmla="*/ 939283 w 719"/>
              <a:gd name="T71" fmla="*/ 674688 h 479"/>
              <a:gd name="T72" fmla="*/ 968680 w 719"/>
              <a:gd name="T73" fmla="*/ 667645 h 479"/>
              <a:gd name="T74" fmla="*/ 992477 w 719"/>
              <a:gd name="T75" fmla="*/ 654969 h 479"/>
              <a:gd name="T76" fmla="*/ 1006475 w 719"/>
              <a:gd name="T77" fmla="*/ 635249 h 479"/>
              <a:gd name="T78" fmla="*/ 1006475 w 719"/>
              <a:gd name="T79" fmla="*/ 574682 h 479"/>
              <a:gd name="T80" fmla="*/ 544532 w 719"/>
              <a:gd name="T81" fmla="*/ 626798 h 479"/>
              <a:gd name="T82" fmla="*/ 459143 w 719"/>
              <a:gd name="T83" fmla="*/ 623981 h 479"/>
              <a:gd name="T84" fmla="*/ 454943 w 719"/>
              <a:gd name="T85" fmla="*/ 621164 h 479"/>
              <a:gd name="T86" fmla="*/ 454943 w 719"/>
              <a:gd name="T87" fmla="*/ 614121 h 479"/>
              <a:gd name="T88" fmla="*/ 459143 w 719"/>
              <a:gd name="T89" fmla="*/ 609895 h 479"/>
              <a:gd name="T90" fmla="*/ 544532 w 719"/>
              <a:gd name="T91" fmla="*/ 607078 h 479"/>
              <a:gd name="T92" fmla="*/ 551532 w 719"/>
              <a:gd name="T93" fmla="*/ 612712 h 479"/>
              <a:gd name="T94" fmla="*/ 554331 w 719"/>
              <a:gd name="T95" fmla="*/ 616938 h 479"/>
              <a:gd name="T96" fmla="*/ 551532 w 719"/>
              <a:gd name="T97" fmla="*/ 623981 h 479"/>
              <a:gd name="T98" fmla="*/ 544532 w 719"/>
              <a:gd name="T99" fmla="*/ 626798 h 4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19"/>
              <a:gd name="T151" fmla="*/ 0 h 479"/>
              <a:gd name="T152" fmla="*/ 719 w 719"/>
              <a:gd name="T153" fmla="*/ 479 h 4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19" h="479">
                <a:moveTo>
                  <a:pt x="155" y="385"/>
                </a:moveTo>
                <a:lnTo>
                  <a:pt x="564" y="385"/>
                </a:lnTo>
                <a:lnTo>
                  <a:pt x="576" y="383"/>
                </a:lnTo>
                <a:lnTo>
                  <a:pt x="587" y="380"/>
                </a:lnTo>
                <a:lnTo>
                  <a:pt x="597" y="373"/>
                </a:lnTo>
                <a:lnTo>
                  <a:pt x="606" y="366"/>
                </a:lnTo>
                <a:lnTo>
                  <a:pt x="612" y="358"/>
                </a:lnTo>
                <a:lnTo>
                  <a:pt x="619" y="348"/>
                </a:lnTo>
                <a:lnTo>
                  <a:pt x="622" y="336"/>
                </a:lnTo>
                <a:lnTo>
                  <a:pt x="624" y="325"/>
                </a:lnTo>
                <a:lnTo>
                  <a:pt x="624" y="60"/>
                </a:lnTo>
                <a:lnTo>
                  <a:pt x="622" y="49"/>
                </a:lnTo>
                <a:lnTo>
                  <a:pt x="619" y="37"/>
                </a:lnTo>
                <a:lnTo>
                  <a:pt x="612" y="27"/>
                </a:lnTo>
                <a:lnTo>
                  <a:pt x="606" y="17"/>
                </a:lnTo>
                <a:lnTo>
                  <a:pt x="597" y="10"/>
                </a:lnTo>
                <a:lnTo>
                  <a:pt x="587" y="5"/>
                </a:lnTo>
                <a:lnTo>
                  <a:pt x="576" y="2"/>
                </a:lnTo>
                <a:lnTo>
                  <a:pt x="564" y="0"/>
                </a:lnTo>
                <a:lnTo>
                  <a:pt x="155" y="0"/>
                </a:lnTo>
                <a:lnTo>
                  <a:pt x="143" y="2"/>
                </a:lnTo>
                <a:lnTo>
                  <a:pt x="132" y="5"/>
                </a:lnTo>
                <a:lnTo>
                  <a:pt x="122" y="10"/>
                </a:lnTo>
                <a:lnTo>
                  <a:pt x="113" y="17"/>
                </a:lnTo>
                <a:lnTo>
                  <a:pt x="107" y="27"/>
                </a:lnTo>
                <a:lnTo>
                  <a:pt x="100" y="37"/>
                </a:lnTo>
                <a:lnTo>
                  <a:pt x="97" y="49"/>
                </a:lnTo>
                <a:lnTo>
                  <a:pt x="97" y="60"/>
                </a:lnTo>
                <a:lnTo>
                  <a:pt x="97" y="325"/>
                </a:lnTo>
                <a:lnTo>
                  <a:pt x="97" y="336"/>
                </a:lnTo>
                <a:lnTo>
                  <a:pt x="100" y="348"/>
                </a:lnTo>
                <a:lnTo>
                  <a:pt x="107" y="358"/>
                </a:lnTo>
                <a:lnTo>
                  <a:pt x="113" y="366"/>
                </a:lnTo>
                <a:lnTo>
                  <a:pt x="122" y="373"/>
                </a:lnTo>
                <a:lnTo>
                  <a:pt x="132" y="380"/>
                </a:lnTo>
                <a:lnTo>
                  <a:pt x="143" y="383"/>
                </a:lnTo>
                <a:lnTo>
                  <a:pt x="155" y="385"/>
                </a:lnTo>
                <a:close/>
                <a:moveTo>
                  <a:pt x="143" y="60"/>
                </a:moveTo>
                <a:lnTo>
                  <a:pt x="145" y="55"/>
                </a:lnTo>
                <a:lnTo>
                  <a:pt x="147" y="52"/>
                </a:lnTo>
                <a:lnTo>
                  <a:pt x="152" y="49"/>
                </a:lnTo>
                <a:lnTo>
                  <a:pt x="155" y="49"/>
                </a:lnTo>
                <a:lnTo>
                  <a:pt x="564" y="49"/>
                </a:lnTo>
                <a:lnTo>
                  <a:pt x="567" y="49"/>
                </a:lnTo>
                <a:lnTo>
                  <a:pt x="572" y="52"/>
                </a:lnTo>
                <a:lnTo>
                  <a:pt x="574" y="55"/>
                </a:lnTo>
                <a:lnTo>
                  <a:pt x="576" y="60"/>
                </a:lnTo>
                <a:lnTo>
                  <a:pt x="576" y="325"/>
                </a:lnTo>
                <a:lnTo>
                  <a:pt x="574" y="328"/>
                </a:lnTo>
                <a:lnTo>
                  <a:pt x="572" y="333"/>
                </a:lnTo>
                <a:lnTo>
                  <a:pt x="567" y="335"/>
                </a:lnTo>
                <a:lnTo>
                  <a:pt x="564" y="336"/>
                </a:lnTo>
                <a:lnTo>
                  <a:pt x="155" y="336"/>
                </a:lnTo>
                <a:lnTo>
                  <a:pt x="152" y="335"/>
                </a:lnTo>
                <a:lnTo>
                  <a:pt x="147" y="333"/>
                </a:lnTo>
                <a:lnTo>
                  <a:pt x="145" y="328"/>
                </a:lnTo>
                <a:lnTo>
                  <a:pt x="143" y="325"/>
                </a:lnTo>
                <a:lnTo>
                  <a:pt x="143" y="60"/>
                </a:lnTo>
                <a:close/>
                <a:moveTo>
                  <a:pt x="659" y="408"/>
                </a:moveTo>
                <a:lnTo>
                  <a:pt x="60" y="408"/>
                </a:lnTo>
                <a:lnTo>
                  <a:pt x="0" y="408"/>
                </a:lnTo>
                <a:lnTo>
                  <a:pt x="0" y="445"/>
                </a:lnTo>
                <a:lnTo>
                  <a:pt x="2" y="451"/>
                </a:lnTo>
                <a:lnTo>
                  <a:pt x="5" y="458"/>
                </a:lnTo>
                <a:lnTo>
                  <a:pt x="10" y="465"/>
                </a:lnTo>
                <a:lnTo>
                  <a:pt x="17" y="469"/>
                </a:lnTo>
                <a:lnTo>
                  <a:pt x="27" y="474"/>
                </a:lnTo>
                <a:lnTo>
                  <a:pt x="37" y="478"/>
                </a:lnTo>
                <a:lnTo>
                  <a:pt x="48" y="479"/>
                </a:lnTo>
                <a:lnTo>
                  <a:pt x="60" y="479"/>
                </a:lnTo>
                <a:lnTo>
                  <a:pt x="659" y="479"/>
                </a:lnTo>
                <a:lnTo>
                  <a:pt x="671" y="479"/>
                </a:lnTo>
                <a:lnTo>
                  <a:pt x="682" y="478"/>
                </a:lnTo>
                <a:lnTo>
                  <a:pt x="692" y="474"/>
                </a:lnTo>
                <a:lnTo>
                  <a:pt x="702" y="469"/>
                </a:lnTo>
                <a:lnTo>
                  <a:pt x="709" y="465"/>
                </a:lnTo>
                <a:lnTo>
                  <a:pt x="714" y="458"/>
                </a:lnTo>
                <a:lnTo>
                  <a:pt x="719" y="451"/>
                </a:lnTo>
                <a:lnTo>
                  <a:pt x="719" y="445"/>
                </a:lnTo>
                <a:lnTo>
                  <a:pt x="719" y="408"/>
                </a:lnTo>
                <a:lnTo>
                  <a:pt x="659" y="408"/>
                </a:lnTo>
                <a:close/>
                <a:moveTo>
                  <a:pt x="389" y="445"/>
                </a:moveTo>
                <a:lnTo>
                  <a:pt x="330" y="445"/>
                </a:lnTo>
                <a:lnTo>
                  <a:pt x="328" y="443"/>
                </a:lnTo>
                <a:lnTo>
                  <a:pt x="325" y="443"/>
                </a:lnTo>
                <a:lnTo>
                  <a:pt x="325" y="441"/>
                </a:lnTo>
                <a:lnTo>
                  <a:pt x="323" y="438"/>
                </a:lnTo>
                <a:lnTo>
                  <a:pt x="325" y="436"/>
                </a:lnTo>
                <a:lnTo>
                  <a:pt x="325" y="435"/>
                </a:lnTo>
                <a:lnTo>
                  <a:pt x="328" y="433"/>
                </a:lnTo>
                <a:lnTo>
                  <a:pt x="330" y="431"/>
                </a:lnTo>
                <a:lnTo>
                  <a:pt x="389" y="431"/>
                </a:lnTo>
                <a:lnTo>
                  <a:pt x="393" y="433"/>
                </a:lnTo>
                <a:lnTo>
                  <a:pt x="394" y="435"/>
                </a:lnTo>
                <a:lnTo>
                  <a:pt x="394" y="436"/>
                </a:lnTo>
                <a:lnTo>
                  <a:pt x="396" y="438"/>
                </a:lnTo>
                <a:lnTo>
                  <a:pt x="394" y="441"/>
                </a:lnTo>
                <a:lnTo>
                  <a:pt x="394" y="443"/>
                </a:lnTo>
                <a:lnTo>
                  <a:pt x="393" y="443"/>
                </a:lnTo>
                <a:lnTo>
                  <a:pt x="389" y="445"/>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45"/>
                                        </p:tgtEl>
                                        <p:attrNameLst>
                                          <p:attrName>style.visibility</p:attrName>
                                        </p:attrNameLst>
                                      </p:cBhvr>
                                      <p:to>
                                        <p:strVal val="visible"/>
                                      </p:to>
                                    </p:set>
                                    <p:animEffect transition="in" filter="wipe(left)">
                                      <p:cBhvr>
                                        <p:cTn id="7" dur="500"/>
                                        <p:tgtEl>
                                          <p:spTgt spid="1434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357"/>
                                        </p:tgtEl>
                                        <p:attrNameLst>
                                          <p:attrName>style.visibility</p:attrName>
                                        </p:attrNameLst>
                                      </p:cBhvr>
                                      <p:to>
                                        <p:strVal val="visible"/>
                                      </p:to>
                                    </p:set>
                                    <p:animEffect transition="in" filter="wipe(left)">
                                      <p:cBhvr>
                                        <p:cTn id="11" dur="500"/>
                                        <p:tgtEl>
                                          <p:spTgt spid="14357"/>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349"/>
                                        </p:tgtEl>
                                        <p:attrNameLst>
                                          <p:attrName>style.visibility</p:attrName>
                                        </p:attrNameLst>
                                      </p:cBhvr>
                                      <p:to>
                                        <p:strVal val="visible"/>
                                      </p:to>
                                    </p:set>
                                    <p:animEffect transition="in" filter="wipe(left)">
                                      <p:cBhvr>
                                        <p:cTn id="15" dur="500"/>
                                        <p:tgtEl>
                                          <p:spTgt spid="14349"/>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353"/>
                                        </p:tgtEl>
                                        <p:attrNameLst>
                                          <p:attrName>style.visibility</p:attrName>
                                        </p:attrNameLst>
                                      </p:cBhvr>
                                      <p:to>
                                        <p:strVal val="visible"/>
                                      </p:to>
                                    </p:set>
                                    <p:animEffect transition="in" filter="wipe(left)">
                                      <p:cBhvr>
                                        <p:cTn id="19" dur="500"/>
                                        <p:tgtEl>
                                          <p:spTgt spid="14353"/>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wipe(left)">
                                      <p:cBhvr>
                                        <p:cTn id="23" dur="500"/>
                                        <p:tgtEl>
                                          <p:spTgt spid="14344"/>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4355"/>
                                        </p:tgtEl>
                                        <p:attrNameLst>
                                          <p:attrName>style.visibility</p:attrName>
                                        </p:attrNameLst>
                                      </p:cBhvr>
                                      <p:to>
                                        <p:strVal val="visible"/>
                                      </p:to>
                                    </p:set>
                                    <p:animEffect transition="in" filter="wipe(left)">
                                      <p:cBhvr>
                                        <p:cTn id="27" dur="500"/>
                                        <p:tgtEl>
                                          <p:spTgt spid="14355"/>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4348"/>
                                        </p:tgtEl>
                                        <p:attrNameLst>
                                          <p:attrName>style.visibility</p:attrName>
                                        </p:attrNameLst>
                                      </p:cBhvr>
                                      <p:to>
                                        <p:strVal val="visible"/>
                                      </p:to>
                                    </p:set>
                                    <p:animEffect transition="in" filter="wipe(left)">
                                      <p:cBhvr>
                                        <p:cTn id="31" dur="500"/>
                                        <p:tgtEl>
                                          <p:spTgt spid="14348"/>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352"/>
                                        </p:tgtEl>
                                        <p:attrNameLst>
                                          <p:attrName>style.visibility</p:attrName>
                                        </p:attrNameLst>
                                      </p:cBhvr>
                                      <p:to>
                                        <p:strVal val="visible"/>
                                      </p:to>
                                    </p:set>
                                    <p:animEffect transition="in" filter="wipe(left)">
                                      <p:cBhvr>
                                        <p:cTn id="35" dur="500"/>
                                        <p:tgtEl>
                                          <p:spTgt spid="14352"/>
                                        </p:tgtEl>
                                      </p:cBhvr>
                                    </p:animEffect>
                                  </p:childTnLst>
                                </p:cTn>
                              </p:par>
                            </p:childTnLst>
                          </p:cTn>
                        </p:par>
                        <p:par>
                          <p:cTn id="36" fill="hold" nodeType="afterGroup">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4343"/>
                                        </p:tgtEl>
                                        <p:attrNameLst>
                                          <p:attrName>style.visibility</p:attrName>
                                        </p:attrNameLst>
                                      </p:cBhvr>
                                      <p:to>
                                        <p:strVal val="visible"/>
                                      </p:to>
                                    </p:set>
                                    <p:animEffect transition="in" filter="wipe(left)">
                                      <p:cBhvr>
                                        <p:cTn id="39" dur="500"/>
                                        <p:tgtEl>
                                          <p:spTgt spid="14343"/>
                                        </p:tgtEl>
                                      </p:cBhvr>
                                    </p:animEffect>
                                  </p:childTnLst>
                                </p:cTn>
                              </p:par>
                            </p:childTnLst>
                          </p:cTn>
                        </p:par>
                        <p:par>
                          <p:cTn id="40" fill="hold" nodeType="afterGroup">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4356"/>
                                        </p:tgtEl>
                                        <p:attrNameLst>
                                          <p:attrName>style.visibility</p:attrName>
                                        </p:attrNameLst>
                                      </p:cBhvr>
                                      <p:to>
                                        <p:strVal val="visible"/>
                                      </p:to>
                                    </p:set>
                                    <p:animEffect transition="in" filter="wipe(left)">
                                      <p:cBhvr>
                                        <p:cTn id="43" dur="500"/>
                                        <p:tgtEl>
                                          <p:spTgt spid="14356"/>
                                        </p:tgtEl>
                                      </p:cBhvr>
                                    </p:animEffect>
                                  </p:childTnLst>
                                </p:cTn>
                              </p:par>
                            </p:childTnLst>
                          </p:cTn>
                        </p:par>
                        <p:par>
                          <p:cTn id="44" fill="hold" nodeType="afterGroup">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4347"/>
                                        </p:tgtEl>
                                        <p:attrNameLst>
                                          <p:attrName>style.visibility</p:attrName>
                                        </p:attrNameLst>
                                      </p:cBhvr>
                                      <p:to>
                                        <p:strVal val="visible"/>
                                      </p:to>
                                    </p:set>
                                    <p:animEffect transition="in" filter="wipe(left)">
                                      <p:cBhvr>
                                        <p:cTn id="47" dur="500"/>
                                        <p:tgtEl>
                                          <p:spTgt spid="14347"/>
                                        </p:tgtEl>
                                      </p:cBhvr>
                                    </p:animEffect>
                                  </p:childTnLst>
                                </p:cTn>
                              </p:par>
                            </p:childTnLst>
                          </p:cTn>
                        </p:par>
                        <p:par>
                          <p:cTn id="48" fill="hold" nodeType="afterGroup">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4351"/>
                                        </p:tgtEl>
                                        <p:attrNameLst>
                                          <p:attrName>style.visibility</p:attrName>
                                        </p:attrNameLst>
                                      </p:cBhvr>
                                      <p:to>
                                        <p:strVal val="visible"/>
                                      </p:to>
                                    </p:set>
                                    <p:animEffect transition="in" filter="wipe(left)">
                                      <p:cBhvr>
                                        <p:cTn id="51" dur="500"/>
                                        <p:tgtEl>
                                          <p:spTgt spid="14351"/>
                                        </p:tgtEl>
                                      </p:cBhvr>
                                    </p:animEffect>
                                  </p:childTnLst>
                                </p:cTn>
                              </p:par>
                            </p:childTnLst>
                          </p:cTn>
                        </p:par>
                        <p:par>
                          <p:cTn id="52" fill="hold" nodeType="afterGroup">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342"/>
                                        </p:tgtEl>
                                        <p:attrNameLst>
                                          <p:attrName>style.visibility</p:attrName>
                                        </p:attrNameLst>
                                      </p:cBhvr>
                                      <p:to>
                                        <p:strVal val="visible"/>
                                      </p:to>
                                    </p:set>
                                    <p:animEffect transition="in" filter="wipe(left)">
                                      <p:cBhvr>
                                        <p:cTn id="55" dur="500"/>
                                        <p:tgtEl>
                                          <p:spTgt spid="14342"/>
                                        </p:tgtEl>
                                      </p:cBhvr>
                                    </p:animEffect>
                                  </p:childTnLst>
                                </p:cTn>
                              </p:par>
                            </p:childTnLst>
                          </p:cTn>
                        </p:par>
                        <p:par>
                          <p:cTn id="56" fill="hold" nodeType="afterGroup">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4358"/>
                                        </p:tgtEl>
                                        <p:attrNameLst>
                                          <p:attrName>style.visibility</p:attrName>
                                        </p:attrNameLst>
                                      </p:cBhvr>
                                      <p:to>
                                        <p:strVal val="visible"/>
                                      </p:to>
                                    </p:set>
                                    <p:animEffect transition="in" filter="wipe(left)">
                                      <p:cBhvr>
                                        <p:cTn id="59" dur="500"/>
                                        <p:tgtEl>
                                          <p:spTgt spid="14358"/>
                                        </p:tgtEl>
                                      </p:cBhvr>
                                    </p:animEffect>
                                  </p:childTnLst>
                                </p:cTn>
                              </p:par>
                            </p:childTnLst>
                          </p:cTn>
                        </p:par>
                        <p:par>
                          <p:cTn id="60" fill="hold" nodeType="afterGroup">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4346"/>
                                        </p:tgtEl>
                                        <p:attrNameLst>
                                          <p:attrName>style.visibility</p:attrName>
                                        </p:attrNameLst>
                                      </p:cBhvr>
                                      <p:to>
                                        <p:strVal val="visible"/>
                                      </p:to>
                                    </p:set>
                                    <p:animEffect transition="in" filter="wipe(left)">
                                      <p:cBhvr>
                                        <p:cTn id="63" dur="500"/>
                                        <p:tgtEl>
                                          <p:spTgt spid="14346"/>
                                        </p:tgtEl>
                                      </p:cBhvr>
                                    </p:animEffect>
                                  </p:childTnLst>
                                </p:cTn>
                              </p:par>
                            </p:childTnLst>
                          </p:cTn>
                        </p:par>
                        <p:par>
                          <p:cTn id="64" fill="hold" nodeType="afterGroup">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4350"/>
                                        </p:tgtEl>
                                        <p:attrNameLst>
                                          <p:attrName>style.visibility</p:attrName>
                                        </p:attrNameLst>
                                      </p:cBhvr>
                                      <p:to>
                                        <p:strVal val="visible"/>
                                      </p:to>
                                    </p:set>
                                    <p:animEffect transition="in" filter="wipe(left)">
                                      <p:cBhvr>
                                        <p:cTn id="67"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bldLvl="0" animBg="1" autoUpdateAnimBg="0"/>
      <p:bldP spid="14343" grpId="0" bldLvl="0" animBg="1" autoUpdateAnimBg="0"/>
      <p:bldP spid="14344" grpId="0" bldLvl="0" animBg="1" autoUpdateAnimBg="0"/>
      <p:bldP spid="14345" grpId="0" bldLvl="0" animBg="1" autoUpdateAnimBg="0"/>
      <p:bldP spid="14346" grpId="0" bldLvl="0" autoUpdateAnimBg="0"/>
      <p:bldP spid="14347" grpId="0" bldLvl="0" autoUpdateAnimBg="0"/>
      <p:bldP spid="14348" grpId="0" bldLvl="0" autoUpdateAnimBg="0"/>
      <p:bldP spid="14349" grpId="0" bldLvl="0" autoUpdateAnimBg="0"/>
      <p:bldP spid="14350" grpId="0" bldLvl="0" autoUpdateAnimBg="0"/>
      <p:bldP spid="14351" grpId="0" bldLvl="0" autoUpdateAnimBg="0"/>
      <p:bldP spid="14352" grpId="0" bldLvl="0" autoUpdateAnimBg="0"/>
      <p:bldP spid="14353" grpId="0" bldLvl="0" autoUpdateAnimBg="0"/>
      <p:bldP spid="14355" grpId="0" animBg="1"/>
      <p:bldP spid="14356" grpId="0" animBg="1"/>
      <p:bldP spid="14357" grpId="0" animBg="1"/>
      <p:bldP spid="143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hape 182"/>
          <p:cNvSpPr>
            <a:spLocks noChangeArrowheads="1"/>
          </p:cNvSpPr>
          <p:nvPr/>
        </p:nvSpPr>
        <p:spPr bwMode="auto">
          <a:xfrm>
            <a:off x="9559925" y="4321175"/>
            <a:ext cx="5264150" cy="3632200"/>
          </a:xfrm>
          <a:prstGeom prst="roundRect">
            <a:avLst>
              <a:gd name="adj" fmla="val 15000"/>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39" name="Shape 183"/>
          <p:cNvSpPr>
            <a:spLocks noChangeArrowheads="1"/>
          </p:cNvSpPr>
          <p:nvPr/>
        </p:nvSpPr>
        <p:spPr bwMode="auto">
          <a:xfrm>
            <a:off x="14760575" y="8369300"/>
            <a:ext cx="5265738" cy="3632200"/>
          </a:xfrm>
          <a:prstGeom prst="roundRect">
            <a:avLst>
              <a:gd name="adj" fmla="val 15000"/>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40" name="Shape 184"/>
          <p:cNvSpPr>
            <a:spLocks noChangeArrowheads="1"/>
          </p:cNvSpPr>
          <p:nvPr/>
        </p:nvSpPr>
        <p:spPr bwMode="auto">
          <a:xfrm>
            <a:off x="4357688" y="8369300"/>
            <a:ext cx="5265737" cy="3632200"/>
          </a:xfrm>
          <a:prstGeom prst="roundRect">
            <a:avLst>
              <a:gd name="adj" fmla="val 15000"/>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14341" name="Shape 191"/>
          <p:cNvSpPr>
            <a:spLocks noChangeArrowheads="1"/>
          </p:cNvSpPr>
          <p:nvPr/>
        </p:nvSpPr>
        <p:spPr bwMode="auto">
          <a:xfrm>
            <a:off x="4973638" y="5143500"/>
            <a:ext cx="403383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0C2030"/>
                </a:solidFill>
                <a:latin typeface="Arial" pitchFamily="34" charset="0"/>
                <a:cs typeface="Arial" pitchFamily="34" charset="0"/>
                <a:sym typeface="Arial" pitchFamily="34" charset="0"/>
              </a:rPr>
              <a:t>Your Title</a:t>
            </a:r>
          </a:p>
        </p:txBody>
      </p:sp>
      <p:sp>
        <p:nvSpPr>
          <p:cNvPr id="14342" name="Shape 192"/>
          <p:cNvSpPr>
            <a:spLocks noChangeArrowheads="1"/>
          </p:cNvSpPr>
          <p:nvPr/>
        </p:nvSpPr>
        <p:spPr bwMode="auto">
          <a:xfrm>
            <a:off x="5006975" y="5868988"/>
            <a:ext cx="3967163"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4343" name="Shape 193"/>
          <p:cNvSpPr>
            <a:spLocks noChangeArrowheads="1"/>
          </p:cNvSpPr>
          <p:nvPr/>
        </p:nvSpPr>
        <p:spPr bwMode="auto">
          <a:xfrm>
            <a:off x="10175875" y="9191625"/>
            <a:ext cx="403225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0C2030"/>
                </a:solidFill>
                <a:latin typeface="Arial" pitchFamily="34" charset="0"/>
                <a:cs typeface="Arial" pitchFamily="34" charset="0"/>
                <a:sym typeface="Arial" pitchFamily="34" charset="0"/>
              </a:rPr>
              <a:t>Your Title</a:t>
            </a:r>
          </a:p>
        </p:txBody>
      </p:sp>
      <p:sp>
        <p:nvSpPr>
          <p:cNvPr id="14344" name="Shape 194"/>
          <p:cNvSpPr>
            <a:spLocks noChangeArrowheads="1"/>
          </p:cNvSpPr>
          <p:nvPr/>
        </p:nvSpPr>
        <p:spPr bwMode="auto">
          <a:xfrm>
            <a:off x="10175875" y="9917113"/>
            <a:ext cx="3965575"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4345" name="Shape 195"/>
          <p:cNvSpPr>
            <a:spLocks noChangeArrowheads="1"/>
          </p:cNvSpPr>
          <p:nvPr/>
        </p:nvSpPr>
        <p:spPr bwMode="auto">
          <a:xfrm>
            <a:off x="15376525" y="5507038"/>
            <a:ext cx="403542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b="1">
                <a:solidFill>
                  <a:srgbClr val="0C2030"/>
                </a:solidFill>
                <a:latin typeface="Arial" pitchFamily="34" charset="0"/>
                <a:cs typeface="Arial" pitchFamily="34" charset="0"/>
                <a:sym typeface="Arial" pitchFamily="34" charset="0"/>
              </a:rPr>
              <a:t>Your Title</a:t>
            </a:r>
          </a:p>
        </p:txBody>
      </p:sp>
      <p:sp>
        <p:nvSpPr>
          <p:cNvPr id="14346" name="Shape 196"/>
          <p:cNvSpPr>
            <a:spLocks noChangeArrowheads="1"/>
          </p:cNvSpPr>
          <p:nvPr/>
        </p:nvSpPr>
        <p:spPr bwMode="auto">
          <a:xfrm>
            <a:off x="15376525" y="6232525"/>
            <a:ext cx="39671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pic>
        <p:nvPicPr>
          <p:cNvPr id="14347" name="图片 1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751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4348" name="Group 161"/>
          <p:cNvGrpSpPr>
            <a:grpSpLocks/>
          </p:cNvGrpSpPr>
          <p:nvPr/>
        </p:nvGrpSpPr>
        <p:grpSpPr bwMode="auto">
          <a:xfrm>
            <a:off x="9831388" y="1693863"/>
            <a:ext cx="6515100" cy="920750"/>
            <a:chOff x="0" y="0"/>
            <a:chExt cx="6515142" cy="921518"/>
          </a:xfrm>
        </p:grpSpPr>
        <p:sp>
          <p:nvSpPr>
            <p:cNvPr id="14350" name="Shape 160"/>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pic>
          <p:nvPicPr>
            <p:cNvPr id="14351" name="图片 1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4349" name="Freeform 62"/>
          <p:cNvSpPr>
            <a:spLocks noEditPoints="1" noChangeArrowheads="1"/>
          </p:cNvSpPr>
          <p:nvPr/>
        </p:nvSpPr>
        <p:spPr bwMode="auto">
          <a:xfrm>
            <a:off x="8391525" y="1455738"/>
            <a:ext cx="1203325" cy="1303337"/>
          </a:xfrm>
          <a:custGeom>
            <a:avLst/>
            <a:gdLst>
              <a:gd name="T0" fmla="*/ 1194705 w 698"/>
              <a:gd name="T1" fmla="*/ 597435 h 757"/>
              <a:gd name="T2" fmla="*/ 1156778 w 698"/>
              <a:gd name="T3" fmla="*/ 464863 h 757"/>
              <a:gd name="T4" fmla="*/ 1087820 w 698"/>
              <a:gd name="T5" fmla="*/ 346064 h 757"/>
              <a:gd name="T6" fmla="*/ 993002 w 698"/>
              <a:gd name="T7" fmla="*/ 244483 h 757"/>
              <a:gd name="T8" fmla="*/ 908528 w 698"/>
              <a:gd name="T9" fmla="*/ 201440 h 757"/>
              <a:gd name="T10" fmla="*/ 836121 w 698"/>
              <a:gd name="T11" fmla="*/ 227266 h 757"/>
              <a:gd name="T12" fmla="*/ 801642 w 698"/>
              <a:gd name="T13" fmla="*/ 297856 h 757"/>
              <a:gd name="T14" fmla="*/ 827501 w 698"/>
              <a:gd name="T15" fmla="*/ 368447 h 757"/>
              <a:gd name="T16" fmla="*/ 937835 w 698"/>
              <a:gd name="T17" fmla="*/ 483801 h 757"/>
              <a:gd name="T18" fmla="*/ 1001622 w 698"/>
              <a:gd name="T19" fmla="*/ 654251 h 757"/>
              <a:gd name="T20" fmla="*/ 986106 w 698"/>
              <a:gd name="T21" fmla="*/ 821257 h 757"/>
              <a:gd name="T22" fmla="*/ 911976 w 698"/>
              <a:gd name="T23" fmla="*/ 957273 h 757"/>
              <a:gd name="T24" fmla="*/ 793022 w 698"/>
              <a:gd name="T25" fmla="*/ 1055410 h 757"/>
              <a:gd name="T26" fmla="*/ 643038 w 698"/>
              <a:gd name="T27" fmla="*/ 1101897 h 757"/>
              <a:gd name="T28" fmla="*/ 484433 w 698"/>
              <a:gd name="T29" fmla="*/ 1084679 h 757"/>
              <a:gd name="T30" fmla="*/ 348240 w 698"/>
              <a:gd name="T31" fmla="*/ 1012367 h 757"/>
              <a:gd name="T32" fmla="*/ 249974 w 698"/>
              <a:gd name="T33" fmla="*/ 893569 h 757"/>
              <a:gd name="T34" fmla="*/ 205151 w 698"/>
              <a:gd name="T35" fmla="*/ 743780 h 757"/>
              <a:gd name="T36" fmla="*/ 224115 w 698"/>
              <a:gd name="T37" fmla="*/ 564722 h 757"/>
              <a:gd name="T38" fmla="*/ 325829 w 698"/>
              <a:gd name="T39" fmla="*/ 413211 h 757"/>
              <a:gd name="T40" fmla="*/ 394787 w 698"/>
              <a:gd name="T41" fmla="*/ 334012 h 757"/>
              <a:gd name="T42" fmla="*/ 391339 w 698"/>
              <a:gd name="T43" fmla="*/ 259979 h 757"/>
              <a:gd name="T44" fmla="*/ 334448 w 698"/>
              <a:gd name="T45" fmla="*/ 208327 h 757"/>
              <a:gd name="T46" fmla="*/ 258594 w 698"/>
              <a:gd name="T47" fmla="*/ 210049 h 757"/>
              <a:gd name="T48" fmla="*/ 162052 w 698"/>
              <a:gd name="T49" fmla="*/ 294413 h 757"/>
              <a:gd name="T50" fmla="*/ 81026 w 698"/>
              <a:gd name="T51" fmla="*/ 404603 h 757"/>
              <a:gd name="T52" fmla="*/ 25859 w 698"/>
              <a:gd name="T53" fmla="*/ 530288 h 757"/>
              <a:gd name="T54" fmla="*/ 1724 w 698"/>
              <a:gd name="T55" fmla="*/ 666303 h 757"/>
              <a:gd name="T56" fmla="*/ 8620 w 698"/>
              <a:gd name="T57" fmla="*/ 793710 h 757"/>
              <a:gd name="T58" fmla="*/ 37927 w 698"/>
              <a:gd name="T59" fmla="*/ 907343 h 757"/>
              <a:gd name="T60" fmla="*/ 137917 w 698"/>
              <a:gd name="T61" fmla="*/ 1084679 h 757"/>
              <a:gd name="T62" fmla="*/ 317209 w 698"/>
              <a:gd name="T63" fmla="*/ 1231025 h 757"/>
              <a:gd name="T64" fmla="*/ 453402 w 698"/>
              <a:gd name="T65" fmla="*/ 1286120 h 757"/>
              <a:gd name="T66" fmla="*/ 570631 w 698"/>
              <a:gd name="T67" fmla="*/ 1303337 h 757"/>
              <a:gd name="T68" fmla="*/ 694756 w 698"/>
              <a:gd name="T69" fmla="*/ 1296450 h 757"/>
              <a:gd name="T70" fmla="*/ 808538 w 698"/>
              <a:gd name="T71" fmla="*/ 1265459 h 757"/>
              <a:gd name="T72" fmla="*/ 984382 w 698"/>
              <a:gd name="T73" fmla="*/ 1163878 h 757"/>
              <a:gd name="T74" fmla="*/ 1130919 w 698"/>
              <a:gd name="T75" fmla="*/ 988263 h 757"/>
              <a:gd name="T76" fmla="*/ 1186085 w 698"/>
              <a:gd name="T77" fmla="*/ 853970 h 757"/>
              <a:gd name="T78" fmla="*/ 1203325 w 698"/>
              <a:gd name="T79" fmla="*/ 731728 h 757"/>
              <a:gd name="T80" fmla="*/ 694756 w 698"/>
              <a:gd name="T81" fmla="*/ 63703 h 757"/>
              <a:gd name="T82" fmla="*/ 639590 w 698"/>
              <a:gd name="T83" fmla="*/ 8609 h 757"/>
              <a:gd name="T84" fmla="*/ 562011 w 698"/>
              <a:gd name="T85" fmla="*/ 8609 h 757"/>
              <a:gd name="T86" fmla="*/ 510293 w 698"/>
              <a:gd name="T87" fmla="*/ 63703 h 757"/>
              <a:gd name="T88" fmla="*/ 505121 w 698"/>
              <a:gd name="T89" fmla="*/ 623260 h 757"/>
              <a:gd name="T90" fmla="*/ 548220 w 698"/>
              <a:gd name="T91" fmla="*/ 686964 h 757"/>
              <a:gd name="T92" fmla="*/ 622350 w 698"/>
              <a:gd name="T93" fmla="*/ 700737 h 757"/>
              <a:gd name="T94" fmla="*/ 686137 w 698"/>
              <a:gd name="T95" fmla="*/ 657694 h 757"/>
              <a:gd name="T96" fmla="*/ 703376 w 698"/>
              <a:gd name="T97" fmla="*/ 101581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hape 198"/>
          <p:cNvSpPr>
            <a:spLocks/>
          </p:cNvSpPr>
          <p:nvPr/>
        </p:nvSpPr>
        <p:spPr bwMode="auto">
          <a:xfrm>
            <a:off x="18548350" y="8767763"/>
            <a:ext cx="2100263" cy="2101850"/>
          </a:xfrm>
          <a:custGeom>
            <a:avLst/>
            <a:gdLst>
              <a:gd name="T0" fmla="*/ 1792572 w 19679"/>
              <a:gd name="T1" fmla="*/ 307817 h 19679"/>
              <a:gd name="T2" fmla="*/ 1792572 w 19679"/>
              <a:gd name="T3" fmla="*/ 1793926 h 19679"/>
              <a:gd name="T4" fmla="*/ 307585 w 19679"/>
              <a:gd name="T5" fmla="*/ 1793926 h 19679"/>
              <a:gd name="T6" fmla="*/ 307585 w 19679"/>
              <a:gd name="T7" fmla="*/ 307817 h 19679"/>
              <a:gd name="T8" fmla="*/ 1792572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6387" name="Shape 199"/>
          <p:cNvSpPr>
            <a:spLocks/>
          </p:cNvSpPr>
          <p:nvPr/>
        </p:nvSpPr>
        <p:spPr bwMode="auto">
          <a:xfrm>
            <a:off x="18503900" y="5441950"/>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4D73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6388" name="Shape 200"/>
          <p:cNvSpPr>
            <a:spLocks noChangeArrowheads="1"/>
          </p:cNvSpPr>
          <p:nvPr/>
        </p:nvSpPr>
        <p:spPr bwMode="auto">
          <a:xfrm>
            <a:off x="14128750" y="5627688"/>
            <a:ext cx="40100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r" eaLnBrk="1" hangingPunct="1"/>
            <a:r>
              <a:rPr lang="zh-CN" altLang="en-US" sz="2800" b="1">
                <a:solidFill>
                  <a:srgbClr val="0C2030"/>
                </a:solidFill>
                <a:latin typeface="Arial" pitchFamily="34" charset="0"/>
                <a:cs typeface="Arial" pitchFamily="34" charset="0"/>
                <a:sym typeface="Arial" pitchFamily="34" charset="0"/>
              </a:rPr>
              <a:t>Your Title</a:t>
            </a:r>
          </a:p>
        </p:txBody>
      </p:sp>
      <p:sp>
        <p:nvSpPr>
          <p:cNvPr id="16389" name="Shape 201"/>
          <p:cNvSpPr>
            <a:spLocks noChangeArrowheads="1"/>
          </p:cNvSpPr>
          <p:nvPr/>
        </p:nvSpPr>
        <p:spPr bwMode="auto">
          <a:xfrm>
            <a:off x="14149388" y="6208713"/>
            <a:ext cx="3967162"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6390" name="Shape 202"/>
          <p:cNvSpPr>
            <a:spLocks/>
          </p:cNvSpPr>
          <p:nvPr/>
        </p:nvSpPr>
        <p:spPr bwMode="auto">
          <a:xfrm>
            <a:off x="3735388" y="8778875"/>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D612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6391" name="Shape 203"/>
          <p:cNvSpPr>
            <a:spLocks noChangeArrowheads="1"/>
          </p:cNvSpPr>
          <p:nvPr/>
        </p:nvSpPr>
        <p:spPr bwMode="auto">
          <a:xfrm>
            <a:off x="6359525" y="8958263"/>
            <a:ext cx="40100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800" b="1">
                <a:solidFill>
                  <a:srgbClr val="0C2030"/>
                </a:solidFill>
                <a:latin typeface="Arial" pitchFamily="34" charset="0"/>
                <a:cs typeface="Arial" pitchFamily="34" charset="0"/>
                <a:sym typeface="Arial" pitchFamily="34" charset="0"/>
              </a:rPr>
              <a:t>Your Title</a:t>
            </a:r>
          </a:p>
        </p:txBody>
      </p:sp>
      <p:sp>
        <p:nvSpPr>
          <p:cNvPr id="16392" name="Shape 204"/>
          <p:cNvSpPr>
            <a:spLocks noChangeArrowheads="1"/>
          </p:cNvSpPr>
          <p:nvPr/>
        </p:nvSpPr>
        <p:spPr bwMode="auto">
          <a:xfrm>
            <a:off x="6381750" y="9539288"/>
            <a:ext cx="396557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6393" name="Shape 211"/>
          <p:cNvSpPr>
            <a:spLocks/>
          </p:cNvSpPr>
          <p:nvPr/>
        </p:nvSpPr>
        <p:spPr bwMode="auto">
          <a:xfrm>
            <a:off x="3735388" y="5454650"/>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54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6394" name="Shape 212"/>
          <p:cNvSpPr>
            <a:spLocks noChangeArrowheads="1"/>
          </p:cNvSpPr>
          <p:nvPr/>
        </p:nvSpPr>
        <p:spPr bwMode="auto">
          <a:xfrm>
            <a:off x="6359525" y="5634038"/>
            <a:ext cx="40100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800" b="1">
                <a:solidFill>
                  <a:srgbClr val="0C2030"/>
                </a:solidFill>
                <a:latin typeface="Arial" pitchFamily="34" charset="0"/>
                <a:cs typeface="Arial" pitchFamily="34" charset="0"/>
                <a:sym typeface="Arial" pitchFamily="34" charset="0"/>
              </a:rPr>
              <a:t>Your Title</a:t>
            </a:r>
          </a:p>
        </p:txBody>
      </p:sp>
      <p:sp>
        <p:nvSpPr>
          <p:cNvPr id="16395" name="Shape 213"/>
          <p:cNvSpPr>
            <a:spLocks noChangeArrowheads="1"/>
          </p:cNvSpPr>
          <p:nvPr/>
        </p:nvSpPr>
        <p:spPr bwMode="auto">
          <a:xfrm>
            <a:off x="6381750" y="6215063"/>
            <a:ext cx="396557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sp>
        <p:nvSpPr>
          <p:cNvPr id="16396" name="Shape 218"/>
          <p:cNvSpPr>
            <a:spLocks noChangeArrowheads="1"/>
          </p:cNvSpPr>
          <p:nvPr/>
        </p:nvSpPr>
        <p:spPr bwMode="auto">
          <a:xfrm>
            <a:off x="14170025" y="8951913"/>
            <a:ext cx="40100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r" eaLnBrk="1" hangingPunct="1"/>
            <a:r>
              <a:rPr lang="zh-CN" altLang="en-US" sz="2800" b="1">
                <a:solidFill>
                  <a:srgbClr val="0C2030"/>
                </a:solidFill>
                <a:latin typeface="Arial" pitchFamily="34" charset="0"/>
                <a:cs typeface="Arial" pitchFamily="34" charset="0"/>
                <a:sym typeface="Arial" pitchFamily="34" charset="0"/>
              </a:rPr>
              <a:t>Your Title</a:t>
            </a:r>
          </a:p>
        </p:txBody>
      </p:sp>
      <p:sp>
        <p:nvSpPr>
          <p:cNvPr id="16397" name="Shape 219"/>
          <p:cNvSpPr>
            <a:spLocks noChangeArrowheads="1"/>
          </p:cNvSpPr>
          <p:nvPr/>
        </p:nvSpPr>
        <p:spPr bwMode="auto">
          <a:xfrm>
            <a:off x="14192250" y="9532938"/>
            <a:ext cx="3967163"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a:t>
            </a:r>
          </a:p>
        </p:txBody>
      </p:sp>
      <p:pic>
        <p:nvPicPr>
          <p:cNvPr id="15374" name="图片 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751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5375" name="Group 161"/>
          <p:cNvGrpSpPr>
            <a:grpSpLocks/>
          </p:cNvGrpSpPr>
          <p:nvPr/>
        </p:nvGrpSpPr>
        <p:grpSpPr bwMode="auto">
          <a:xfrm>
            <a:off x="9831388" y="1693863"/>
            <a:ext cx="6515100" cy="920750"/>
            <a:chOff x="0" y="0"/>
            <a:chExt cx="6515142" cy="921518"/>
          </a:xfrm>
        </p:grpSpPr>
        <p:sp>
          <p:nvSpPr>
            <p:cNvPr id="15381" name="Shape 160"/>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pic>
          <p:nvPicPr>
            <p:cNvPr id="15382" name="图片 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5376" name="Freeform 62"/>
          <p:cNvSpPr>
            <a:spLocks noEditPoints="1" noChangeArrowheads="1"/>
          </p:cNvSpPr>
          <p:nvPr/>
        </p:nvSpPr>
        <p:spPr bwMode="auto">
          <a:xfrm>
            <a:off x="8391525" y="1455738"/>
            <a:ext cx="1203325" cy="1303337"/>
          </a:xfrm>
          <a:custGeom>
            <a:avLst/>
            <a:gdLst>
              <a:gd name="T0" fmla="*/ 1194705 w 698"/>
              <a:gd name="T1" fmla="*/ 597435 h 757"/>
              <a:gd name="T2" fmla="*/ 1156778 w 698"/>
              <a:gd name="T3" fmla="*/ 464863 h 757"/>
              <a:gd name="T4" fmla="*/ 1087820 w 698"/>
              <a:gd name="T5" fmla="*/ 346064 h 757"/>
              <a:gd name="T6" fmla="*/ 993002 w 698"/>
              <a:gd name="T7" fmla="*/ 244483 h 757"/>
              <a:gd name="T8" fmla="*/ 908528 w 698"/>
              <a:gd name="T9" fmla="*/ 201440 h 757"/>
              <a:gd name="T10" fmla="*/ 836121 w 698"/>
              <a:gd name="T11" fmla="*/ 227266 h 757"/>
              <a:gd name="T12" fmla="*/ 801642 w 698"/>
              <a:gd name="T13" fmla="*/ 297856 h 757"/>
              <a:gd name="T14" fmla="*/ 827501 w 698"/>
              <a:gd name="T15" fmla="*/ 368447 h 757"/>
              <a:gd name="T16" fmla="*/ 937835 w 698"/>
              <a:gd name="T17" fmla="*/ 483801 h 757"/>
              <a:gd name="T18" fmla="*/ 1001622 w 698"/>
              <a:gd name="T19" fmla="*/ 654251 h 757"/>
              <a:gd name="T20" fmla="*/ 986106 w 698"/>
              <a:gd name="T21" fmla="*/ 821257 h 757"/>
              <a:gd name="T22" fmla="*/ 911976 w 698"/>
              <a:gd name="T23" fmla="*/ 957273 h 757"/>
              <a:gd name="T24" fmla="*/ 793022 w 698"/>
              <a:gd name="T25" fmla="*/ 1055410 h 757"/>
              <a:gd name="T26" fmla="*/ 643038 w 698"/>
              <a:gd name="T27" fmla="*/ 1101897 h 757"/>
              <a:gd name="T28" fmla="*/ 484433 w 698"/>
              <a:gd name="T29" fmla="*/ 1084679 h 757"/>
              <a:gd name="T30" fmla="*/ 348240 w 698"/>
              <a:gd name="T31" fmla="*/ 1012367 h 757"/>
              <a:gd name="T32" fmla="*/ 249974 w 698"/>
              <a:gd name="T33" fmla="*/ 893569 h 757"/>
              <a:gd name="T34" fmla="*/ 205151 w 698"/>
              <a:gd name="T35" fmla="*/ 743780 h 757"/>
              <a:gd name="T36" fmla="*/ 224115 w 698"/>
              <a:gd name="T37" fmla="*/ 564722 h 757"/>
              <a:gd name="T38" fmla="*/ 325829 w 698"/>
              <a:gd name="T39" fmla="*/ 413211 h 757"/>
              <a:gd name="T40" fmla="*/ 394787 w 698"/>
              <a:gd name="T41" fmla="*/ 334012 h 757"/>
              <a:gd name="T42" fmla="*/ 391339 w 698"/>
              <a:gd name="T43" fmla="*/ 259979 h 757"/>
              <a:gd name="T44" fmla="*/ 334448 w 698"/>
              <a:gd name="T45" fmla="*/ 208327 h 757"/>
              <a:gd name="T46" fmla="*/ 258594 w 698"/>
              <a:gd name="T47" fmla="*/ 210049 h 757"/>
              <a:gd name="T48" fmla="*/ 162052 w 698"/>
              <a:gd name="T49" fmla="*/ 294413 h 757"/>
              <a:gd name="T50" fmla="*/ 81026 w 698"/>
              <a:gd name="T51" fmla="*/ 404603 h 757"/>
              <a:gd name="T52" fmla="*/ 25859 w 698"/>
              <a:gd name="T53" fmla="*/ 530288 h 757"/>
              <a:gd name="T54" fmla="*/ 1724 w 698"/>
              <a:gd name="T55" fmla="*/ 666303 h 757"/>
              <a:gd name="T56" fmla="*/ 8620 w 698"/>
              <a:gd name="T57" fmla="*/ 793710 h 757"/>
              <a:gd name="T58" fmla="*/ 37927 w 698"/>
              <a:gd name="T59" fmla="*/ 907343 h 757"/>
              <a:gd name="T60" fmla="*/ 137917 w 698"/>
              <a:gd name="T61" fmla="*/ 1084679 h 757"/>
              <a:gd name="T62" fmla="*/ 317209 w 698"/>
              <a:gd name="T63" fmla="*/ 1231025 h 757"/>
              <a:gd name="T64" fmla="*/ 453402 w 698"/>
              <a:gd name="T65" fmla="*/ 1286120 h 757"/>
              <a:gd name="T66" fmla="*/ 570631 w 698"/>
              <a:gd name="T67" fmla="*/ 1303337 h 757"/>
              <a:gd name="T68" fmla="*/ 694756 w 698"/>
              <a:gd name="T69" fmla="*/ 1296450 h 757"/>
              <a:gd name="T70" fmla="*/ 808538 w 698"/>
              <a:gd name="T71" fmla="*/ 1265459 h 757"/>
              <a:gd name="T72" fmla="*/ 984382 w 698"/>
              <a:gd name="T73" fmla="*/ 1163878 h 757"/>
              <a:gd name="T74" fmla="*/ 1130919 w 698"/>
              <a:gd name="T75" fmla="*/ 988263 h 757"/>
              <a:gd name="T76" fmla="*/ 1186085 w 698"/>
              <a:gd name="T77" fmla="*/ 853970 h 757"/>
              <a:gd name="T78" fmla="*/ 1203325 w 698"/>
              <a:gd name="T79" fmla="*/ 731728 h 757"/>
              <a:gd name="T80" fmla="*/ 694756 w 698"/>
              <a:gd name="T81" fmla="*/ 63703 h 757"/>
              <a:gd name="T82" fmla="*/ 639590 w 698"/>
              <a:gd name="T83" fmla="*/ 8609 h 757"/>
              <a:gd name="T84" fmla="*/ 562011 w 698"/>
              <a:gd name="T85" fmla="*/ 8609 h 757"/>
              <a:gd name="T86" fmla="*/ 510293 w 698"/>
              <a:gd name="T87" fmla="*/ 63703 h 757"/>
              <a:gd name="T88" fmla="*/ 505121 w 698"/>
              <a:gd name="T89" fmla="*/ 623260 h 757"/>
              <a:gd name="T90" fmla="*/ 548220 w 698"/>
              <a:gd name="T91" fmla="*/ 686964 h 757"/>
              <a:gd name="T92" fmla="*/ 622350 w 698"/>
              <a:gd name="T93" fmla="*/ 700737 h 757"/>
              <a:gd name="T94" fmla="*/ 686137 w 698"/>
              <a:gd name="T95" fmla="*/ 657694 h 757"/>
              <a:gd name="T96" fmla="*/ 703376 w 698"/>
              <a:gd name="T97" fmla="*/ 101581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403" name="Freeform 45"/>
          <p:cNvSpPr>
            <a:spLocks noEditPoints="1" noChangeArrowheads="1"/>
          </p:cNvSpPr>
          <p:nvPr/>
        </p:nvSpPr>
        <p:spPr bwMode="auto">
          <a:xfrm>
            <a:off x="4425950" y="6172200"/>
            <a:ext cx="720725" cy="666750"/>
          </a:xfrm>
          <a:custGeom>
            <a:avLst/>
            <a:gdLst>
              <a:gd name="T0" fmla="*/ 167476 w 624"/>
              <a:gd name="T1" fmla="*/ 319484 h 576"/>
              <a:gd name="T2" fmla="*/ 115501 w 624"/>
              <a:gd name="T3" fmla="*/ 292861 h 576"/>
              <a:gd name="T4" fmla="*/ 64680 w 624"/>
              <a:gd name="T5" fmla="*/ 243086 h 576"/>
              <a:gd name="T6" fmla="*/ 55440 w 624"/>
              <a:gd name="T7" fmla="*/ 215305 h 576"/>
              <a:gd name="T8" fmla="*/ 165166 w 624"/>
              <a:gd name="T9" fmla="*/ 167845 h 576"/>
              <a:gd name="T10" fmla="*/ 170941 w 624"/>
              <a:gd name="T11" fmla="*/ 237298 h 576"/>
              <a:gd name="T12" fmla="*/ 184801 w 624"/>
              <a:gd name="T13" fmla="*/ 295176 h 576"/>
              <a:gd name="T14" fmla="*/ 664130 w 624"/>
              <a:gd name="T15" fmla="*/ 208359 h 576"/>
              <a:gd name="T16" fmla="*/ 658355 w 624"/>
              <a:gd name="T17" fmla="*/ 232668 h 576"/>
              <a:gd name="T18" fmla="*/ 626014 w 624"/>
              <a:gd name="T19" fmla="*/ 277813 h 576"/>
              <a:gd name="T20" fmla="*/ 567109 w 624"/>
              <a:gd name="T21" fmla="*/ 313697 h 576"/>
              <a:gd name="T22" fmla="*/ 522064 w 624"/>
              <a:gd name="T23" fmla="*/ 327587 h 576"/>
              <a:gd name="T24" fmla="*/ 539389 w 624"/>
              <a:gd name="T25" fmla="*/ 277813 h 576"/>
              <a:gd name="T26" fmla="*/ 550939 w 624"/>
              <a:gd name="T27" fmla="*/ 215305 h 576"/>
              <a:gd name="T28" fmla="*/ 664130 w 624"/>
              <a:gd name="T29" fmla="*/ 167845 h 576"/>
              <a:gd name="T30" fmla="*/ 718415 w 624"/>
              <a:gd name="T31" fmla="*/ 144694 h 576"/>
              <a:gd name="T32" fmla="*/ 709175 w 624"/>
              <a:gd name="T33" fmla="*/ 123858 h 576"/>
              <a:gd name="T34" fmla="*/ 687230 w 624"/>
              <a:gd name="T35" fmla="*/ 112283 h 576"/>
              <a:gd name="T36" fmla="*/ 553249 w 624"/>
              <a:gd name="T37" fmla="*/ 69453 h 576"/>
              <a:gd name="T38" fmla="*/ 541699 w 624"/>
              <a:gd name="T39" fmla="*/ 31254 h 576"/>
              <a:gd name="T40" fmla="*/ 510514 w 624"/>
              <a:gd name="T41" fmla="*/ 5788 h 576"/>
              <a:gd name="T42" fmla="*/ 234467 w 624"/>
              <a:gd name="T43" fmla="*/ 0 h 576"/>
              <a:gd name="T44" fmla="*/ 196351 w 624"/>
              <a:gd name="T45" fmla="*/ 11576 h 576"/>
              <a:gd name="T46" fmla="*/ 170941 w 624"/>
              <a:gd name="T47" fmla="*/ 42829 h 576"/>
              <a:gd name="T48" fmla="*/ 165166 w 624"/>
              <a:gd name="T49" fmla="*/ 112283 h 576"/>
              <a:gd name="T50" fmla="*/ 25410 w 624"/>
              <a:gd name="T51" fmla="*/ 113440 h 576"/>
              <a:gd name="T52" fmla="*/ 5775 w 624"/>
              <a:gd name="T53" fmla="*/ 129646 h 576"/>
              <a:gd name="T54" fmla="*/ 0 w 624"/>
              <a:gd name="T55" fmla="*/ 152797 h 576"/>
              <a:gd name="T56" fmla="*/ 3465 w 624"/>
              <a:gd name="T57" fmla="*/ 238456 h 576"/>
              <a:gd name="T58" fmla="*/ 26565 w 624"/>
              <a:gd name="T59" fmla="*/ 284758 h 576"/>
              <a:gd name="T60" fmla="*/ 64680 w 624"/>
              <a:gd name="T61" fmla="*/ 327587 h 576"/>
              <a:gd name="T62" fmla="*/ 118966 w 624"/>
              <a:gd name="T63" fmla="*/ 359999 h 576"/>
              <a:gd name="T64" fmla="*/ 184801 w 624"/>
              <a:gd name="T65" fmla="*/ 381992 h 576"/>
              <a:gd name="T66" fmla="*/ 257567 w 624"/>
              <a:gd name="T67" fmla="*/ 415561 h 576"/>
              <a:gd name="T68" fmla="*/ 289907 w 624"/>
              <a:gd name="T69" fmla="*/ 444500 h 576"/>
              <a:gd name="T70" fmla="*/ 303767 w 624"/>
              <a:gd name="T71" fmla="*/ 479227 h 576"/>
              <a:gd name="T72" fmla="*/ 301457 w 624"/>
              <a:gd name="T73" fmla="*/ 519741 h 576"/>
              <a:gd name="T74" fmla="*/ 284132 w 624"/>
              <a:gd name="T75" fmla="*/ 545207 h 576"/>
              <a:gd name="T76" fmla="*/ 249482 w 624"/>
              <a:gd name="T77" fmla="*/ 554467 h 576"/>
              <a:gd name="T78" fmla="*/ 203281 w 624"/>
              <a:gd name="T79" fmla="*/ 566043 h 576"/>
              <a:gd name="T80" fmla="*/ 173251 w 624"/>
              <a:gd name="T81" fmla="*/ 597297 h 576"/>
              <a:gd name="T82" fmla="*/ 165166 w 624"/>
              <a:gd name="T83" fmla="*/ 652859 h 576"/>
              <a:gd name="T84" fmla="*/ 174406 w 624"/>
              <a:gd name="T85" fmla="*/ 666750 h 576"/>
              <a:gd name="T86" fmla="*/ 545164 w 624"/>
              <a:gd name="T87" fmla="*/ 666750 h 576"/>
              <a:gd name="T88" fmla="*/ 553249 w 624"/>
              <a:gd name="T89" fmla="*/ 652859 h 576"/>
              <a:gd name="T90" fmla="*/ 547474 w 624"/>
              <a:gd name="T91" fmla="*/ 597297 h 576"/>
              <a:gd name="T92" fmla="*/ 515134 w 624"/>
              <a:gd name="T93" fmla="*/ 566043 h 576"/>
              <a:gd name="T94" fmla="*/ 470088 w 624"/>
              <a:gd name="T95" fmla="*/ 554467 h 576"/>
              <a:gd name="T96" fmla="*/ 434283 w 624"/>
              <a:gd name="T97" fmla="*/ 545207 h 576"/>
              <a:gd name="T98" fmla="*/ 419268 w 624"/>
              <a:gd name="T99" fmla="*/ 519741 h 576"/>
              <a:gd name="T100" fmla="*/ 416958 w 624"/>
              <a:gd name="T101" fmla="*/ 479227 h 576"/>
              <a:gd name="T102" fmla="*/ 430818 w 624"/>
              <a:gd name="T103" fmla="*/ 444500 h 576"/>
              <a:gd name="T104" fmla="*/ 460848 w 624"/>
              <a:gd name="T105" fmla="*/ 415561 h 576"/>
              <a:gd name="T106" fmla="*/ 533614 w 624"/>
              <a:gd name="T107" fmla="*/ 381992 h 576"/>
              <a:gd name="T108" fmla="*/ 599449 w 624"/>
              <a:gd name="T109" fmla="*/ 359999 h 576"/>
              <a:gd name="T110" fmla="*/ 652580 w 624"/>
              <a:gd name="T111" fmla="*/ 327587 h 576"/>
              <a:gd name="T112" fmla="*/ 693005 w 624"/>
              <a:gd name="T113" fmla="*/ 284758 h 576"/>
              <a:gd name="T114" fmla="*/ 716105 w 624"/>
              <a:gd name="T115" fmla="*/ 238456 h 576"/>
              <a:gd name="T116" fmla="*/ 720725 w 624"/>
              <a:gd name="T117" fmla="*/ 152797 h 5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4"/>
              <a:gd name="T178" fmla="*/ 0 h 576"/>
              <a:gd name="T179" fmla="*/ 624 w 624"/>
              <a:gd name="T180" fmla="*/ 576 h 57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4" h="576">
                <a:moveTo>
                  <a:pt x="171" y="283"/>
                </a:moveTo>
                <a:lnTo>
                  <a:pt x="158" y="280"/>
                </a:lnTo>
                <a:lnTo>
                  <a:pt x="145" y="276"/>
                </a:lnTo>
                <a:lnTo>
                  <a:pt x="133" y="271"/>
                </a:lnTo>
                <a:lnTo>
                  <a:pt x="120" y="266"/>
                </a:lnTo>
                <a:lnTo>
                  <a:pt x="100" y="253"/>
                </a:lnTo>
                <a:lnTo>
                  <a:pt x="81" y="240"/>
                </a:lnTo>
                <a:lnTo>
                  <a:pt x="66" y="225"/>
                </a:lnTo>
                <a:lnTo>
                  <a:pt x="56" y="210"/>
                </a:lnTo>
                <a:lnTo>
                  <a:pt x="51" y="201"/>
                </a:lnTo>
                <a:lnTo>
                  <a:pt x="50" y="195"/>
                </a:lnTo>
                <a:lnTo>
                  <a:pt x="48" y="186"/>
                </a:lnTo>
                <a:lnTo>
                  <a:pt x="46" y="180"/>
                </a:lnTo>
                <a:lnTo>
                  <a:pt x="46" y="145"/>
                </a:lnTo>
                <a:lnTo>
                  <a:pt x="143" y="145"/>
                </a:lnTo>
                <a:lnTo>
                  <a:pt x="145" y="165"/>
                </a:lnTo>
                <a:lnTo>
                  <a:pt x="145" y="186"/>
                </a:lnTo>
                <a:lnTo>
                  <a:pt x="148" y="205"/>
                </a:lnTo>
                <a:lnTo>
                  <a:pt x="151" y="223"/>
                </a:lnTo>
                <a:lnTo>
                  <a:pt x="155" y="240"/>
                </a:lnTo>
                <a:lnTo>
                  <a:pt x="160" y="255"/>
                </a:lnTo>
                <a:lnTo>
                  <a:pt x="165" y="270"/>
                </a:lnTo>
                <a:lnTo>
                  <a:pt x="171" y="283"/>
                </a:lnTo>
                <a:close/>
                <a:moveTo>
                  <a:pt x="575" y="180"/>
                </a:moveTo>
                <a:lnTo>
                  <a:pt x="575" y="186"/>
                </a:lnTo>
                <a:lnTo>
                  <a:pt x="574" y="195"/>
                </a:lnTo>
                <a:lnTo>
                  <a:pt x="570" y="201"/>
                </a:lnTo>
                <a:lnTo>
                  <a:pt x="567" y="210"/>
                </a:lnTo>
                <a:lnTo>
                  <a:pt x="555" y="225"/>
                </a:lnTo>
                <a:lnTo>
                  <a:pt x="542" y="240"/>
                </a:lnTo>
                <a:lnTo>
                  <a:pt x="524" y="253"/>
                </a:lnTo>
                <a:lnTo>
                  <a:pt x="502" y="266"/>
                </a:lnTo>
                <a:lnTo>
                  <a:pt x="491" y="271"/>
                </a:lnTo>
                <a:lnTo>
                  <a:pt x="479" y="276"/>
                </a:lnTo>
                <a:lnTo>
                  <a:pt x="466" y="280"/>
                </a:lnTo>
                <a:lnTo>
                  <a:pt x="452" y="283"/>
                </a:lnTo>
                <a:lnTo>
                  <a:pt x="457" y="270"/>
                </a:lnTo>
                <a:lnTo>
                  <a:pt x="462" y="255"/>
                </a:lnTo>
                <a:lnTo>
                  <a:pt x="467" y="240"/>
                </a:lnTo>
                <a:lnTo>
                  <a:pt x="472" y="223"/>
                </a:lnTo>
                <a:lnTo>
                  <a:pt x="476" y="205"/>
                </a:lnTo>
                <a:lnTo>
                  <a:pt x="477" y="186"/>
                </a:lnTo>
                <a:lnTo>
                  <a:pt x="479" y="165"/>
                </a:lnTo>
                <a:lnTo>
                  <a:pt x="479" y="145"/>
                </a:lnTo>
                <a:lnTo>
                  <a:pt x="575" y="145"/>
                </a:lnTo>
                <a:lnTo>
                  <a:pt x="575" y="180"/>
                </a:lnTo>
                <a:close/>
                <a:moveTo>
                  <a:pt x="624" y="132"/>
                </a:moveTo>
                <a:lnTo>
                  <a:pt x="622" y="125"/>
                </a:lnTo>
                <a:lnTo>
                  <a:pt x="620" y="118"/>
                </a:lnTo>
                <a:lnTo>
                  <a:pt x="617" y="112"/>
                </a:lnTo>
                <a:lnTo>
                  <a:pt x="614" y="107"/>
                </a:lnTo>
                <a:lnTo>
                  <a:pt x="607" y="102"/>
                </a:lnTo>
                <a:lnTo>
                  <a:pt x="602" y="98"/>
                </a:lnTo>
                <a:lnTo>
                  <a:pt x="595" y="97"/>
                </a:lnTo>
                <a:lnTo>
                  <a:pt x="587" y="97"/>
                </a:lnTo>
                <a:lnTo>
                  <a:pt x="479" y="97"/>
                </a:lnTo>
                <a:lnTo>
                  <a:pt x="479" y="60"/>
                </a:lnTo>
                <a:lnTo>
                  <a:pt x="479" y="48"/>
                </a:lnTo>
                <a:lnTo>
                  <a:pt x="476" y="37"/>
                </a:lnTo>
                <a:lnTo>
                  <a:pt x="469" y="27"/>
                </a:lnTo>
                <a:lnTo>
                  <a:pt x="462" y="18"/>
                </a:lnTo>
                <a:lnTo>
                  <a:pt x="452" y="10"/>
                </a:lnTo>
                <a:lnTo>
                  <a:pt x="442" y="5"/>
                </a:lnTo>
                <a:lnTo>
                  <a:pt x="432" y="2"/>
                </a:lnTo>
                <a:lnTo>
                  <a:pt x="419" y="0"/>
                </a:lnTo>
                <a:lnTo>
                  <a:pt x="203" y="0"/>
                </a:lnTo>
                <a:lnTo>
                  <a:pt x="191" y="2"/>
                </a:lnTo>
                <a:lnTo>
                  <a:pt x="180" y="5"/>
                </a:lnTo>
                <a:lnTo>
                  <a:pt x="170" y="10"/>
                </a:lnTo>
                <a:lnTo>
                  <a:pt x="161" y="18"/>
                </a:lnTo>
                <a:lnTo>
                  <a:pt x="153" y="27"/>
                </a:lnTo>
                <a:lnTo>
                  <a:pt x="148" y="37"/>
                </a:lnTo>
                <a:lnTo>
                  <a:pt x="145" y="48"/>
                </a:lnTo>
                <a:lnTo>
                  <a:pt x="143" y="60"/>
                </a:lnTo>
                <a:lnTo>
                  <a:pt x="143" y="97"/>
                </a:lnTo>
                <a:lnTo>
                  <a:pt x="35" y="97"/>
                </a:lnTo>
                <a:lnTo>
                  <a:pt x="28" y="97"/>
                </a:lnTo>
                <a:lnTo>
                  <a:pt x="22" y="98"/>
                </a:lnTo>
                <a:lnTo>
                  <a:pt x="15" y="102"/>
                </a:lnTo>
                <a:lnTo>
                  <a:pt x="10" y="107"/>
                </a:lnTo>
                <a:lnTo>
                  <a:pt x="5" y="112"/>
                </a:lnTo>
                <a:lnTo>
                  <a:pt x="2" y="118"/>
                </a:lnTo>
                <a:lnTo>
                  <a:pt x="0" y="125"/>
                </a:lnTo>
                <a:lnTo>
                  <a:pt x="0" y="132"/>
                </a:lnTo>
                <a:lnTo>
                  <a:pt x="0" y="180"/>
                </a:lnTo>
                <a:lnTo>
                  <a:pt x="0" y="193"/>
                </a:lnTo>
                <a:lnTo>
                  <a:pt x="3" y="206"/>
                </a:lnTo>
                <a:lnTo>
                  <a:pt x="8" y="220"/>
                </a:lnTo>
                <a:lnTo>
                  <a:pt x="15" y="233"/>
                </a:lnTo>
                <a:lnTo>
                  <a:pt x="23" y="246"/>
                </a:lnTo>
                <a:lnTo>
                  <a:pt x="33" y="260"/>
                </a:lnTo>
                <a:lnTo>
                  <a:pt x="45" y="271"/>
                </a:lnTo>
                <a:lnTo>
                  <a:pt x="56" y="283"/>
                </a:lnTo>
                <a:lnTo>
                  <a:pt x="71" y="293"/>
                </a:lnTo>
                <a:lnTo>
                  <a:pt x="86" y="303"/>
                </a:lnTo>
                <a:lnTo>
                  <a:pt x="103" y="311"/>
                </a:lnTo>
                <a:lnTo>
                  <a:pt x="121" y="320"/>
                </a:lnTo>
                <a:lnTo>
                  <a:pt x="140" y="325"/>
                </a:lnTo>
                <a:lnTo>
                  <a:pt x="160" y="330"/>
                </a:lnTo>
                <a:lnTo>
                  <a:pt x="181" y="335"/>
                </a:lnTo>
                <a:lnTo>
                  <a:pt x="203" y="336"/>
                </a:lnTo>
                <a:lnTo>
                  <a:pt x="223" y="359"/>
                </a:lnTo>
                <a:lnTo>
                  <a:pt x="238" y="371"/>
                </a:lnTo>
                <a:lnTo>
                  <a:pt x="244" y="378"/>
                </a:lnTo>
                <a:lnTo>
                  <a:pt x="251" y="384"/>
                </a:lnTo>
                <a:lnTo>
                  <a:pt x="254" y="393"/>
                </a:lnTo>
                <a:lnTo>
                  <a:pt x="258" y="399"/>
                </a:lnTo>
                <a:lnTo>
                  <a:pt x="263" y="414"/>
                </a:lnTo>
                <a:lnTo>
                  <a:pt x="263" y="433"/>
                </a:lnTo>
                <a:lnTo>
                  <a:pt x="263" y="441"/>
                </a:lnTo>
                <a:lnTo>
                  <a:pt x="261" y="449"/>
                </a:lnTo>
                <a:lnTo>
                  <a:pt x="258" y="458"/>
                </a:lnTo>
                <a:lnTo>
                  <a:pt x="253" y="464"/>
                </a:lnTo>
                <a:lnTo>
                  <a:pt x="246" y="471"/>
                </a:lnTo>
                <a:lnTo>
                  <a:pt x="238" y="476"/>
                </a:lnTo>
                <a:lnTo>
                  <a:pt x="228" y="479"/>
                </a:lnTo>
                <a:lnTo>
                  <a:pt x="216" y="479"/>
                </a:lnTo>
                <a:lnTo>
                  <a:pt x="201" y="481"/>
                </a:lnTo>
                <a:lnTo>
                  <a:pt x="190" y="484"/>
                </a:lnTo>
                <a:lnTo>
                  <a:pt x="176" y="489"/>
                </a:lnTo>
                <a:lnTo>
                  <a:pt x="166" y="496"/>
                </a:lnTo>
                <a:lnTo>
                  <a:pt x="156" y="506"/>
                </a:lnTo>
                <a:lnTo>
                  <a:pt x="150" y="516"/>
                </a:lnTo>
                <a:lnTo>
                  <a:pt x="145" y="527"/>
                </a:lnTo>
                <a:lnTo>
                  <a:pt x="143" y="541"/>
                </a:lnTo>
                <a:lnTo>
                  <a:pt x="143" y="564"/>
                </a:lnTo>
                <a:lnTo>
                  <a:pt x="145" y="569"/>
                </a:lnTo>
                <a:lnTo>
                  <a:pt x="146" y="572"/>
                </a:lnTo>
                <a:lnTo>
                  <a:pt x="151" y="576"/>
                </a:lnTo>
                <a:lnTo>
                  <a:pt x="155" y="576"/>
                </a:lnTo>
                <a:lnTo>
                  <a:pt x="467" y="576"/>
                </a:lnTo>
                <a:lnTo>
                  <a:pt x="472" y="576"/>
                </a:lnTo>
                <a:lnTo>
                  <a:pt x="476" y="572"/>
                </a:lnTo>
                <a:lnTo>
                  <a:pt x="479" y="569"/>
                </a:lnTo>
                <a:lnTo>
                  <a:pt x="479" y="564"/>
                </a:lnTo>
                <a:lnTo>
                  <a:pt x="479" y="541"/>
                </a:lnTo>
                <a:lnTo>
                  <a:pt x="477" y="527"/>
                </a:lnTo>
                <a:lnTo>
                  <a:pt x="474" y="516"/>
                </a:lnTo>
                <a:lnTo>
                  <a:pt x="466" y="506"/>
                </a:lnTo>
                <a:lnTo>
                  <a:pt x="457" y="496"/>
                </a:lnTo>
                <a:lnTo>
                  <a:pt x="446" y="489"/>
                </a:lnTo>
                <a:lnTo>
                  <a:pt x="434" y="484"/>
                </a:lnTo>
                <a:lnTo>
                  <a:pt x="421" y="481"/>
                </a:lnTo>
                <a:lnTo>
                  <a:pt x="407" y="479"/>
                </a:lnTo>
                <a:lnTo>
                  <a:pt x="396" y="479"/>
                </a:lnTo>
                <a:lnTo>
                  <a:pt x="384" y="476"/>
                </a:lnTo>
                <a:lnTo>
                  <a:pt x="376" y="471"/>
                </a:lnTo>
                <a:lnTo>
                  <a:pt x="371" y="464"/>
                </a:lnTo>
                <a:lnTo>
                  <a:pt x="366" y="458"/>
                </a:lnTo>
                <a:lnTo>
                  <a:pt x="363" y="449"/>
                </a:lnTo>
                <a:lnTo>
                  <a:pt x="361" y="441"/>
                </a:lnTo>
                <a:lnTo>
                  <a:pt x="359" y="433"/>
                </a:lnTo>
                <a:lnTo>
                  <a:pt x="361" y="414"/>
                </a:lnTo>
                <a:lnTo>
                  <a:pt x="364" y="399"/>
                </a:lnTo>
                <a:lnTo>
                  <a:pt x="368" y="393"/>
                </a:lnTo>
                <a:lnTo>
                  <a:pt x="373" y="384"/>
                </a:lnTo>
                <a:lnTo>
                  <a:pt x="378" y="378"/>
                </a:lnTo>
                <a:lnTo>
                  <a:pt x="384" y="371"/>
                </a:lnTo>
                <a:lnTo>
                  <a:pt x="399" y="359"/>
                </a:lnTo>
                <a:lnTo>
                  <a:pt x="421" y="336"/>
                </a:lnTo>
                <a:lnTo>
                  <a:pt x="442" y="335"/>
                </a:lnTo>
                <a:lnTo>
                  <a:pt x="462" y="330"/>
                </a:lnTo>
                <a:lnTo>
                  <a:pt x="482" y="325"/>
                </a:lnTo>
                <a:lnTo>
                  <a:pt x="502" y="320"/>
                </a:lnTo>
                <a:lnTo>
                  <a:pt x="519" y="311"/>
                </a:lnTo>
                <a:lnTo>
                  <a:pt x="536" y="303"/>
                </a:lnTo>
                <a:lnTo>
                  <a:pt x="552" y="293"/>
                </a:lnTo>
                <a:lnTo>
                  <a:pt x="565" y="283"/>
                </a:lnTo>
                <a:lnTo>
                  <a:pt x="579" y="271"/>
                </a:lnTo>
                <a:lnTo>
                  <a:pt x="590" y="260"/>
                </a:lnTo>
                <a:lnTo>
                  <a:pt x="600" y="246"/>
                </a:lnTo>
                <a:lnTo>
                  <a:pt x="609" y="233"/>
                </a:lnTo>
                <a:lnTo>
                  <a:pt x="615" y="220"/>
                </a:lnTo>
                <a:lnTo>
                  <a:pt x="620" y="206"/>
                </a:lnTo>
                <a:lnTo>
                  <a:pt x="622" y="193"/>
                </a:lnTo>
                <a:lnTo>
                  <a:pt x="624" y="180"/>
                </a:lnTo>
                <a:lnTo>
                  <a:pt x="624" y="132"/>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404" name="Freeform 47"/>
          <p:cNvSpPr>
            <a:spLocks noEditPoints="1" noChangeArrowheads="1"/>
          </p:cNvSpPr>
          <p:nvPr/>
        </p:nvSpPr>
        <p:spPr bwMode="auto">
          <a:xfrm>
            <a:off x="19224625" y="6164263"/>
            <a:ext cx="660400" cy="657225"/>
          </a:xfrm>
          <a:custGeom>
            <a:avLst/>
            <a:gdLst>
              <a:gd name="T0" fmla="*/ 193345 w 567"/>
              <a:gd name="T1" fmla="*/ 150687 h 567"/>
              <a:gd name="T2" fmla="*/ 186356 w 567"/>
              <a:gd name="T3" fmla="*/ 170392 h 567"/>
              <a:gd name="T4" fmla="*/ 170050 w 567"/>
              <a:gd name="T5" fmla="*/ 185460 h 567"/>
              <a:gd name="T6" fmla="*/ 151414 w 567"/>
              <a:gd name="T7" fmla="*/ 193574 h 567"/>
              <a:gd name="T8" fmla="*/ 128120 w 567"/>
              <a:gd name="T9" fmla="*/ 193574 h 567"/>
              <a:gd name="T10" fmla="*/ 108320 w 567"/>
              <a:gd name="T11" fmla="*/ 185460 h 567"/>
              <a:gd name="T12" fmla="*/ 93178 w 567"/>
              <a:gd name="T13" fmla="*/ 170392 h 567"/>
              <a:gd name="T14" fmla="*/ 85025 w 567"/>
              <a:gd name="T15" fmla="*/ 150687 h 567"/>
              <a:gd name="T16" fmla="*/ 85025 w 567"/>
              <a:gd name="T17" fmla="*/ 127504 h 567"/>
              <a:gd name="T18" fmla="*/ 93178 w 567"/>
              <a:gd name="T19" fmla="*/ 107799 h 567"/>
              <a:gd name="T20" fmla="*/ 108320 w 567"/>
              <a:gd name="T21" fmla="*/ 92730 h 567"/>
              <a:gd name="T22" fmla="*/ 128120 w 567"/>
              <a:gd name="T23" fmla="*/ 84616 h 567"/>
              <a:gd name="T24" fmla="*/ 151414 w 567"/>
              <a:gd name="T25" fmla="*/ 84616 h 567"/>
              <a:gd name="T26" fmla="*/ 170050 w 567"/>
              <a:gd name="T27" fmla="*/ 92730 h 567"/>
              <a:gd name="T28" fmla="*/ 186356 w 567"/>
              <a:gd name="T29" fmla="*/ 107799 h 567"/>
              <a:gd name="T30" fmla="*/ 193345 w 567"/>
              <a:gd name="T31" fmla="*/ 127504 h 567"/>
              <a:gd name="T32" fmla="*/ 660400 w 567"/>
              <a:gd name="T33" fmla="*/ 389467 h 567"/>
              <a:gd name="T34" fmla="*/ 656906 w 567"/>
              <a:gd name="T35" fmla="*/ 368602 h 567"/>
              <a:gd name="T36" fmla="*/ 645259 w 567"/>
              <a:gd name="T37" fmla="*/ 348897 h 567"/>
              <a:gd name="T38" fmla="*/ 323794 w 567"/>
              <a:gd name="T39" fmla="*/ 31296 h 567"/>
              <a:gd name="T40" fmla="*/ 300499 w 567"/>
              <a:gd name="T41" fmla="*/ 17387 h 567"/>
              <a:gd name="T42" fmla="*/ 274875 w 567"/>
              <a:gd name="T43" fmla="*/ 5796 h 567"/>
              <a:gd name="T44" fmla="*/ 250416 w 567"/>
              <a:gd name="T45" fmla="*/ 0 h 567"/>
              <a:gd name="T46" fmla="*/ 55907 w 567"/>
              <a:gd name="T47" fmla="*/ 0 h 567"/>
              <a:gd name="T48" fmla="*/ 32612 w 567"/>
              <a:gd name="T49" fmla="*/ 4637 h 567"/>
              <a:gd name="T50" fmla="*/ 15141 w 567"/>
              <a:gd name="T51" fmla="*/ 17387 h 567"/>
              <a:gd name="T52" fmla="*/ 3494 w 567"/>
              <a:gd name="T53" fmla="*/ 34774 h 567"/>
              <a:gd name="T54" fmla="*/ 0 w 567"/>
              <a:gd name="T55" fmla="*/ 55638 h 567"/>
              <a:gd name="T56" fmla="*/ 0 w 567"/>
              <a:gd name="T57" fmla="*/ 249212 h 567"/>
              <a:gd name="T58" fmla="*/ 5824 w 567"/>
              <a:gd name="T59" fmla="*/ 273554 h 567"/>
              <a:gd name="T60" fmla="*/ 17471 w 567"/>
              <a:gd name="T61" fmla="*/ 299055 h 567"/>
              <a:gd name="T62" fmla="*/ 31448 w 567"/>
              <a:gd name="T63" fmla="*/ 322237 h 567"/>
              <a:gd name="T64" fmla="*/ 350583 w 567"/>
              <a:gd name="T65" fmla="*/ 642156 h 567"/>
              <a:gd name="T66" fmla="*/ 370383 w 567"/>
              <a:gd name="T67" fmla="*/ 653748 h 567"/>
              <a:gd name="T68" fmla="*/ 391348 w 567"/>
              <a:gd name="T69" fmla="*/ 657225 h 567"/>
              <a:gd name="T70" fmla="*/ 412313 w 567"/>
              <a:gd name="T71" fmla="*/ 653748 h 567"/>
              <a:gd name="T72" fmla="*/ 429784 w 567"/>
              <a:gd name="T73" fmla="*/ 642156 h 567"/>
              <a:gd name="T74" fmla="*/ 651082 w 567"/>
              <a:gd name="T75" fmla="*/ 420763 h 567"/>
              <a:gd name="T76" fmla="*/ 660400 w 567"/>
              <a:gd name="T77" fmla="*/ 401058 h 5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67"/>
              <a:gd name="T118" fmla="*/ 0 h 567"/>
              <a:gd name="T119" fmla="*/ 567 w 567"/>
              <a:gd name="T120" fmla="*/ 567 h 5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67" h="567">
                <a:moveTo>
                  <a:pt x="168" y="120"/>
                </a:moveTo>
                <a:lnTo>
                  <a:pt x="166" y="130"/>
                </a:lnTo>
                <a:lnTo>
                  <a:pt x="163" y="138"/>
                </a:lnTo>
                <a:lnTo>
                  <a:pt x="160" y="147"/>
                </a:lnTo>
                <a:lnTo>
                  <a:pt x="153" y="155"/>
                </a:lnTo>
                <a:lnTo>
                  <a:pt x="146" y="160"/>
                </a:lnTo>
                <a:lnTo>
                  <a:pt x="138" y="165"/>
                </a:lnTo>
                <a:lnTo>
                  <a:pt x="130" y="167"/>
                </a:lnTo>
                <a:lnTo>
                  <a:pt x="120" y="168"/>
                </a:lnTo>
                <a:lnTo>
                  <a:pt x="110" y="167"/>
                </a:lnTo>
                <a:lnTo>
                  <a:pt x="101" y="165"/>
                </a:lnTo>
                <a:lnTo>
                  <a:pt x="93" y="160"/>
                </a:lnTo>
                <a:lnTo>
                  <a:pt x="85" y="155"/>
                </a:lnTo>
                <a:lnTo>
                  <a:pt x="80" y="147"/>
                </a:lnTo>
                <a:lnTo>
                  <a:pt x="75" y="138"/>
                </a:lnTo>
                <a:lnTo>
                  <a:pt x="73" y="130"/>
                </a:lnTo>
                <a:lnTo>
                  <a:pt x="71" y="120"/>
                </a:lnTo>
                <a:lnTo>
                  <a:pt x="73" y="110"/>
                </a:lnTo>
                <a:lnTo>
                  <a:pt x="75" y="102"/>
                </a:lnTo>
                <a:lnTo>
                  <a:pt x="80" y="93"/>
                </a:lnTo>
                <a:lnTo>
                  <a:pt x="85" y="87"/>
                </a:lnTo>
                <a:lnTo>
                  <a:pt x="93" y="80"/>
                </a:lnTo>
                <a:lnTo>
                  <a:pt x="101" y="77"/>
                </a:lnTo>
                <a:lnTo>
                  <a:pt x="110" y="73"/>
                </a:lnTo>
                <a:lnTo>
                  <a:pt x="120" y="72"/>
                </a:lnTo>
                <a:lnTo>
                  <a:pt x="130" y="73"/>
                </a:lnTo>
                <a:lnTo>
                  <a:pt x="138" y="77"/>
                </a:lnTo>
                <a:lnTo>
                  <a:pt x="146" y="80"/>
                </a:lnTo>
                <a:lnTo>
                  <a:pt x="153" y="87"/>
                </a:lnTo>
                <a:lnTo>
                  <a:pt x="160" y="93"/>
                </a:lnTo>
                <a:lnTo>
                  <a:pt x="163" y="102"/>
                </a:lnTo>
                <a:lnTo>
                  <a:pt x="166" y="110"/>
                </a:lnTo>
                <a:lnTo>
                  <a:pt x="168" y="120"/>
                </a:lnTo>
                <a:close/>
                <a:moveTo>
                  <a:pt x="567" y="336"/>
                </a:moveTo>
                <a:lnTo>
                  <a:pt x="567" y="326"/>
                </a:lnTo>
                <a:lnTo>
                  <a:pt x="564" y="318"/>
                </a:lnTo>
                <a:lnTo>
                  <a:pt x="559" y="310"/>
                </a:lnTo>
                <a:lnTo>
                  <a:pt x="554" y="301"/>
                </a:lnTo>
                <a:lnTo>
                  <a:pt x="286" y="33"/>
                </a:lnTo>
                <a:lnTo>
                  <a:pt x="278" y="27"/>
                </a:lnTo>
                <a:lnTo>
                  <a:pt x="268" y="20"/>
                </a:lnTo>
                <a:lnTo>
                  <a:pt x="258" y="15"/>
                </a:lnTo>
                <a:lnTo>
                  <a:pt x="248" y="10"/>
                </a:lnTo>
                <a:lnTo>
                  <a:pt x="236" y="5"/>
                </a:lnTo>
                <a:lnTo>
                  <a:pt x="224" y="4"/>
                </a:lnTo>
                <a:lnTo>
                  <a:pt x="215" y="0"/>
                </a:lnTo>
                <a:lnTo>
                  <a:pt x="203" y="0"/>
                </a:lnTo>
                <a:lnTo>
                  <a:pt x="48" y="0"/>
                </a:lnTo>
                <a:lnTo>
                  <a:pt x="38" y="2"/>
                </a:lnTo>
                <a:lnTo>
                  <a:pt x="28" y="4"/>
                </a:lnTo>
                <a:lnTo>
                  <a:pt x="22" y="8"/>
                </a:lnTo>
                <a:lnTo>
                  <a:pt x="13" y="15"/>
                </a:lnTo>
                <a:lnTo>
                  <a:pt x="8" y="22"/>
                </a:lnTo>
                <a:lnTo>
                  <a:pt x="3" y="30"/>
                </a:lnTo>
                <a:lnTo>
                  <a:pt x="0" y="38"/>
                </a:lnTo>
                <a:lnTo>
                  <a:pt x="0" y="48"/>
                </a:lnTo>
                <a:lnTo>
                  <a:pt x="0" y="205"/>
                </a:lnTo>
                <a:lnTo>
                  <a:pt x="0" y="215"/>
                </a:lnTo>
                <a:lnTo>
                  <a:pt x="2" y="225"/>
                </a:lnTo>
                <a:lnTo>
                  <a:pt x="5" y="236"/>
                </a:lnTo>
                <a:lnTo>
                  <a:pt x="10" y="248"/>
                </a:lnTo>
                <a:lnTo>
                  <a:pt x="15" y="258"/>
                </a:lnTo>
                <a:lnTo>
                  <a:pt x="20" y="270"/>
                </a:lnTo>
                <a:lnTo>
                  <a:pt x="27" y="278"/>
                </a:lnTo>
                <a:lnTo>
                  <a:pt x="33" y="286"/>
                </a:lnTo>
                <a:lnTo>
                  <a:pt x="301" y="554"/>
                </a:lnTo>
                <a:lnTo>
                  <a:pt x="309" y="561"/>
                </a:lnTo>
                <a:lnTo>
                  <a:pt x="318" y="564"/>
                </a:lnTo>
                <a:lnTo>
                  <a:pt x="326" y="567"/>
                </a:lnTo>
                <a:lnTo>
                  <a:pt x="336" y="567"/>
                </a:lnTo>
                <a:lnTo>
                  <a:pt x="344" y="567"/>
                </a:lnTo>
                <a:lnTo>
                  <a:pt x="354" y="564"/>
                </a:lnTo>
                <a:lnTo>
                  <a:pt x="363" y="561"/>
                </a:lnTo>
                <a:lnTo>
                  <a:pt x="369" y="554"/>
                </a:lnTo>
                <a:lnTo>
                  <a:pt x="554" y="369"/>
                </a:lnTo>
                <a:lnTo>
                  <a:pt x="559" y="363"/>
                </a:lnTo>
                <a:lnTo>
                  <a:pt x="564" y="354"/>
                </a:lnTo>
                <a:lnTo>
                  <a:pt x="567" y="346"/>
                </a:lnTo>
                <a:lnTo>
                  <a:pt x="567" y="336"/>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405" name="Freeform 52"/>
          <p:cNvSpPr>
            <a:spLocks noEditPoints="1" noChangeArrowheads="1"/>
          </p:cNvSpPr>
          <p:nvPr/>
        </p:nvSpPr>
        <p:spPr bwMode="auto">
          <a:xfrm>
            <a:off x="4286250" y="9496425"/>
            <a:ext cx="1000125" cy="666750"/>
          </a:xfrm>
          <a:custGeom>
            <a:avLst/>
            <a:gdLst>
              <a:gd name="T0" fmla="*/ 520343 w 863"/>
              <a:gd name="T1" fmla="*/ 384976 h 575"/>
              <a:gd name="T2" fmla="*/ 500642 w 863"/>
              <a:gd name="T3" fmla="*/ 389614 h 575"/>
              <a:gd name="T4" fmla="*/ 479782 w 863"/>
              <a:gd name="T5" fmla="*/ 384976 h 575"/>
              <a:gd name="T6" fmla="*/ 221349 w 863"/>
              <a:gd name="T7" fmla="*/ 445273 h 575"/>
              <a:gd name="T8" fmla="*/ 227143 w 863"/>
              <a:gd name="T9" fmla="*/ 466145 h 575"/>
              <a:gd name="T10" fmla="*/ 243368 w 863"/>
              <a:gd name="T11" fmla="*/ 487017 h 575"/>
              <a:gd name="T12" fmla="*/ 267704 w 863"/>
              <a:gd name="T13" fmla="*/ 506730 h 575"/>
              <a:gd name="T14" fmla="*/ 302471 w 863"/>
              <a:gd name="T15" fmla="*/ 521804 h 575"/>
              <a:gd name="T16" fmla="*/ 345350 w 863"/>
              <a:gd name="T17" fmla="*/ 538038 h 575"/>
              <a:gd name="T18" fmla="*/ 391706 w 863"/>
              <a:gd name="T19" fmla="*/ 547315 h 575"/>
              <a:gd name="T20" fmla="*/ 445015 w 863"/>
              <a:gd name="T21" fmla="*/ 553113 h 575"/>
              <a:gd name="T22" fmla="*/ 500642 w 863"/>
              <a:gd name="T23" fmla="*/ 555432 h 575"/>
              <a:gd name="T24" fmla="*/ 557428 w 863"/>
              <a:gd name="T25" fmla="*/ 553113 h 575"/>
              <a:gd name="T26" fmla="*/ 609578 w 863"/>
              <a:gd name="T27" fmla="*/ 547315 h 575"/>
              <a:gd name="T28" fmla="*/ 657093 w 863"/>
              <a:gd name="T29" fmla="*/ 538038 h 575"/>
              <a:gd name="T30" fmla="*/ 697654 w 863"/>
              <a:gd name="T31" fmla="*/ 521804 h 575"/>
              <a:gd name="T32" fmla="*/ 732421 w 863"/>
              <a:gd name="T33" fmla="*/ 506730 h 575"/>
              <a:gd name="T34" fmla="*/ 757916 w 863"/>
              <a:gd name="T35" fmla="*/ 487017 h 575"/>
              <a:gd name="T36" fmla="*/ 772982 w 863"/>
              <a:gd name="T37" fmla="*/ 466145 h 575"/>
              <a:gd name="T38" fmla="*/ 778776 w 863"/>
              <a:gd name="T39" fmla="*/ 445273 h 575"/>
              <a:gd name="T40" fmla="*/ 1000125 w 863"/>
              <a:gd name="T41" fmla="*/ 165818 h 575"/>
              <a:gd name="T42" fmla="*/ 998966 w 863"/>
              <a:gd name="T43" fmla="*/ 157701 h 575"/>
              <a:gd name="T44" fmla="*/ 990854 w 863"/>
              <a:gd name="T45" fmla="*/ 154222 h 575"/>
              <a:gd name="T46" fmla="*/ 502960 w 863"/>
              <a:gd name="T47" fmla="*/ 0 h 575"/>
              <a:gd name="T48" fmla="*/ 499483 w 863"/>
              <a:gd name="T49" fmla="*/ 0 h 575"/>
              <a:gd name="T50" fmla="*/ 9271 w 863"/>
              <a:gd name="T51" fmla="*/ 154222 h 575"/>
              <a:gd name="T52" fmla="*/ 2318 w 863"/>
              <a:gd name="T53" fmla="*/ 157701 h 575"/>
              <a:gd name="T54" fmla="*/ 0 w 863"/>
              <a:gd name="T55" fmla="*/ 165818 h 575"/>
              <a:gd name="T56" fmla="*/ 2318 w 863"/>
              <a:gd name="T57" fmla="*/ 175094 h 575"/>
              <a:gd name="T58" fmla="*/ 9271 w 863"/>
              <a:gd name="T59" fmla="*/ 178573 h 575"/>
              <a:gd name="T60" fmla="*/ 144862 w 863"/>
              <a:gd name="T61" fmla="*/ 241190 h 575"/>
              <a:gd name="T62" fmla="*/ 128637 w 863"/>
              <a:gd name="T63" fmla="*/ 273657 h 575"/>
              <a:gd name="T64" fmla="*/ 119366 w 863"/>
              <a:gd name="T65" fmla="*/ 309604 h 575"/>
              <a:gd name="T66" fmla="*/ 113572 w 863"/>
              <a:gd name="T67" fmla="*/ 349029 h 575"/>
              <a:gd name="T68" fmla="*/ 99665 w 863"/>
              <a:gd name="T69" fmla="*/ 378018 h 575"/>
              <a:gd name="T70" fmla="*/ 89235 w 863"/>
              <a:gd name="T71" fmla="*/ 395412 h 575"/>
              <a:gd name="T72" fmla="*/ 84599 w 863"/>
              <a:gd name="T73" fmla="*/ 408167 h 575"/>
              <a:gd name="T74" fmla="*/ 84599 w 863"/>
              <a:gd name="T75" fmla="*/ 431358 h 575"/>
              <a:gd name="T76" fmla="*/ 98506 w 863"/>
              <a:gd name="T77" fmla="*/ 454550 h 575"/>
              <a:gd name="T78" fmla="*/ 83440 w 863"/>
              <a:gd name="T79" fmla="*/ 651676 h 575"/>
              <a:gd name="T80" fmla="*/ 86917 w 863"/>
              <a:gd name="T81" fmla="*/ 663271 h 575"/>
              <a:gd name="T82" fmla="*/ 96188 w 863"/>
              <a:gd name="T83" fmla="*/ 666750 h 575"/>
              <a:gd name="T84" fmla="*/ 186582 w 863"/>
              <a:gd name="T85" fmla="*/ 666750 h 575"/>
              <a:gd name="T86" fmla="*/ 194694 w 863"/>
              <a:gd name="T87" fmla="*/ 657473 h 575"/>
              <a:gd name="T88" fmla="*/ 169198 w 863"/>
              <a:gd name="T89" fmla="*/ 462667 h 575"/>
              <a:gd name="T90" fmla="*/ 186582 w 863"/>
              <a:gd name="T91" fmla="*/ 442954 h 575"/>
              <a:gd name="T92" fmla="*/ 194694 w 863"/>
              <a:gd name="T93" fmla="*/ 416284 h 575"/>
              <a:gd name="T94" fmla="*/ 192376 w 863"/>
              <a:gd name="T95" fmla="*/ 402369 h 575"/>
              <a:gd name="T96" fmla="*/ 186582 w 863"/>
              <a:gd name="T97" fmla="*/ 389614 h 575"/>
              <a:gd name="T98" fmla="*/ 168040 w 863"/>
              <a:gd name="T99" fmla="*/ 369901 h 575"/>
              <a:gd name="T100" fmla="*/ 171516 w 863"/>
              <a:gd name="T101" fmla="*/ 326997 h 575"/>
              <a:gd name="T102" fmla="*/ 180787 w 863"/>
              <a:gd name="T103" fmla="*/ 291051 h 575"/>
              <a:gd name="T104" fmla="*/ 197012 w 863"/>
              <a:gd name="T105" fmla="*/ 264381 h 575"/>
              <a:gd name="T106" fmla="*/ 212077 w 863"/>
              <a:gd name="T107" fmla="*/ 242349 h 575"/>
              <a:gd name="T108" fmla="*/ 499483 w 863"/>
              <a:gd name="T109" fmla="*/ 332795 h 575"/>
              <a:gd name="T110" fmla="*/ 502960 w 863"/>
              <a:gd name="T111" fmla="*/ 332795 h 575"/>
              <a:gd name="T112" fmla="*/ 990854 w 863"/>
              <a:gd name="T113" fmla="*/ 178573 h 575"/>
              <a:gd name="T114" fmla="*/ 998966 w 863"/>
              <a:gd name="T115" fmla="*/ 175094 h 575"/>
              <a:gd name="T116" fmla="*/ 1000125 w 863"/>
              <a:gd name="T117" fmla="*/ 165818 h 5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3"/>
              <a:gd name="T178" fmla="*/ 0 h 575"/>
              <a:gd name="T179" fmla="*/ 863 w 863"/>
              <a:gd name="T180" fmla="*/ 575 h 5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3" h="575">
                <a:moveTo>
                  <a:pt x="665" y="266"/>
                </a:moveTo>
                <a:lnTo>
                  <a:pt x="449" y="332"/>
                </a:lnTo>
                <a:lnTo>
                  <a:pt x="441" y="336"/>
                </a:lnTo>
                <a:lnTo>
                  <a:pt x="432" y="336"/>
                </a:lnTo>
                <a:lnTo>
                  <a:pt x="422" y="336"/>
                </a:lnTo>
                <a:lnTo>
                  <a:pt x="414" y="332"/>
                </a:lnTo>
                <a:lnTo>
                  <a:pt x="198" y="266"/>
                </a:lnTo>
                <a:lnTo>
                  <a:pt x="191" y="384"/>
                </a:lnTo>
                <a:lnTo>
                  <a:pt x="193" y="394"/>
                </a:lnTo>
                <a:lnTo>
                  <a:pt x="196" y="402"/>
                </a:lnTo>
                <a:lnTo>
                  <a:pt x="201" y="412"/>
                </a:lnTo>
                <a:lnTo>
                  <a:pt x="210" y="420"/>
                </a:lnTo>
                <a:lnTo>
                  <a:pt x="220" y="429"/>
                </a:lnTo>
                <a:lnTo>
                  <a:pt x="231" y="437"/>
                </a:lnTo>
                <a:lnTo>
                  <a:pt x="246" y="444"/>
                </a:lnTo>
                <a:lnTo>
                  <a:pt x="261" y="450"/>
                </a:lnTo>
                <a:lnTo>
                  <a:pt x="278" y="457"/>
                </a:lnTo>
                <a:lnTo>
                  <a:pt x="298" y="464"/>
                </a:lnTo>
                <a:lnTo>
                  <a:pt x="318" y="467"/>
                </a:lnTo>
                <a:lnTo>
                  <a:pt x="338" y="472"/>
                </a:lnTo>
                <a:lnTo>
                  <a:pt x="361" y="475"/>
                </a:lnTo>
                <a:lnTo>
                  <a:pt x="384" y="477"/>
                </a:lnTo>
                <a:lnTo>
                  <a:pt x="408" y="479"/>
                </a:lnTo>
                <a:lnTo>
                  <a:pt x="432" y="479"/>
                </a:lnTo>
                <a:lnTo>
                  <a:pt x="456" y="479"/>
                </a:lnTo>
                <a:lnTo>
                  <a:pt x="481" y="477"/>
                </a:lnTo>
                <a:lnTo>
                  <a:pt x="504" y="475"/>
                </a:lnTo>
                <a:lnTo>
                  <a:pt x="526" y="472"/>
                </a:lnTo>
                <a:lnTo>
                  <a:pt x="547" y="467"/>
                </a:lnTo>
                <a:lnTo>
                  <a:pt x="567" y="464"/>
                </a:lnTo>
                <a:lnTo>
                  <a:pt x="586" y="457"/>
                </a:lnTo>
                <a:lnTo>
                  <a:pt x="602" y="450"/>
                </a:lnTo>
                <a:lnTo>
                  <a:pt x="619" y="444"/>
                </a:lnTo>
                <a:lnTo>
                  <a:pt x="632" y="437"/>
                </a:lnTo>
                <a:lnTo>
                  <a:pt x="644" y="429"/>
                </a:lnTo>
                <a:lnTo>
                  <a:pt x="654" y="420"/>
                </a:lnTo>
                <a:lnTo>
                  <a:pt x="662" y="412"/>
                </a:lnTo>
                <a:lnTo>
                  <a:pt x="667" y="402"/>
                </a:lnTo>
                <a:lnTo>
                  <a:pt x="670" y="394"/>
                </a:lnTo>
                <a:lnTo>
                  <a:pt x="672" y="384"/>
                </a:lnTo>
                <a:lnTo>
                  <a:pt x="665" y="266"/>
                </a:lnTo>
                <a:close/>
                <a:moveTo>
                  <a:pt x="863" y="143"/>
                </a:moveTo>
                <a:lnTo>
                  <a:pt x="863" y="139"/>
                </a:lnTo>
                <a:lnTo>
                  <a:pt x="862" y="136"/>
                </a:lnTo>
                <a:lnTo>
                  <a:pt x="858" y="134"/>
                </a:lnTo>
                <a:lnTo>
                  <a:pt x="855" y="133"/>
                </a:lnTo>
                <a:lnTo>
                  <a:pt x="436" y="0"/>
                </a:lnTo>
                <a:lnTo>
                  <a:pt x="434" y="0"/>
                </a:lnTo>
                <a:lnTo>
                  <a:pt x="432" y="0"/>
                </a:lnTo>
                <a:lnTo>
                  <a:pt x="431" y="0"/>
                </a:lnTo>
                <a:lnTo>
                  <a:pt x="427" y="0"/>
                </a:lnTo>
                <a:lnTo>
                  <a:pt x="8" y="133"/>
                </a:lnTo>
                <a:lnTo>
                  <a:pt x="5" y="134"/>
                </a:lnTo>
                <a:lnTo>
                  <a:pt x="2" y="136"/>
                </a:lnTo>
                <a:lnTo>
                  <a:pt x="0" y="139"/>
                </a:lnTo>
                <a:lnTo>
                  <a:pt x="0" y="143"/>
                </a:lnTo>
                <a:lnTo>
                  <a:pt x="0" y="148"/>
                </a:lnTo>
                <a:lnTo>
                  <a:pt x="2" y="151"/>
                </a:lnTo>
                <a:lnTo>
                  <a:pt x="5" y="153"/>
                </a:lnTo>
                <a:lnTo>
                  <a:pt x="8" y="154"/>
                </a:lnTo>
                <a:lnTo>
                  <a:pt x="133" y="194"/>
                </a:lnTo>
                <a:lnTo>
                  <a:pt x="125" y="208"/>
                </a:lnTo>
                <a:lnTo>
                  <a:pt x="118" y="221"/>
                </a:lnTo>
                <a:lnTo>
                  <a:pt x="111" y="236"/>
                </a:lnTo>
                <a:lnTo>
                  <a:pt x="106" y="252"/>
                </a:lnTo>
                <a:lnTo>
                  <a:pt x="103" y="267"/>
                </a:lnTo>
                <a:lnTo>
                  <a:pt x="100" y="284"/>
                </a:lnTo>
                <a:lnTo>
                  <a:pt x="98" y="301"/>
                </a:lnTo>
                <a:lnTo>
                  <a:pt x="96" y="317"/>
                </a:lnTo>
                <a:lnTo>
                  <a:pt x="86" y="326"/>
                </a:lnTo>
                <a:lnTo>
                  <a:pt x="78" y="336"/>
                </a:lnTo>
                <a:lnTo>
                  <a:pt x="77" y="341"/>
                </a:lnTo>
                <a:lnTo>
                  <a:pt x="73" y="347"/>
                </a:lnTo>
                <a:lnTo>
                  <a:pt x="73" y="352"/>
                </a:lnTo>
                <a:lnTo>
                  <a:pt x="72" y="359"/>
                </a:lnTo>
                <a:lnTo>
                  <a:pt x="73" y="372"/>
                </a:lnTo>
                <a:lnTo>
                  <a:pt x="78" y="382"/>
                </a:lnTo>
                <a:lnTo>
                  <a:pt x="85" y="392"/>
                </a:lnTo>
                <a:lnTo>
                  <a:pt x="93" y="399"/>
                </a:lnTo>
                <a:lnTo>
                  <a:pt x="72" y="562"/>
                </a:lnTo>
                <a:lnTo>
                  <a:pt x="73" y="567"/>
                </a:lnTo>
                <a:lnTo>
                  <a:pt x="75" y="572"/>
                </a:lnTo>
                <a:lnTo>
                  <a:pt x="80" y="575"/>
                </a:lnTo>
                <a:lnTo>
                  <a:pt x="83" y="575"/>
                </a:lnTo>
                <a:lnTo>
                  <a:pt x="156" y="575"/>
                </a:lnTo>
                <a:lnTo>
                  <a:pt x="161" y="575"/>
                </a:lnTo>
                <a:lnTo>
                  <a:pt x="165" y="572"/>
                </a:lnTo>
                <a:lnTo>
                  <a:pt x="168" y="567"/>
                </a:lnTo>
                <a:lnTo>
                  <a:pt x="168" y="562"/>
                </a:lnTo>
                <a:lnTo>
                  <a:pt x="146" y="399"/>
                </a:lnTo>
                <a:lnTo>
                  <a:pt x="155" y="392"/>
                </a:lnTo>
                <a:lnTo>
                  <a:pt x="161" y="382"/>
                </a:lnTo>
                <a:lnTo>
                  <a:pt x="166" y="372"/>
                </a:lnTo>
                <a:lnTo>
                  <a:pt x="168" y="359"/>
                </a:lnTo>
                <a:lnTo>
                  <a:pt x="168" y="352"/>
                </a:lnTo>
                <a:lnTo>
                  <a:pt x="166" y="347"/>
                </a:lnTo>
                <a:lnTo>
                  <a:pt x="165" y="341"/>
                </a:lnTo>
                <a:lnTo>
                  <a:pt x="161" y="336"/>
                </a:lnTo>
                <a:lnTo>
                  <a:pt x="155" y="326"/>
                </a:lnTo>
                <a:lnTo>
                  <a:pt x="145" y="319"/>
                </a:lnTo>
                <a:lnTo>
                  <a:pt x="146" y="301"/>
                </a:lnTo>
                <a:lnTo>
                  <a:pt x="148" y="282"/>
                </a:lnTo>
                <a:lnTo>
                  <a:pt x="153" y="266"/>
                </a:lnTo>
                <a:lnTo>
                  <a:pt x="156" y="251"/>
                </a:lnTo>
                <a:lnTo>
                  <a:pt x="163" y="239"/>
                </a:lnTo>
                <a:lnTo>
                  <a:pt x="170" y="228"/>
                </a:lnTo>
                <a:lnTo>
                  <a:pt x="176" y="218"/>
                </a:lnTo>
                <a:lnTo>
                  <a:pt x="183" y="209"/>
                </a:lnTo>
                <a:lnTo>
                  <a:pt x="427" y="287"/>
                </a:lnTo>
                <a:lnTo>
                  <a:pt x="431" y="287"/>
                </a:lnTo>
                <a:lnTo>
                  <a:pt x="432" y="287"/>
                </a:lnTo>
                <a:lnTo>
                  <a:pt x="434" y="287"/>
                </a:lnTo>
                <a:lnTo>
                  <a:pt x="436" y="287"/>
                </a:lnTo>
                <a:lnTo>
                  <a:pt x="855" y="154"/>
                </a:lnTo>
                <a:lnTo>
                  <a:pt x="858" y="153"/>
                </a:lnTo>
                <a:lnTo>
                  <a:pt x="862" y="151"/>
                </a:lnTo>
                <a:lnTo>
                  <a:pt x="863" y="148"/>
                </a:lnTo>
                <a:lnTo>
                  <a:pt x="863" y="143"/>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406" name="Freeform 58"/>
          <p:cNvSpPr>
            <a:spLocks noEditPoints="1" noChangeArrowheads="1"/>
          </p:cNvSpPr>
          <p:nvPr/>
        </p:nvSpPr>
        <p:spPr bwMode="auto">
          <a:xfrm>
            <a:off x="19235738" y="9456738"/>
            <a:ext cx="725487" cy="723900"/>
          </a:xfrm>
          <a:custGeom>
            <a:avLst/>
            <a:gdLst>
              <a:gd name="T0" fmla="*/ 390647 w 624"/>
              <a:gd name="T1" fmla="*/ 653021 h 623"/>
              <a:gd name="T2" fmla="*/ 390647 w 624"/>
              <a:gd name="T3" fmla="*/ 326510 h 623"/>
              <a:gd name="T4" fmla="*/ 669680 w 624"/>
              <a:gd name="T5" fmla="*/ 224258 h 623"/>
              <a:gd name="T6" fmla="*/ 669680 w 624"/>
              <a:gd name="T7" fmla="*/ 501966 h 623"/>
              <a:gd name="T8" fmla="*/ 390647 w 624"/>
              <a:gd name="T9" fmla="*/ 653021 h 623"/>
              <a:gd name="T10" fmla="*/ 361581 w 624"/>
              <a:gd name="T11" fmla="*/ 275384 h 623"/>
              <a:gd name="T12" fmla="*/ 58132 w 624"/>
              <a:gd name="T13" fmla="*/ 166160 h 623"/>
              <a:gd name="T14" fmla="*/ 361581 w 624"/>
              <a:gd name="T15" fmla="*/ 55774 h 623"/>
              <a:gd name="T16" fmla="*/ 667355 w 624"/>
              <a:gd name="T17" fmla="*/ 166160 h 623"/>
              <a:gd name="T18" fmla="*/ 361581 w 624"/>
              <a:gd name="T19" fmla="*/ 275384 h 623"/>
              <a:gd name="T20" fmla="*/ 725487 w 624"/>
              <a:gd name="T21" fmla="*/ 166160 h 623"/>
              <a:gd name="T22" fmla="*/ 723162 w 624"/>
              <a:gd name="T23" fmla="*/ 158026 h 623"/>
              <a:gd name="T24" fmla="*/ 721999 w 624"/>
              <a:gd name="T25" fmla="*/ 149893 h 623"/>
              <a:gd name="T26" fmla="*/ 719674 w 624"/>
              <a:gd name="T27" fmla="*/ 142921 h 623"/>
              <a:gd name="T28" fmla="*/ 713861 w 624"/>
              <a:gd name="T29" fmla="*/ 134787 h 623"/>
              <a:gd name="T30" fmla="*/ 710373 w 624"/>
              <a:gd name="T31" fmla="*/ 128977 h 623"/>
              <a:gd name="T32" fmla="*/ 704559 w 624"/>
              <a:gd name="T33" fmla="*/ 123168 h 623"/>
              <a:gd name="T34" fmla="*/ 696421 w 624"/>
              <a:gd name="T35" fmla="*/ 117358 h 623"/>
              <a:gd name="T36" fmla="*/ 688283 w 624"/>
              <a:gd name="T37" fmla="*/ 113872 h 623"/>
              <a:gd name="T38" fmla="*/ 381346 w 624"/>
              <a:gd name="T39" fmla="*/ 3486 h 623"/>
              <a:gd name="T40" fmla="*/ 372045 w 624"/>
              <a:gd name="T41" fmla="*/ 0 h 623"/>
              <a:gd name="T42" fmla="*/ 361581 w 624"/>
              <a:gd name="T43" fmla="*/ 0 h 623"/>
              <a:gd name="T44" fmla="*/ 352280 w 624"/>
              <a:gd name="T45" fmla="*/ 0 h 623"/>
              <a:gd name="T46" fmla="*/ 342979 w 624"/>
              <a:gd name="T47" fmla="*/ 3486 h 623"/>
              <a:gd name="T48" fmla="*/ 37204 w 624"/>
              <a:gd name="T49" fmla="*/ 113872 h 623"/>
              <a:gd name="T50" fmla="*/ 29066 w 624"/>
              <a:gd name="T51" fmla="*/ 117358 h 623"/>
              <a:gd name="T52" fmla="*/ 22090 w 624"/>
              <a:gd name="T53" fmla="*/ 123168 h 623"/>
              <a:gd name="T54" fmla="*/ 16277 w 624"/>
              <a:gd name="T55" fmla="*/ 128977 h 623"/>
              <a:gd name="T56" fmla="*/ 10464 w 624"/>
              <a:gd name="T57" fmla="*/ 134787 h 623"/>
              <a:gd name="T58" fmla="*/ 5813 w 624"/>
              <a:gd name="T59" fmla="*/ 142921 h 623"/>
              <a:gd name="T60" fmla="*/ 2325 w 624"/>
              <a:gd name="T61" fmla="*/ 149893 h 623"/>
              <a:gd name="T62" fmla="*/ 0 w 624"/>
              <a:gd name="T63" fmla="*/ 158026 h 623"/>
              <a:gd name="T64" fmla="*/ 0 w 624"/>
              <a:gd name="T65" fmla="*/ 166160 h 623"/>
              <a:gd name="T66" fmla="*/ 0 w 624"/>
              <a:gd name="T67" fmla="*/ 501966 h 623"/>
              <a:gd name="T68" fmla="*/ 0 w 624"/>
              <a:gd name="T69" fmla="*/ 510100 h 623"/>
              <a:gd name="T70" fmla="*/ 2325 w 624"/>
              <a:gd name="T71" fmla="*/ 515909 h 623"/>
              <a:gd name="T72" fmla="*/ 4651 w 624"/>
              <a:gd name="T73" fmla="*/ 522881 h 623"/>
              <a:gd name="T74" fmla="*/ 8138 w 624"/>
              <a:gd name="T75" fmla="*/ 528691 h 623"/>
              <a:gd name="T76" fmla="*/ 11626 w 624"/>
              <a:gd name="T77" fmla="*/ 534501 h 623"/>
              <a:gd name="T78" fmla="*/ 17440 w 624"/>
              <a:gd name="T79" fmla="*/ 540311 h 623"/>
              <a:gd name="T80" fmla="*/ 23253 w 624"/>
              <a:gd name="T81" fmla="*/ 546120 h 623"/>
              <a:gd name="T82" fmla="*/ 29066 w 624"/>
              <a:gd name="T83" fmla="*/ 550768 h 623"/>
              <a:gd name="T84" fmla="*/ 337165 w 624"/>
              <a:gd name="T85" fmla="*/ 716928 h 623"/>
              <a:gd name="T86" fmla="*/ 348792 w 624"/>
              <a:gd name="T87" fmla="*/ 722738 h 623"/>
              <a:gd name="T88" fmla="*/ 361581 w 624"/>
              <a:gd name="T89" fmla="*/ 723900 h 623"/>
              <a:gd name="T90" fmla="*/ 375533 w 624"/>
              <a:gd name="T91" fmla="*/ 722738 h 623"/>
              <a:gd name="T92" fmla="*/ 389484 w 624"/>
              <a:gd name="T93" fmla="*/ 716928 h 623"/>
              <a:gd name="T94" fmla="*/ 696421 w 624"/>
              <a:gd name="T95" fmla="*/ 550768 h 623"/>
              <a:gd name="T96" fmla="*/ 702234 w 624"/>
              <a:gd name="T97" fmla="*/ 546120 h 623"/>
              <a:gd name="T98" fmla="*/ 708047 w 624"/>
              <a:gd name="T99" fmla="*/ 540311 h 623"/>
              <a:gd name="T100" fmla="*/ 711535 w 624"/>
              <a:gd name="T101" fmla="*/ 534501 h 623"/>
              <a:gd name="T102" fmla="*/ 717349 w 624"/>
              <a:gd name="T103" fmla="*/ 528691 h 623"/>
              <a:gd name="T104" fmla="*/ 719674 w 624"/>
              <a:gd name="T105" fmla="*/ 522881 h 623"/>
              <a:gd name="T106" fmla="*/ 723162 w 624"/>
              <a:gd name="T107" fmla="*/ 515909 h 623"/>
              <a:gd name="T108" fmla="*/ 723162 w 624"/>
              <a:gd name="T109" fmla="*/ 510100 h 623"/>
              <a:gd name="T110" fmla="*/ 725487 w 624"/>
              <a:gd name="T111" fmla="*/ 501966 h 623"/>
              <a:gd name="T112" fmla="*/ 725487 w 624"/>
              <a:gd name="T113" fmla="*/ 166160 h 62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24"/>
              <a:gd name="T172" fmla="*/ 0 h 623"/>
              <a:gd name="T173" fmla="*/ 624 w 624"/>
              <a:gd name="T174" fmla="*/ 623 h 62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24" h="623">
                <a:moveTo>
                  <a:pt x="336" y="562"/>
                </a:moveTo>
                <a:lnTo>
                  <a:pt x="336" y="281"/>
                </a:lnTo>
                <a:lnTo>
                  <a:pt x="576" y="193"/>
                </a:lnTo>
                <a:lnTo>
                  <a:pt x="576" y="432"/>
                </a:lnTo>
                <a:lnTo>
                  <a:pt x="336" y="562"/>
                </a:lnTo>
                <a:close/>
                <a:moveTo>
                  <a:pt x="311" y="237"/>
                </a:moveTo>
                <a:lnTo>
                  <a:pt x="50" y="143"/>
                </a:lnTo>
                <a:lnTo>
                  <a:pt x="311" y="48"/>
                </a:lnTo>
                <a:lnTo>
                  <a:pt x="574" y="143"/>
                </a:lnTo>
                <a:lnTo>
                  <a:pt x="311" y="237"/>
                </a:lnTo>
                <a:close/>
                <a:moveTo>
                  <a:pt x="624" y="143"/>
                </a:moveTo>
                <a:lnTo>
                  <a:pt x="622" y="136"/>
                </a:lnTo>
                <a:lnTo>
                  <a:pt x="621" y="129"/>
                </a:lnTo>
                <a:lnTo>
                  <a:pt x="619" y="123"/>
                </a:lnTo>
                <a:lnTo>
                  <a:pt x="614" y="116"/>
                </a:lnTo>
                <a:lnTo>
                  <a:pt x="611" y="111"/>
                </a:lnTo>
                <a:lnTo>
                  <a:pt x="606" y="106"/>
                </a:lnTo>
                <a:lnTo>
                  <a:pt x="599" y="101"/>
                </a:lnTo>
                <a:lnTo>
                  <a:pt x="592" y="98"/>
                </a:lnTo>
                <a:lnTo>
                  <a:pt x="328" y="3"/>
                </a:lnTo>
                <a:lnTo>
                  <a:pt x="320" y="0"/>
                </a:lnTo>
                <a:lnTo>
                  <a:pt x="311" y="0"/>
                </a:lnTo>
                <a:lnTo>
                  <a:pt x="303" y="0"/>
                </a:lnTo>
                <a:lnTo>
                  <a:pt x="295" y="3"/>
                </a:lnTo>
                <a:lnTo>
                  <a:pt x="32" y="98"/>
                </a:lnTo>
                <a:lnTo>
                  <a:pt x="25" y="101"/>
                </a:lnTo>
                <a:lnTo>
                  <a:pt x="19" y="106"/>
                </a:lnTo>
                <a:lnTo>
                  <a:pt x="14" y="111"/>
                </a:lnTo>
                <a:lnTo>
                  <a:pt x="9" y="116"/>
                </a:lnTo>
                <a:lnTo>
                  <a:pt x="5" y="123"/>
                </a:lnTo>
                <a:lnTo>
                  <a:pt x="2" y="129"/>
                </a:lnTo>
                <a:lnTo>
                  <a:pt x="0" y="136"/>
                </a:lnTo>
                <a:lnTo>
                  <a:pt x="0" y="143"/>
                </a:lnTo>
                <a:lnTo>
                  <a:pt x="0" y="432"/>
                </a:lnTo>
                <a:lnTo>
                  <a:pt x="0" y="439"/>
                </a:lnTo>
                <a:lnTo>
                  <a:pt x="2" y="444"/>
                </a:lnTo>
                <a:lnTo>
                  <a:pt x="4" y="450"/>
                </a:lnTo>
                <a:lnTo>
                  <a:pt x="7" y="455"/>
                </a:lnTo>
                <a:lnTo>
                  <a:pt x="10" y="460"/>
                </a:lnTo>
                <a:lnTo>
                  <a:pt x="15" y="465"/>
                </a:lnTo>
                <a:lnTo>
                  <a:pt x="20" y="470"/>
                </a:lnTo>
                <a:lnTo>
                  <a:pt x="25" y="474"/>
                </a:lnTo>
                <a:lnTo>
                  <a:pt x="290" y="617"/>
                </a:lnTo>
                <a:lnTo>
                  <a:pt x="300" y="622"/>
                </a:lnTo>
                <a:lnTo>
                  <a:pt x="311" y="623"/>
                </a:lnTo>
                <a:lnTo>
                  <a:pt x="323" y="622"/>
                </a:lnTo>
                <a:lnTo>
                  <a:pt x="335" y="617"/>
                </a:lnTo>
                <a:lnTo>
                  <a:pt x="599" y="474"/>
                </a:lnTo>
                <a:lnTo>
                  <a:pt x="604" y="470"/>
                </a:lnTo>
                <a:lnTo>
                  <a:pt x="609" y="465"/>
                </a:lnTo>
                <a:lnTo>
                  <a:pt x="612" y="460"/>
                </a:lnTo>
                <a:lnTo>
                  <a:pt x="617" y="455"/>
                </a:lnTo>
                <a:lnTo>
                  <a:pt x="619" y="450"/>
                </a:lnTo>
                <a:lnTo>
                  <a:pt x="622" y="444"/>
                </a:lnTo>
                <a:lnTo>
                  <a:pt x="622" y="439"/>
                </a:lnTo>
                <a:lnTo>
                  <a:pt x="624" y="432"/>
                </a:lnTo>
                <a:lnTo>
                  <a:pt x="624" y="143"/>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500" fill="hold"/>
                                        <p:tgtEl>
                                          <p:spTgt spid="16390"/>
                                        </p:tgtEl>
                                        <p:attrNameLst>
                                          <p:attrName>ppt_x</p:attrName>
                                        </p:attrNameLst>
                                      </p:cBhvr>
                                      <p:tavLst>
                                        <p:tav tm="0">
                                          <p:val>
                                            <p:strVal val="0-#ppt_w/2"/>
                                          </p:val>
                                        </p:tav>
                                        <p:tav tm="100000">
                                          <p:val>
                                            <p:strVal val="#ppt_x"/>
                                          </p:val>
                                        </p:tav>
                                      </p:tavLst>
                                    </p:anim>
                                    <p:anim calcmode="lin" valueType="num">
                                      <p:cBhvr additive="base">
                                        <p:cTn id="8" dur="500" fill="hold"/>
                                        <p:tgtEl>
                                          <p:spTgt spid="163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405"/>
                                        </p:tgtEl>
                                        <p:attrNameLst>
                                          <p:attrName>style.visibility</p:attrName>
                                        </p:attrNameLst>
                                      </p:cBhvr>
                                      <p:to>
                                        <p:strVal val="visible"/>
                                      </p:to>
                                    </p:set>
                                    <p:anim calcmode="lin" valueType="num">
                                      <p:cBhvr additive="base">
                                        <p:cTn id="12" dur="500" fill="hold"/>
                                        <p:tgtEl>
                                          <p:spTgt spid="16405"/>
                                        </p:tgtEl>
                                        <p:attrNameLst>
                                          <p:attrName>ppt_x</p:attrName>
                                        </p:attrNameLst>
                                      </p:cBhvr>
                                      <p:tavLst>
                                        <p:tav tm="0">
                                          <p:val>
                                            <p:strVal val="0-#ppt_w/2"/>
                                          </p:val>
                                        </p:tav>
                                        <p:tav tm="100000">
                                          <p:val>
                                            <p:strVal val="#ppt_x"/>
                                          </p:val>
                                        </p:tav>
                                      </p:tavLst>
                                    </p:anim>
                                    <p:anim calcmode="lin" valueType="num">
                                      <p:cBhvr additive="base">
                                        <p:cTn id="13" dur="500" fill="hold"/>
                                        <p:tgtEl>
                                          <p:spTgt spid="16405"/>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391"/>
                                        </p:tgtEl>
                                        <p:attrNameLst>
                                          <p:attrName>style.visibility</p:attrName>
                                        </p:attrNameLst>
                                      </p:cBhvr>
                                      <p:to>
                                        <p:strVal val="visible"/>
                                      </p:to>
                                    </p:set>
                                    <p:anim calcmode="lin" valueType="num">
                                      <p:cBhvr additive="base">
                                        <p:cTn id="17" dur="500" fill="hold"/>
                                        <p:tgtEl>
                                          <p:spTgt spid="16391"/>
                                        </p:tgtEl>
                                        <p:attrNameLst>
                                          <p:attrName>ppt_x</p:attrName>
                                        </p:attrNameLst>
                                      </p:cBhvr>
                                      <p:tavLst>
                                        <p:tav tm="0">
                                          <p:val>
                                            <p:strVal val="0-#ppt_w/2"/>
                                          </p:val>
                                        </p:tav>
                                        <p:tav tm="100000">
                                          <p:val>
                                            <p:strVal val="#ppt_x"/>
                                          </p:val>
                                        </p:tav>
                                      </p:tavLst>
                                    </p:anim>
                                    <p:anim calcmode="lin" valueType="num">
                                      <p:cBhvr additive="base">
                                        <p:cTn id="18" dur="500" fill="hold"/>
                                        <p:tgtEl>
                                          <p:spTgt spid="16391"/>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392"/>
                                        </p:tgtEl>
                                        <p:attrNameLst>
                                          <p:attrName>style.visibility</p:attrName>
                                        </p:attrNameLst>
                                      </p:cBhvr>
                                      <p:to>
                                        <p:strVal val="visible"/>
                                      </p:to>
                                    </p:set>
                                    <p:anim calcmode="lin" valueType="num">
                                      <p:cBhvr additive="base">
                                        <p:cTn id="22" dur="500" fill="hold"/>
                                        <p:tgtEl>
                                          <p:spTgt spid="16392"/>
                                        </p:tgtEl>
                                        <p:attrNameLst>
                                          <p:attrName>ppt_x</p:attrName>
                                        </p:attrNameLst>
                                      </p:cBhvr>
                                      <p:tavLst>
                                        <p:tav tm="0">
                                          <p:val>
                                            <p:strVal val="0-#ppt_w/2"/>
                                          </p:val>
                                        </p:tav>
                                        <p:tav tm="100000">
                                          <p:val>
                                            <p:strVal val="#ppt_x"/>
                                          </p:val>
                                        </p:tav>
                                      </p:tavLst>
                                    </p:anim>
                                    <p:anim calcmode="lin" valueType="num">
                                      <p:cBhvr additive="base">
                                        <p:cTn id="23" dur="500" fill="hold"/>
                                        <p:tgtEl>
                                          <p:spTgt spid="16392"/>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6393"/>
                                        </p:tgtEl>
                                        <p:attrNameLst>
                                          <p:attrName>style.visibility</p:attrName>
                                        </p:attrNameLst>
                                      </p:cBhvr>
                                      <p:to>
                                        <p:strVal val="visible"/>
                                      </p:to>
                                    </p:set>
                                    <p:anim calcmode="lin" valueType="num">
                                      <p:cBhvr additive="base">
                                        <p:cTn id="27" dur="500" fill="hold"/>
                                        <p:tgtEl>
                                          <p:spTgt spid="16393"/>
                                        </p:tgtEl>
                                        <p:attrNameLst>
                                          <p:attrName>ppt_x</p:attrName>
                                        </p:attrNameLst>
                                      </p:cBhvr>
                                      <p:tavLst>
                                        <p:tav tm="0">
                                          <p:val>
                                            <p:strVal val="0-#ppt_w/2"/>
                                          </p:val>
                                        </p:tav>
                                        <p:tav tm="100000">
                                          <p:val>
                                            <p:strVal val="#ppt_x"/>
                                          </p:val>
                                        </p:tav>
                                      </p:tavLst>
                                    </p:anim>
                                    <p:anim calcmode="lin" valueType="num">
                                      <p:cBhvr additive="base">
                                        <p:cTn id="28" dur="500" fill="hold"/>
                                        <p:tgtEl>
                                          <p:spTgt spid="1639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6403"/>
                                        </p:tgtEl>
                                        <p:attrNameLst>
                                          <p:attrName>style.visibility</p:attrName>
                                        </p:attrNameLst>
                                      </p:cBhvr>
                                      <p:to>
                                        <p:strVal val="visible"/>
                                      </p:to>
                                    </p:set>
                                    <p:anim calcmode="lin" valueType="num">
                                      <p:cBhvr additive="base">
                                        <p:cTn id="32" dur="500" fill="hold"/>
                                        <p:tgtEl>
                                          <p:spTgt spid="16403"/>
                                        </p:tgtEl>
                                        <p:attrNameLst>
                                          <p:attrName>ppt_x</p:attrName>
                                        </p:attrNameLst>
                                      </p:cBhvr>
                                      <p:tavLst>
                                        <p:tav tm="0">
                                          <p:val>
                                            <p:strVal val="0-#ppt_w/2"/>
                                          </p:val>
                                        </p:tav>
                                        <p:tav tm="100000">
                                          <p:val>
                                            <p:strVal val="#ppt_x"/>
                                          </p:val>
                                        </p:tav>
                                      </p:tavLst>
                                    </p:anim>
                                    <p:anim calcmode="lin" valueType="num">
                                      <p:cBhvr additive="base">
                                        <p:cTn id="33" dur="500" fill="hold"/>
                                        <p:tgtEl>
                                          <p:spTgt spid="16403"/>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6394"/>
                                        </p:tgtEl>
                                        <p:attrNameLst>
                                          <p:attrName>style.visibility</p:attrName>
                                        </p:attrNameLst>
                                      </p:cBhvr>
                                      <p:to>
                                        <p:strVal val="visible"/>
                                      </p:to>
                                    </p:set>
                                    <p:anim calcmode="lin" valueType="num">
                                      <p:cBhvr additive="base">
                                        <p:cTn id="37" dur="500" fill="hold"/>
                                        <p:tgtEl>
                                          <p:spTgt spid="16394"/>
                                        </p:tgtEl>
                                        <p:attrNameLst>
                                          <p:attrName>ppt_x</p:attrName>
                                        </p:attrNameLst>
                                      </p:cBhvr>
                                      <p:tavLst>
                                        <p:tav tm="0">
                                          <p:val>
                                            <p:strVal val="0-#ppt_w/2"/>
                                          </p:val>
                                        </p:tav>
                                        <p:tav tm="100000">
                                          <p:val>
                                            <p:strVal val="#ppt_x"/>
                                          </p:val>
                                        </p:tav>
                                      </p:tavLst>
                                    </p:anim>
                                    <p:anim calcmode="lin" valueType="num">
                                      <p:cBhvr additive="base">
                                        <p:cTn id="38" dur="500" fill="hold"/>
                                        <p:tgtEl>
                                          <p:spTgt spid="16394"/>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16395"/>
                                        </p:tgtEl>
                                        <p:attrNameLst>
                                          <p:attrName>style.visibility</p:attrName>
                                        </p:attrNameLst>
                                      </p:cBhvr>
                                      <p:to>
                                        <p:strVal val="visible"/>
                                      </p:to>
                                    </p:set>
                                    <p:anim calcmode="lin" valueType="num">
                                      <p:cBhvr additive="base">
                                        <p:cTn id="42" dur="500" fill="hold"/>
                                        <p:tgtEl>
                                          <p:spTgt spid="16395"/>
                                        </p:tgtEl>
                                        <p:attrNameLst>
                                          <p:attrName>ppt_x</p:attrName>
                                        </p:attrNameLst>
                                      </p:cBhvr>
                                      <p:tavLst>
                                        <p:tav tm="0">
                                          <p:val>
                                            <p:strVal val="0-#ppt_w/2"/>
                                          </p:val>
                                        </p:tav>
                                        <p:tav tm="100000">
                                          <p:val>
                                            <p:strVal val="#ppt_x"/>
                                          </p:val>
                                        </p:tav>
                                      </p:tavLst>
                                    </p:anim>
                                    <p:anim calcmode="lin" valueType="num">
                                      <p:cBhvr additive="base">
                                        <p:cTn id="43" dur="500" fill="hold"/>
                                        <p:tgtEl>
                                          <p:spTgt spid="16395"/>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6388"/>
                                        </p:tgtEl>
                                        <p:attrNameLst>
                                          <p:attrName>style.visibility</p:attrName>
                                        </p:attrNameLst>
                                      </p:cBhvr>
                                      <p:to>
                                        <p:strVal val="visible"/>
                                      </p:to>
                                    </p:set>
                                    <p:anim calcmode="lin" valueType="num">
                                      <p:cBhvr additive="base">
                                        <p:cTn id="47" dur="500" fill="hold"/>
                                        <p:tgtEl>
                                          <p:spTgt spid="16388"/>
                                        </p:tgtEl>
                                        <p:attrNameLst>
                                          <p:attrName>ppt_x</p:attrName>
                                        </p:attrNameLst>
                                      </p:cBhvr>
                                      <p:tavLst>
                                        <p:tav tm="0">
                                          <p:val>
                                            <p:strVal val="1+#ppt_w/2"/>
                                          </p:val>
                                        </p:tav>
                                        <p:tav tm="100000">
                                          <p:val>
                                            <p:strVal val="#ppt_x"/>
                                          </p:val>
                                        </p:tav>
                                      </p:tavLst>
                                    </p:anim>
                                    <p:anim calcmode="lin" valueType="num">
                                      <p:cBhvr additive="base">
                                        <p:cTn id="48" dur="500" fill="hold"/>
                                        <p:tgtEl>
                                          <p:spTgt spid="1638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389"/>
                                        </p:tgtEl>
                                        <p:attrNameLst>
                                          <p:attrName>style.visibility</p:attrName>
                                        </p:attrNameLst>
                                      </p:cBhvr>
                                      <p:to>
                                        <p:strVal val="visible"/>
                                      </p:to>
                                    </p:set>
                                    <p:anim calcmode="lin" valueType="num">
                                      <p:cBhvr additive="base">
                                        <p:cTn id="52" dur="500" fill="hold"/>
                                        <p:tgtEl>
                                          <p:spTgt spid="16389"/>
                                        </p:tgtEl>
                                        <p:attrNameLst>
                                          <p:attrName>ppt_x</p:attrName>
                                        </p:attrNameLst>
                                      </p:cBhvr>
                                      <p:tavLst>
                                        <p:tav tm="0">
                                          <p:val>
                                            <p:strVal val="1+#ppt_w/2"/>
                                          </p:val>
                                        </p:tav>
                                        <p:tav tm="100000">
                                          <p:val>
                                            <p:strVal val="#ppt_x"/>
                                          </p:val>
                                        </p:tav>
                                      </p:tavLst>
                                    </p:anim>
                                    <p:anim calcmode="lin" valueType="num">
                                      <p:cBhvr additive="base">
                                        <p:cTn id="53" dur="500" fill="hold"/>
                                        <p:tgtEl>
                                          <p:spTgt spid="16389"/>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387"/>
                                        </p:tgtEl>
                                        <p:attrNameLst>
                                          <p:attrName>style.visibility</p:attrName>
                                        </p:attrNameLst>
                                      </p:cBhvr>
                                      <p:to>
                                        <p:strVal val="visible"/>
                                      </p:to>
                                    </p:set>
                                    <p:anim calcmode="lin" valueType="num">
                                      <p:cBhvr additive="base">
                                        <p:cTn id="57" dur="500" fill="hold"/>
                                        <p:tgtEl>
                                          <p:spTgt spid="16387"/>
                                        </p:tgtEl>
                                        <p:attrNameLst>
                                          <p:attrName>ppt_x</p:attrName>
                                        </p:attrNameLst>
                                      </p:cBhvr>
                                      <p:tavLst>
                                        <p:tav tm="0">
                                          <p:val>
                                            <p:strVal val="1+#ppt_w/2"/>
                                          </p:val>
                                        </p:tav>
                                        <p:tav tm="100000">
                                          <p:val>
                                            <p:strVal val="#ppt_x"/>
                                          </p:val>
                                        </p:tav>
                                      </p:tavLst>
                                    </p:anim>
                                    <p:anim calcmode="lin" valueType="num">
                                      <p:cBhvr additive="base">
                                        <p:cTn id="58" dur="500" fill="hold"/>
                                        <p:tgtEl>
                                          <p:spTgt spid="16387"/>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16404"/>
                                        </p:tgtEl>
                                        <p:attrNameLst>
                                          <p:attrName>style.visibility</p:attrName>
                                        </p:attrNameLst>
                                      </p:cBhvr>
                                      <p:to>
                                        <p:strVal val="visible"/>
                                      </p:to>
                                    </p:set>
                                    <p:anim calcmode="lin" valueType="num">
                                      <p:cBhvr additive="base">
                                        <p:cTn id="62" dur="500" fill="hold"/>
                                        <p:tgtEl>
                                          <p:spTgt spid="16404"/>
                                        </p:tgtEl>
                                        <p:attrNameLst>
                                          <p:attrName>ppt_x</p:attrName>
                                        </p:attrNameLst>
                                      </p:cBhvr>
                                      <p:tavLst>
                                        <p:tav tm="0">
                                          <p:val>
                                            <p:strVal val="1+#ppt_w/2"/>
                                          </p:val>
                                        </p:tav>
                                        <p:tav tm="100000">
                                          <p:val>
                                            <p:strVal val="#ppt_x"/>
                                          </p:val>
                                        </p:tav>
                                      </p:tavLst>
                                    </p:anim>
                                    <p:anim calcmode="lin" valueType="num">
                                      <p:cBhvr additive="base">
                                        <p:cTn id="63" dur="500" fill="hold"/>
                                        <p:tgtEl>
                                          <p:spTgt spid="16404"/>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16396"/>
                                        </p:tgtEl>
                                        <p:attrNameLst>
                                          <p:attrName>style.visibility</p:attrName>
                                        </p:attrNameLst>
                                      </p:cBhvr>
                                      <p:to>
                                        <p:strVal val="visible"/>
                                      </p:to>
                                    </p:set>
                                    <p:anim calcmode="lin" valueType="num">
                                      <p:cBhvr additive="base">
                                        <p:cTn id="67" dur="500" fill="hold"/>
                                        <p:tgtEl>
                                          <p:spTgt spid="16396"/>
                                        </p:tgtEl>
                                        <p:attrNameLst>
                                          <p:attrName>ppt_x</p:attrName>
                                        </p:attrNameLst>
                                      </p:cBhvr>
                                      <p:tavLst>
                                        <p:tav tm="0">
                                          <p:val>
                                            <p:strVal val="1+#ppt_w/2"/>
                                          </p:val>
                                        </p:tav>
                                        <p:tav tm="100000">
                                          <p:val>
                                            <p:strVal val="#ppt_x"/>
                                          </p:val>
                                        </p:tav>
                                      </p:tavLst>
                                    </p:anim>
                                    <p:anim calcmode="lin" valueType="num">
                                      <p:cBhvr additive="base">
                                        <p:cTn id="68" dur="500" fill="hold"/>
                                        <p:tgtEl>
                                          <p:spTgt spid="16396"/>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16397"/>
                                        </p:tgtEl>
                                        <p:attrNameLst>
                                          <p:attrName>style.visibility</p:attrName>
                                        </p:attrNameLst>
                                      </p:cBhvr>
                                      <p:to>
                                        <p:strVal val="visible"/>
                                      </p:to>
                                    </p:set>
                                    <p:anim calcmode="lin" valueType="num">
                                      <p:cBhvr additive="base">
                                        <p:cTn id="72" dur="500" fill="hold"/>
                                        <p:tgtEl>
                                          <p:spTgt spid="16397"/>
                                        </p:tgtEl>
                                        <p:attrNameLst>
                                          <p:attrName>ppt_x</p:attrName>
                                        </p:attrNameLst>
                                      </p:cBhvr>
                                      <p:tavLst>
                                        <p:tav tm="0">
                                          <p:val>
                                            <p:strVal val="1+#ppt_w/2"/>
                                          </p:val>
                                        </p:tav>
                                        <p:tav tm="100000">
                                          <p:val>
                                            <p:strVal val="#ppt_x"/>
                                          </p:val>
                                        </p:tav>
                                      </p:tavLst>
                                    </p:anim>
                                    <p:anim calcmode="lin" valueType="num">
                                      <p:cBhvr additive="base">
                                        <p:cTn id="73" dur="500" fill="hold"/>
                                        <p:tgtEl>
                                          <p:spTgt spid="16397"/>
                                        </p:tgtEl>
                                        <p:attrNameLst>
                                          <p:attrName>ppt_y</p:attrName>
                                        </p:attrNameLst>
                                      </p:cBhvr>
                                      <p:tavLst>
                                        <p:tav tm="0">
                                          <p:val>
                                            <p:strVal val="#ppt_y"/>
                                          </p:val>
                                        </p:tav>
                                        <p:tav tm="100000">
                                          <p:val>
                                            <p:strVal val="#ppt_y"/>
                                          </p:val>
                                        </p:tav>
                                      </p:tavLst>
                                    </p:anim>
                                  </p:childTnLst>
                                </p:cTn>
                              </p:par>
                            </p:childTnLst>
                          </p:cTn>
                        </p:par>
                        <p:par>
                          <p:cTn id="74" fill="hold" nodeType="afterGroup">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16386"/>
                                        </p:tgtEl>
                                        <p:attrNameLst>
                                          <p:attrName>style.visibility</p:attrName>
                                        </p:attrNameLst>
                                      </p:cBhvr>
                                      <p:to>
                                        <p:strVal val="visible"/>
                                      </p:to>
                                    </p:set>
                                    <p:anim calcmode="lin" valueType="num">
                                      <p:cBhvr additive="base">
                                        <p:cTn id="77" dur="500" fill="hold"/>
                                        <p:tgtEl>
                                          <p:spTgt spid="16386"/>
                                        </p:tgtEl>
                                        <p:attrNameLst>
                                          <p:attrName>ppt_x</p:attrName>
                                        </p:attrNameLst>
                                      </p:cBhvr>
                                      <p:tavLst>
                                        <p:tav tm="0">
                                          <p:val>
                                            <p:strVal val="1+#ppt_w/2"/>
                                          </p:val>
                                        </p:tav>
                                        <p:tav tm="100000">
                                          <p:val>
                                            <p:strVal val="#ppt_x"/>
                                          </p:val>
                                        </p:tav>
                                      </p:tavLst>
                                    </p:anim>
                                    <p:anim calcmode="lin" valueType="num">
                                      <p:cBhvr additive="base">
                                        <p:cTn id="78" dur="500" fill="hold"/>
                                        <p:tgtEl>
                                          <p:spTgt spid="16386"/>
                                        </p:tgtEl>
                                        <p:attrNameLst>
                                          <p:attrName>ppt_y</p:attrName>
                                        </p:attrNameLst>
                                      </p:cBhvr>
                                      <p:tavLst>
                                        <p:tav tm="0">
                                          <p:val>
                                            <p:strVal val="#ppt_y"/>
                                          </p:val>
                                        </p:tav>
                                        <p:tav tm="100000">
                                          <p:val>
                                            <p:strVal val="#ppt_y"/>
                                          </p:val>
                                        </p:tav>
                                      </p:tavLst>
                                    </p:anim>
                                  </p:childTnLst>
                                </p:cTn>
                              </p:par>
                            </p:childTnLst>
                          </p:cTn>
                        </p:par>
                        <p:par>
                          <p:cTn id="79" fill="hold" nodeType="afterGroup">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6406"/>
                                        </p:tgtEl>
                                        <p:attrNameLst>
                                          <p:attrName>style.visibility</p:attrName>
                                        </p:attrNameLst>
                                      </p:cBhvr>
                                      <p:to>
                                        <p:strVal val="visible"/>
                                      </p:to>
                                    </p:set>
                                    <p:anim calcmode="lin" valueType="num">
                                      <p:cBhvr additive="base">
                                        <p:cTn id="82" dur="500" fill="hold"/>
                                        <p:tgtEl>
                                          <p:spTgt spid="16406"/>
                                        </p:tgtEl>
                                        <p:attrNameLst>
                                          <p:attrName>ppt_x</p:attrName>
                                        </p:attrNameLst>
                                      </p:cBhvr>
                                      <p:tavLst>
                                        <p:tav tm="0">
                                          <p:val>
                                            <p:strVal val="1+#ppt_w/2"/>
                                          </p:val>
                                        </p:tav>
                                        <p:tav tm="100000">
                                          <p:val>
                                            <p:strVal val="#ppt_x"/>
                                          </p:val>
                                        </p:tav>
                                      </p:tavLst>
                                    </p:anim>
                                    <p:anim calcmode="lin" valueType="num">
                                      <p:cBhvr additive="base">
                                        <p:cTn id="83" dur="500" fill="hold"/>
                                        <p:tgtEl>
                                          <p:spTgt spid="164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nimBg="1"/>
      <p:bldP spid="16388" grpId="0" bldLvl="0" autoUpdateAnimBg="0"/>
      <p:bldP spid="16389" grpId="0" bldLvl="0" autoUpdateAnimBg="0"/>
      <p:bldP spid="16390" grpId="0" animBg="1"/>
      <p:bldP spid="16391" grpId="0" bldLvl="0" autoUpdateAnimBg="0"/>
      <p:bldP spid="16392" grpId="0" bldLvl="0" autoUpdateAnimBg="0"/>
      <p:bldP spid="16393" grpId="0" animBg="1"/>
      <p:bldP spid="16394" grpId="0" bldLvl="0" autoUpdateAnimBg="0"/>
      <p:bldP spid="16395" grpId="0" bldLvl="0" autoUpdateAnimBg="0"/>
      <p:bldP spid="16396" grpId="0" bldLvl="0" autoUpdateAnimBg="0"/>
      <p:bldP spid="16397" grpId="0" bldLvl="0" autoUpdateAnimBg="0"/>
      <p:bldP spid="16403" grpId="0" animBg="1"/>
      <p:bldP spid="16404" grpId="0" animBg="1"/>
      <p:bldP spid="16405" grpId="0" animBg="1"/>
      <p:bldP spid="1640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hape 221"/>
          <p:cNvSpPr>
            <a:spLocks noChangeArrowheads="1"/>
          </p:cNvSpPr>
          <p:nvPr/>
        </p:nvSpPr>
        <p:spPr bwMode="auto">
          <a:xfrm>
            <a:off x="3314700" y="4452938"/>
            <a:ext cx="8231188" cy="7416800"/>
          </a:xfrm>
          <a:prstGeom prst="roundRect">
            <a:avLst>
              <a:gd name="adj" fmla="val 15000"/>
            </a:avLst>
          </a:prstGeom>
          <a:blipFill dpi="0" rotWithShape="1">
            <a:blip r:embed="rId2"/>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endParaRPr lang="zh-CN" altLang="zh-CN" sz="1800">
              <a:solidFill>
                <a:srgbClr val="000000"/>
              </a:solidFill>
            </a:endParaRPr>
          </a:p>
        </p:txBody>
      </p:sp>
      <p:sp>
        <p:nvSpPr>
          <p:cNvPr id="16387" name="Shape 228"/>
          <p:cNvSpPr>
            <a:spLocks noChangeArrowheads="1"/>
          </p:cNvSpPr>
          <p:nvPr/>
        </p:nvSpPr>
        <p:spPr bwMode="auto">
          <a:xfrm>
            <a:off x="13201650" y="7854950"/>
            <a:ext cx="786765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industryLorem Ipsum is simply dummy text of the printing and typesetting industry text of the printing and typesetting industry.</a:t>
            </a:r>
          </a:p>
        </p:txBody>
      </p:sp>
      <p:sp>
        <p:nvSpPr>
          <p:cNvPr id="16388" name="Shape 229"/>
          <p:cNvSpPr>
            <a:spLocks noChangeArrowheads="1"/>
          </p:cNvSpPr>
          <p:nvPr/>
        </p:nvSpPr>
        <p:spPr bwMode="auto">
          <a:xfrm>
            <a:off x="13214350" y="7207250"/>
            <a:ext cx="75580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800" b="1">
                <a:solidFill>
                  <a:srgbClr val="92B151"/>
                </a:solidFill>
                <a:latin typeface="Arial" pitchFamily="34" charset="0"/>
                <a:cs typeface="Arial" pitchFamily="34" charset="0"/>
                <a:sym typeface="Arial" pitchFamily="34" charset="0"/>
              </a:rPr>
              <a:t>Your Title</a:t>
            </a:r>
          </a:p>
        </p:txBody>
      </p:sp>
      <p:pic>
        <p:nvPicPr>
          <p:cNvPr id="16389" name="图片 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751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6390" name="Group 161"/>
          <p:cNvGrpSpPr>
            <a:grpSpLocks/>
          </p:cNvGrpSpPr>
          <p:nvPr/>
        </p:nvGrpSpPr>
        <p:grpSpPr bwMode="auto">
          <a:xfrm>
            <a:off x="9831388" y="1693863"/>
            <a:ext cx="6515100" cy="920750"/>
            <a:chOff x="0" y="0"/>
            <a:chExt cx="6515142" cy="921518"/>
          </a:xfrm>
        </p:grpSpPr>
        <p:sp>
          <p:nvSpPr>
            <p:cNvPr id="16392" name="Shape 160"/>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pic>
          <p:nvPicPr>
            <p:cNvPr id="16393" name="图片 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6391" name="Freeform 62"/>
          <p:cNvSpPr>
            <a:spLocks noEditPoints="1" noChangeArrowheads="1"/>
          </p:cNvSpPr>
          <p:nvPr/>
        </p:nvSpPr>
        <p:spPr bwMode="auto">
          <a:xfrm>
            <a:off x="8391525" y="1455738"/>
            <a:ext cx="1203325" cy="1303337"/>
          </a:xfrm>
          <a:custGeom>
            <a:avLst/>
            <a:gdLst>
              <a:gd name="T0" fmla="*/ 1194705 w 698"/>
              <a:gd name="T1" fmla="*/ 597435 h 757"/>
              <a:gd name="T2" fmla="*/ 1156778 w 698"/>
              <a:gd name="T3" fmla="*/ 464863 h 757"/>
              <a:gd name="T4" fmla="*/ 1087820 w 698"/>
              <a:gd name="T5" fmla="*/ 346064 h 757"/>
              <a:gd name="T6" fmla="*/ 993002 w 698"/>
              <a:gd name="T7" fmla="*/ 244483 h 757"/>
              <a:gd name="T8" fmla="*/ 908528 w 698"/>
              <a:gd name="T9" fmla="*/ 201440 h 757"/>
              <a:gd name="T10" fmla="*/ 836121 w 698"/>
              <a:gd name="T11" fmla="*/ 227266 h 757"/>
              <a:gd name="T12" fmla="*/ 801642 w 698"/>
              <a:gd name="T13" fmla="*/ 297856 h 757"/>
              <a:gd name="T14" fmla="*/ 827501 w 698"/>
              <a:gd name="T15" fmla="*/ 368447 h 757"/>
              <a:gd name="T16" fmla="*/ 937835 w 698"/>
              <a:gd name="T17" fmla="*/ 483801 h 757"/>
              <a:gd name="T18" fmla="*/ 1001622 w 698"/>
              <a:gd name="T19" fmla="*/ 654251 h 757"/>
              <a:gd name="T20" fmla="*/ 986106 w 698"/>
              <a:gd name="T21" fmla="*/ 821257 h 757"/>
              <a:gd name="T22" fmla="*/ 911976 w 698"/>
              <a:gd name="T23" fmla="*/ 957273 h 757"/>
              <a:gd name="T24" fmla="*/ 793022 w 698"/>
              <a:gd name="T25" fmla="*/ 1055410 h 757"/>
              <a:gd name="T26" fmla="*/ 643038 w 698"/>
              <a:gd name="T27" fmla="*/ 1101897 h 757"/>
              <a:gd name="T28" fmla="*/ 484433 w 698"/>
              <a:gd name="T29" fmla="*/ 1084679 h 757"/>
              <a:gd name="T30" fmla="*/ 348240 w 698"/>
              <a:gd name="T31" fmla="*/ 1012367 h 757"/>
              <a:gd name="T32" fmla="*/ 249974 w 698"/>
              <a:gd name="T33" fmla="*/ 893569 h 757"/>
              <a:gd name="T34" fmla="*/ 205151 w 698"/>
              <a:gd name="T35" fmla="*/ 743780 h 757"/>
              <a:gd name="T36" fmla="*/ 224115 w 698"/>
              <a:gd name="T37" fmla="*/ 564722 h 757"/>
              <a:gd name="T38" fmla="*/ 325829 w 698"/>
              <a:gd name="T39" fmla="*/ 413211 h 757"/>
              <a:gd name="T40" fmla="*/ 394787 w 698"/>
              <a:gd name="T41" fmla="*/ 334012 h 757"/>
              <a:gd name="T42" fmla="*/ 391339 w 698"/>
              <a:gd name="T43" fmla="*/ 259979 h 757"/>
              <a:gd name="T44" fmla="*/ 334448 w 698"/>
              <a:gd name="T45" fmla="*/ 208327 h 757"/>
              <a:gd name="T46" fmla="*/ 258594 w 698"/>
              <a:gd name="T47" fmla="*/ 210049 h 757"/>
              <a:gd name="T48" fmla="*/ 162052 w 698"/>
              <a:gd name="T49" fmla="*/ 294413 h 757"/>
              <a:gd name="T50" fmla="*/ 81026 w 698"/>
              <a:gd name="T51" fmla="*/ 404603 h 757"/>
              <a:gd name="T52" fmla="*/ 25859 w 698"/>
              <a:gd name="T53" fmla="*/ 530288 h 757"/>
              <a:gd name="T54" fmla="*/ 1724 w 698"/>
              <a:gd name="T55" fmla="*/ 666303 h 757"/>
              <a:gd name="T56" fmla="*/ 8620 w 698"/>
              <a:gd name="T57" fmla="*/ 793710 h 757"/>
              <a:gd name="T58" fmla="*/ 37927 w 698"/>
              <a:gd name="T59" fmla="*/ 907343 h 757"/>
              <a:gd name="T60" fmla="*/ 137917 w 698"/>
              <a:gd name="T61" fmla="*/ 1084679 h 757"/>
              <a:gd name="T62" fmla="*/ 317209 w 698"/>
              <a:gd name="T63" fmla="*/ 1231025 h 757"/>
              <a:gd name="T64" fmla="*/ 453402 w 698"/>
              <a:gd name="T65" fmla="*/ 1286120 h 757"/>
              <a:gd name="T66" fmla="*/ 570631 w 698"/>
              <a:gd name="T67" fmla="*/ 1303337 h 757"/>
              <a:gd name="T68" fmla="*/ 694756 w 698"/>
              <a:gd name="T69" fmla="*/ 1296450 h 757"/>
              <a:gd name="T70" fmla="*/ 808538 w 698"/>
              <a:gd name="T71" fmla="*/ 1265459 h 757"/>
              <a:gd name="T72" fmla="*/ 984382 w 698"/>
              <a:gd name="T73" fmla="*/ 1163878 h 757"/>
              <a:gd name="T74" fmla="*/ 1130919 w 698"/>
              <a:gd name="T75" fmla="*/ 988263 h 757"/>
              <a:gd name="T76" fmla="*/ 1186085 w 698"/>
              <a:gd name="T77" fmla="*/ 853970 h 757"/>
              <a:gd name="T78" fmla="*/ 1203325 w 698"/>
              <a:gd name="T79" fmla="*/ 731728 h 757"/>
              <a:gd name="T80" fmla="*/ 694756 w 698"/>
              <a:gd name="T81" fmla="*/ 63703 h 757"/>
              <a:gd name="T82" fmla="*/ 639590 w 698"/>
              <a:gd name="T83" fmla="*/ 8609 h 757"/>
              <a:gd name="T84" fmla="*/ 562011 w 698"/>
              <a:gd name="T85" fmla="*/ 8609 h 757"/>
              <a:gd name="T86" fmla="*/ 510293 w 698"/>
              <a:gd name="T87" fmla="*/ 63703 h 757"/>
              <a:gd name="T88" fmla="*/ 505121 w 698"/>
              <a:gd name="T89" fmla="*/ 623260 h 757"/>
              <a:gd name="T90" fmla="*/ 548220 w 698"/>
              <a:gd name="T91" fmla="*/ 686964 h 757"/>
              <a:gd name="T92" fmla="*/ 622350 w 698"/>
              <a:gd name="T93" fmla="*/ 700737 h 757"/>
              <a:gd name="T94" fmla="*/ 686137 w 698"/>
              <a:gd name="T95" fmla="*/ 657694 h 757"/>
              <a:gd name="T96" fmla="*/ 703376 w 698"/>
              <a:gd name="T97" fmla="*/ 101581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1"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ldLvl="0" autoUpdateAnimBg="0"/>
      <p:bldP spid="17410" grpId="1" bldLvl="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41"/>
          <p:cNvGrpSpPr>
            <a:grpSpLocks/>
          </p:cNvGrpSpPr>
          <p:nvPr/>
        </p:nvGrpSpPr>
        <p:grpSpPr bwMode="auto">
          <a:xfrm>
            <a:off x="3859213" y="7297738"/>
            <a:ext cx="16667162" cy="1727200"/>
            <a:chOff x="0" y="0"/>
            <a:chExt cx="16665206" cy="1726741"/>
          </a:xfrm>
        </p:grpSpPr>
        <p:sp>
          <p:nvSpPr>
            <p:cNvPr id="17428" name="Shape 237"/>
            <p:cNvSpPr>
              <a:spLocks/>
            </p:cNvSpPr>
            <p:nvPr/>
          </p:nvSpPr>
          <p:spPr bwMode="auto">
            <a:xfrm>
              <a:off x="0" y="0"/>
              <a:ext cx="4172033" cy="864675"/>
            </a:xfrm>
            <a:custGeom>
              <a:avLst/>
              <a:gdLst>
                <a:gd name="T0" fmla="*/ 0 w 21600"/>
                <a:gd name="T1" fmla="*/ 864675 h 21278"/>
                <a:gd name="T2" fmla="*/ 2138940 w 21600"/>
                <a:gd name="T3" fmla="*/ 406 h 21278"/>
                <a:gd name="T4" fmla="*/ 4172033 w 21600"/>
                <a:gd name="T5" fmla="*/ 864675 h 21278"/>
                <a:gd name="T6" fmla="*/ 0 60000 65536"/>
                <a:gd name="T7" fmla="*/ 0 60000 65536"/>
                <a:gd name="T8" fmla="*/ 0 60000 65536"/>
              </a:gdLst>
              <a:ahLst/>
              <a:cxnLst>
                <a:cxn ang="T6">
                  <a:pos x="T0" y="T1"/>
                </a:cxn>
                <a:cxn ang="T7">
                  <a:pos x="T2" y="T3"/>
                </a:cxn>
                <a:cxn ang="T8">
                  <a:pos x="T4" y="T5"/>
                </a:cxn>
              </a:cxnLst>
              <a:rect l="0" t="0" r="r" b="b"/>
              <a:pathLst>
                <a:path w="21600" h="21278" extrusionOk="0">
                  <a:moveTo>
                    <a:pt x="0" y="21278"/>
                  </a:moveTo>
                  <a:cubicBezTo>
                    <a:pt x="2525" y="7652"/>
                    <a:pt x="6677" y="-322"/>
                    <a:pt x="11074" y="10"/>
                  </a:cubicBezTo>
                  <a:cubicBezTo>
                    <a:pt x="15279" y="328"/>
                    <a:pt x="19191" y="8232"/>
                    <a:pt x="21600" y="21278"/>
                  </a:cubicBezTo>
                </a:path>
              </a:pathLst>
            </a:custGeom>
            <a:noFill/>
            <a:ln w="431800" cap="flat" cmpd="sng">
              <a:solidFill>
                <a:srgbClr val="47AD93"/>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17429" name="Shape 238"/>
            <p:cNvSpPr>
              <a:spLocks/>
            </p:cNvSpPr>
            <p:nvPr/>
          </p:nvSpPr>
          <p:spPr bwMode="auto">
            <a:xfrm rot="10800000" flipH="1">
              <a:off x="4159299" y="862067"/>
              <a:ext cx="4172034" cy="864675"/>
            </a:xfrm>
            <a:custGeom>
              <a:avLst/>
              <a:gdLst>
                <a:gd name="T0" fmla="*/ 0 w 21600"/>
                <a:gd name="T1" fmla="*/ 864675 h 21278"/>
                <a:gd name="T2" fmla="*/ 2138940 w 21600"/>
                <a:gd name="T3" fmla="*/ 406 h 21278"/>
                <a:gd name="T4" fmla="*/ 4172034 w 21600"/>
                <a:gd name="T5" fmla="*/ 864675 h 21278"/>
                <a:gd name="T6" fmla="*/ 0 60000 65536"/>
                <a:gd name="T7" fmla="*/ 0 60000 65536"/>
                <a:gd name="T8" fmla="*/ 0 60000 65536"/>
              </a:gdLst>
              <a:ahLst/>
              <a:cxnLst>
                <a:cxn ang="T6">
                  <a:pos x="T0" y="T1"/>
                </a:cxn>
                <a:cxn ang="T7">
                  <a:pos x="T2" y="T3"/>
                </a:cxn>
                <a:cxn ang="T8">
                  <a:pos x="T4" y="T5"/>
                </a:cxn>
              </a:cxnLst>
              <a:rect l="0" t="0" r="r" b="b"/>
              <a:pathLst>
                <a:path w="21600" h="21278" extrusionOk="0">
                  <a:moveTo>
                    <a:pt x="0" y="21278"/>
                  </a:moveTo>
                  <a:cubicBezTo>
                    <a:pt x="2525" y="7652"/>
                    <a:pt x="6677" y="-322"/>
                    <a:pt x="11074" y="10"/>
                  </a:cubicBezTo>
                  <a:cubicBezTo>
                    <a:pt x="15279" y="328"/>
                    <a:pt x="19191" y="8232"/>
                    <a:pt x="21600" y="21278"/>
                  </a:cubicBezTo>
                </a:path>
              </a:pathLst>
            </a:custGeom>
            <a:noFill/>
            <a:ln w="431800" cap="flat" cmpd="sng">
              <a:solidFill>
                <a:srgbClr val="E4D737"/>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17430" name="Shape 239"/>
            <p:cNvSpPr>
              <a:spLocks/>
            </p:cNvSpPr>
            <p:nvPr/>
          </p:nvSpPr>
          <p:spPr bwMode="auto">
            <a:xfrm>
              <a:off x="8325407" y="0"/>
              <a:ext cx="4172033" cy="864675"/>
            </a:xfrm>
            <a:custGeom>
              <a:avLst/>
              <a:gdLst>
                <a:gd name="T0" fmla="*/ 0 w 21600"/>
                <a:gd name="T1" fmla="*/ 864675 h 21278"/>
                <a:gd name="T2" fmla="*/ 2138940 w 21600"/>
                <a:gd name="T3" fmla="*/ 406 h 21278"/>
                <a:gd name="T4" fmla="*/ 4172033 w 21600"/>
                <a:gd name="T5" fmla="*/ 864675 h 21278"/>
                <a:gd name="T6" fmla="*/ 0 60000 65536"/>
                <a:gd name="T7" fmla="*/ 0 60000 65536"/>
                <a:gd name="T8" fmla="*/ 0 60000 65536"/>
              </a:gdLst>
              <a:ahLst/>
              <a:cxnLst>
                <a:cxn ang="T6">
                  <a:pos x="T0" y="T1"/>
                </a:cxn>
                <a:cxn ang="T7">
                  <a:pos x="T2" y="T3"/>
                </a:cxn>
                <a:cxn ang="T8">
                  <a:pos x="T4" y="T5"/>
                </a:cxn>
              </a:cxnLst>
              <a:rect l="0" t="0" r="r" b="b"/>
              <a:pathLst>
                <a:path w="21600" h="21278" extrusionOk="0">
                  <a:moveTo>
                    <a:pt x="0" y="21278"/>
                  </a:moveTo>
                  <a:cubicBezTo>
                    <a:pt x="2525" y="7652"/>
                    <a:pt x="6677" y="-322"/>
                    <a:pt x="11074" y="10"/>
                  </a:cubicBezTo>
                  <a:cubicBezTo>
                    <a:pt x="15279" y="328"/>
                    <a:pt x="19191" y="8232"/>
                    <a:pt x="21600" y="21278"/>
                  </a:cubicBezTo>
                </a:path>
              </a:pathLst>
            </a:custGeom>
            <a:noFill/>
            <a:ln w="431800" cap="flat" cmpd="sng">
              <a:solidFill>
                <a:srgbClr val="CD6126"/>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17431" name="Shape 240"/>
            <p:cNvSpPr>
              <a:spLocks/>
            </p:cNvSpPr>
            <p:nvPr/>
          </p:nvSpPr>
          <p:spPr bwMode="auto">
            <a:xfrm rot="10800000" flipH="1">
              <a:off x="12493173" y="862067"/>
              <a:ext cx="4172034" cy="864675"/>
            </a:xfrm>
            <a:custGeom>
              <a:avLst/>
              <a:gdLst>
                <a:gd name="T0" fmla="*/ 0 w 21600"/>
                <a:gd name="T1" fmla="*/ 864675 h 21278"/>
                <a:gd name="T2" fmla="*/ 2138940 w 21600"/>
                <a:gd name="T3" fmla="*/ 406 h 21278"/>
                <a:gd name="T4" fmla="*/ 4172034 w 21600"/>
                <a:gd name="T5" fmla="*/ 864675 h 21278"/>
                <a:gd name="T6" fmla="*/ 0 60000 65536"/>
                <a:gd name="T7" fmla="*/ 0 60000 65536"/>
                <a:gd name="T8" fmla="*/ 0 60000 65536"/>
              </a:gdLst>
              <a:ahLst/>
              <a:cxnLst>
                <a:cxn ang="T6">
                  <a:pos x="T0" y="T1"/>
                </a:cxn>
                <a:cxn ang="T7">
                  <a:pos x="T2" y="T3"/>
                </a:cxn>
                <a:cxn ang="T8">
                  <a:pos x="T4" y="T5"/>
                </a:cxn>
              </a:cxnLst>
              <a:rect l="0" t="0" r="r" b="b"/>
              <a:pathLst>
                <a:path w="21600" h="21278" extrusionOk="0">
                  <a:moveTo>
                    <a:pt x="0" y="21278"/>
                  </a:moveTo>
                  <a:cubicBezTo>
                    <a:pt x="2525" y="7652"/>
                    <a:pt x="6677" y="-322"/>
                    <a:pt x="11074" y="10"/>
                  </a:cubicBezTo>
                  <a:cubicBezTo>
                    <a:pt x="15279" y="328"/>
                    <a:pt x="19191" y="8232"/>
                    <a:pt x="21600" y="21278"/>
                  </a:cubicBezTo>
                </a:path>
              </a:pathLst>
            </a:custGeom>
            <a:noFill/>
            <a:ln w="431800" cap="flat" cmpd="sng">
              <a:solidFill>
                <a:srgbClr val="235F8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sp>
        <p:nvSpPr>
          <p:cNvPr id="17411" name="Shape 242"/>
          <p:cNvSpPr>
            <a:spLocks/>
          </p:cNvSpPr>
          <p:nvPr/>
        </p:nvSpPr>
        <p:spPr bwMode="auto">
          <a:xfrm>
            <a:off x="4922838" y="7773988"/>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7412" name="Shape 244"/>
          <p:cNvSpPr>
            <a:spLocks/>
          </p:cNvSpPr>
          <p:nvPr/>
        </p:nvSpPr>
        <p:spPr bwMode="auto">
          <a:xfrm>
            <a:off x="8991600" y="6492875"/>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4D73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7413" name="Shape 245"/>
          <p:cNvSpPr>
            <a:spLocks/>
          </p:cNvSpPr>
          <p:nvPr/>
        </p:nvSpPr>
        <p:spPr bwMode="auto">
          <a:xfrm>
            <a:off x="13398500" y="7773988"/>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D612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7414" name="Shape 246"/>
          <p:cNvSpPr>
            <a:spLocks/>
          </p:cNvSpPr>
          <p:nvPr/>
        </p:nvSpPr>
        <p:spPr bwMode="auto">
          <a:xfrm>
            <a:off x="17354550" y="6492875"/>
            <a:ext cx="2101850" cy="2101850"/>
          </a:xfrm>
          <a:custGeom>
            <a:avLst/>
            <a:gdLst>
              <a:gd name="T0" fmla="*/ 1793926 w 19679"/>
              <a:gd name="T1" fmla="*/ 307817 h 19679"/>
              <a:gd name="T2" fmla="*/ 1793926 w 19679"/>
              <a:gd name="T3" fmla="*/ 1793926 h 19679"/>
              <a:gd name="T4" fmla="*/ 307817 w 19679"/>
              <a:gd name="T5" fmla="*/ 1793926 h 19679"/>
              <a:gd name="T6" fmla="*/ 307817 w 19679"/>
              <a:gd name="T7" fmla="*/ 307817 h 19679"/>
              <a:gd name="T8" fmla="*/ 1793926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7415" name="Shape 250"/>
          <p:cNvSpPr>
            <a:spLocks noChangeArrowheads="1"/>
          </p:cNvSpPr>
          <p:nvPr/>
        </p:nvSpPr>
        <p:spPr bwMode="auto">
          <a:xfrm>
            <a:off x="3914775" y="10072688"/>
            <a:ext cx="40640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17416" name="Shape 251"/>
          <p:cNvSpPr>
            <a:spLocks noChangeArrowheads="1"/>
          </p:cNvSpPr>
          <p:nvPr/>
        </p:nvSpPr>
        <p:spPr bwMode="auto">
          <a:xfrm>
            <a:off x="8072438" y="5802313"/>
            <a:ext cx="394017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17417" name="Shape 252"/>
          <p:cNvSpPr>
            <a:spLocks noChangeArrowheads="1"/>
          </p:cNvSpPr>
          <p:nvPr/>
        </p:nvSpPr>
        <p:spPr bwMode="auto">
          <a:xfrm>
            <a:off x="16516350" y="5802313"/>
            <a:ext cx="384651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17418" name="Shape 253"/>
          <p:cNvSpPr>
            <a:spLocks noChangeArrowheads="1"/>
          </p:cNvSpPr>
          <p:nvPr/>
        </p:nvSpPr>
        <p:spPr bwMode="auto">
          <a:xfrm>
            <a:off x="12506325" y="10072688"/>
            <a:ext cx="388937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pic>
        <p:nvPicPr>
          <p:cNvPr id="17419" name="图片 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751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7420" name="Group 161"/>
          <p:cNvGrpSpPr>
            <a:grpSpLocks/>
          </p:cNvGrpSpPr>
          <p:nvPr/>
        </p:nvGrpSpPr>
        <p:grpSpPr bwMode="auto">
          <a:xfrm>
            <a:off x="9831388" y="1693863"/>
            <a:ext cx="6515100" cy="920750"/>
            <a:chOff x="0" y="0"/>
            <a:chExt cx="6515142" cy="921518"/>
          </a:xfrm>
        </p:grpSpPr>
        <p:sp>
          <p:nvSpPr>
            <p:cNvPr id="17426" name="Shape 160"/>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pic>
          <p:nvPicPr>
            <p:cNvPr id="17427" name="图片 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7421" name="Freeform 62"/>
          <p:cNvSpPr>
            <a:spLocks noEditPoints="1" noChangeArrowheads="1"/>
          </p:cNvSpPr>
          <p:nvPr/>
        </p:nvSpPr>
        <p:spPr bwMode="auto">
          <a:xfrm>
            <a:off x="8391525" y="1455738"/>
            <a:ext cx="1203325" cy="1303337"/>
          </a:xfrm>
          <a:custGeom>
            <a:avLst/>
            <a:gdLst>
              <a:gd name="T0" fmla="*/ 1194705 w 698"/>
              <a:gd name="T1" fmla="*/ 597435 h 757"/>
              <a:gd name="T2" fmla="*/ 1156778 w 698"/>
              <a:gd name="T3" fmla="*/ 464863 h 757"/>
              <a:gd name="T4" fmla="*/ 1087820 w 698"/>
              <a:gd name="T5" fmla="*/ 346064 h 757"/>
              <a:gd name="T6" fmla="*/ 993002 w 698"/>
              <a:gd name="T7" fmla="*/ 244483 h 757"/>
              <a:gd name="T8" fmla="*/ 908528 w 698"/>
              <a:gd name="T9" fmla="*/ 201440 h 757"/>
              <a:gd name="T10" fmla="*/ 836121 w 698"/>
              <a:gd name="T11" fmla="*/ 227266 h 757"/>
              <a:gd name="T12" fmla="*/ 801642 w 698"/>
              <a:gd name="T13" fmla="*/ 297856 h 757"/>
              <a:gd name="T14" fmla="*/ 827501 w 698"/>
              <a:gd name="T15" fmla="*/ 368447 h 757"/>
              <a:gd name="T16" fmla="*/ 937835 w 698"/>
              <a:gd name="T17" fmla="*/ 483801 h 757"/>
              <a:gd name="T18" fmla="*/ 1001622 w 698"/>
              <a:gd name="T19" fmla="*/ 654251 h 757"/>
              <a:gd name="T20" fmla="*/ 986106 w 698"/>
              <a:gd name="T21" fmla="*/ 821257 h 757"/>
              <a:gd name="T22" fmla="*/ 911976 w 698"/>
              <a:gd name="T23" fmla="*/ 957273 h 757"/>
              <a:gd name="T24" fmla="*/ 793022 w 698"/>
              <a:gd name="T25" fmla="*/ 1055410 h 757"/>
              <a:gd name="T26" fmla="*/ 643038 w 698"/>
              <a:gd name="T27" fmla="*/ 1101897 h 757"/>
              <a:gd name="T28" fmla="*/ 484433 w 698"/>
              <a:gd name="T29" fmla="*/ 1084679 h 757"/>
              <a:gd name="T30" fmla="*/ 348240 w 698"/>
              <a:gd name="T31" fmla="*/ 1012367 h 757"/>
              <a:gd name="T32" fmla="*/ 249974 w 698"/>
              <a:gd name="T33" fmla="*/ 893569 h 757"/>
              <a:gd name="T34" fmla="*/ 205151 w 698"/>
              <a:gd name="T35" fmla="*/ 743780 h 757"/>
              <a:gd name="T36" fmla="*/ 224115 w 698"/>
              <a:gd name="T37" fmla="*/ 564722 h 757"/>
              <a:gd name="T38" fmla="*/ 325829 w 698"/>
              <a:gd name="T39" fmla="*/ 413211 h 757"/>
              <a:gd name="T40" fmla="*/ 394787 w 698"/>
              <a:gd name="T41" fmla="*/ 334012 h 757"/>
              <a:gd name="T42" fmla="*/ 391339 w 698"/>
              <a:gd name="T43" fmla="*/ 259979 h 757"/>
              <a:gd name="T44" fmla="*/ 334448 w 698"/>
              <a:gd name="T45" fmla="*/ 208327 h 757"/>
              <a:gd name="T46" fmla="*/ 258594 w 698"/>
              <a:gd name="T47" fmla="*/ 210049 h 757"/>
              <a:gd name="T48" fmla="*/ 162052 w 698"/>
              <a:gd name="T49" fmla="*/ 294413 h 757"/>
              <a:gd name="T50" fmla="*/ 81026 w 698"/>
              <a:gd name="T51" fmla="*/ 404603 h 757"/>
              <a:gd name="T52" fmla="*/ 25859 w 698"/>
              <a:gd name="T53" fmla="*/ 530288 h 757"/>
              <a:gd name="T54" fmla="*/ 1724 w 698"/>
              <a:gd name="T55" fmla="*/ 666303 h 757"/>
              <a:gd name="T56" fmla="*/ 8620 w 698"/>
              <a:gd name="T57" fmla="*/ 793710 h 757"/>
              <a:gd name="T58" fmla="*/ 37927 w 698"/>
              <a:gd name="T59" fmla="*/ 907343 h 757"/>
              <a:gd name="T60" fmla="*/ 137917 w 698"/>
              <a:gd name="T61" fmla="*/ 1084679 h 757"/>
              <a:gd name="T62" fmla="*/ 317209 w 698"/>
              <a:gd name="T63" fmla="*/ 1231025 h 757"/>
              <a:gd name="T64" fmla="*/ 453402 w 698"/>
              <a:gd name="T65" fmla="*/ 1286120 h 757"/>
              <a:gd name="T66" fmla="*/ 570631 w 698"/>
              <a:gd name="T67" fmla="*/ 1303337 h 757"/>
              <a:gd name="T68" fmla="*/ 694756 w 698"/>
              <a:gd name="T69" fmla="*/ 1296450 h 757"/>
              <a:gd name="T70" fmla="*/ 808538 w 698"/>
              <a:gd name="T71" fmla="*/ 1265459 h 757"/>
              <a:gd name="T72" fmla="*/ 984382 w 698"/>
              <a:gd name="T73" fmla="*/ 1163878 h 757"/>
              <a:gd name="T74" fmla="*/ 1130919 w 698"/>
              <a:gd name="T75" fmla="*/ 988263 h 757"/>
              <a:gd name="T76" fmla="*/ 1186085 w 698"/>
              <a:gd name="T77" fmla="*/ 853970 h 757"/>
              <a:gd name="T78" fmla="*/ 1203325 w 698"/>
              <a:gd name="T79" fmla="*/ 731728 h 757"/>
              <a:gd name="T80" fmla="*/ 694756 w 698"/>
              <a:gd name="T81" fmla="*/ 63703 h 757"/>
              <a:gd name="T82" fmla="*/ 639590 w 698"/>
              <a:gd name="T83" fmla="*/ 8609 h 757"/>
              <a:gd name="T84" fmla="*/ 562011 w 698"/>
              <a:gd name="T85" fmla="*/ 8609 h 757"/>
              <a:gd name="T86" fmla="*/ 510293 w 698"/>
              <a:gd name="T87" fmla="*/ 63703 h 757"/>
              <a:gd name="T88" fmla="*/ 505121 w 698"/>
              <a:gd name="T89" fmla="*/ 623260 h 757"/>
              <a:gd name="T90" fmla="*/ 548220 w 698"/>
              <a:gd name="T91" fmla="*/ 686964 h 757"/>
              <a:gd name="T92" fmla="*/ 622350 w 698"/>
              <a:gd name="T93" fmla="*/ 700737 h 757"/>
              <a:gd name="T94" fmla="*/ 686137 w 698"/>
              <a:gd name="T95" fmla="*/ 657694 h 757"/>
              <a:gd name="T96" fmla="*/ 703376 w 698"/>
              <a:gd name="T97" fmla="*/ 101581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22" name="Freeform 6"/>
          <p:cNvSpPr>
            <a:spLocks noEditPoints="1" noChangeArrowheads="1"/>
          </p:cNvSpPr>
          <p:nvPr/>
        </p:nvSpPr>
        <p:spPr bwMode="auto">
          <a:xfrm>
            <a:off x="5573713" y="8370888"/>
            <a:ext cx="814387" cy="808037"/>
          </a:xfrm>
          <a:custGeom>
            <a:avLst/>
            <a:gdLst>
              <a:gd name="T0" fmla="*/ 430288 w 670"/>
              <a:gd name="T1" fmla="*/ 133660 h 665"/>
              <a:gd name="T2" fmla="*/ 412056 w 670"/>
              <a:gd name="T3" fmla="*/ 145811 h 665"/>
              <a:gd name="T4" fmla="*/ 390176 w 670"/>
              <a:gd name="T5" fmla="*/ 140951 h 665"/>
              <a:gd name="T6" fmla="*/ 378021 w 670"/>
              <a:gd name="T7" fmla="*/ 122724 h 665"/>
              <a:gd name="T8" fmla="*/ 381668 w 670"/>
              <a:gd name="T9" fmla="*/ 100853 h 665"/>
              <a:gd name="T10" fmla="*/ 402331 w 670"/>
              <a:gd name="T11" fmla="*/ 88702 h 665"/>
              <a:gd name="T12" fmla="*/ 421780 w 670"/>
              <a:gd name="T13" fmla="*/ 93562 h 665"/>
              <a:gd name="T14" fmla="*/ 436366 w 670"/>
              <a:gd name="T15" fmla="*/ 110573 h 665"/>
              <a:gd name="T16" fmla="*/ 810740 w 670"/>
              <a:gd name="T17" fmla="*/ 529781 h 665"/>
              <a:gd name="T18" fmla="*/ 636924 w 670"/>
              <a:gd name="T19" fmla="*/ 524920 h 665"/>
              <a:gd name="T20" fmla="*/ 625984 w 670"/>
              <a:gd name="T21" fmla="*/ 537071 h 665"/>
              <a:gd name="T22" fmla="*/ 674604 w 670"/>
              <a:gd name="T23" fmla="*/ 596611 h 665"/>
              <a:gd name="T24" fmla="*/ 588303 w 670"/>
              <a:gd name="T25" fmla="*/ 664656 h 665"/>
              <a:gd name="T26" fmla="*/ 464322 w 670"/>
              <a:gd name="T27" fmla="*/ 703539 h 665"/>
              <a:gd name="T28" fmla="*/ 563993 w 670"/>
              <a:gd name="T29" fmla="*/ 405841 h 665"/>
              <a:gd name="T30" fmla="*/ 579795 w 670"/>
              <a:gd name="T31" fmla="*/ 390045 h 665"/>
              <a:gd name="T32" fmla="*/ 582226 w 670"/>
              <a:gd name="T33" fmla="*/ 314709 h 665"/>
              <a:gd name="T34" fmla="*/ 570071 w 670"/>
              <a:gd name="T35" fmla="*/ 297698 h 665"/>
              <a:gd name="T36" fmla="*/ 464322 w 670"/>
              <a:gd name="T37" fmla="*/ 291622 h 665"/>
              <a:gd name="T38" fmla="*/ 498356 w 670"/>
              <a:gd name="T39" fmla="*/ 188339 h 665"/>
              <a:gd name="T40" fmla="*/ 522666 w 670"/>
              <a:gd name="T41" fmla="*/ 133660 h 665"/>
              <a:gd name="T42" fmla="*/ 516589 w 670"/>
              <a:gd name="T43" fmla="*/ 82626 h 665"/>
              <a:gd name="T44" fmla="*/ 497141 w 670"/>
              <a:gd name="T45" fmla="*/ 42528 h 665"/>
              <a:gd name="T46" fmla="*/ 463107 w 670"/>
              <a:gd name="T47" fmla="*/ 14581 h 665"/>
              <a:gd name="T48" fmla="*/ 418133 w 670"/>
              <a:gd name="T49" fmla="*/ 0 h 665"/>
              <a:gd name="T50" fmla="*/ 371944 w 670"/>
              <a:gd name="T51" fmla="*/ 6075 h 665"/>
              <a:gd name="T52" fmla="*/ 333048 w 670"/>
              <a:gd name="T53" fmla="*/ 26732 h 665"/>
              <a:gd name="T54" fmla="*/ 305091 w 670"/>
              <a:gd name="T55" fmla="*/ 60755 h 665"/>
              <a:gd name="T56" fmla="*/ 290505 w 670"/>
              <a:gd name="T57" fmla="*/ 104498 h 665"/>
              <a:gd name="T58" fmla="*/ 299014 w 670"/>
              <a:gd name="T59" fmla="*/ 161607 h 665"/>
              <a:gd name="T60" fmla="*/ 335479 w 670"/>
              <a:gd name="T61" fmla="*/ 207781 h 665"/>
              <a:gd name="T62" fmla="*/ 256471 w 670"/>
              <a:gd name="T63" fmla="*/ 292837 h 665"/>
              <a:gd name="T64" fmla="*/ 238239 w 670"/>
              <a:gd name="T65" fmla="*/ 304988 h 665"/>
              <a:gd name="T66" fmla="*/ 232161 w 670"/>
              <a:gd name="T67" fmla="*/ 380324 h 665"/>
              <a:gd name="T68" fmla="*/ 240670 w 670"/>
              <a:gd name="T69" fmla="*/ 399766 h 665"/>
              <a:gd name="T70" fmla="*/ 260118 w 670"/>
              <a:gd name="T71" fmla="*/ 408271 h 665"/>
              <a:gd name="T72" fmla="*/ 283212 w 670"/>
              <a:gd name="T73" fmla="*/ 688958 h 665"/>
              <a:gd name="T74" fmla="*/ 175032 w 670"/>
              <a:gd name="T75" fmla="*/ 634279 h 665"/>
              <a:gd name="T76" fmla="*/ 185972 w 670"/>
              <a:gd name="T77" fmla="*/ 545577 h 665"/>
              <a:gd name="T78" fmla="*/ 185972 w 670"/>
              <a:gd name="T79" fmla="*/ 529781 h 665"/>
              <a:gd name="T80" fmla="*/ 13371 w 670"/>
              <a:gd name="T81" fmla="*/ 524920 h 665"/>
              <a:gd name="T82" fmla="*/ 0 w 670"/>
              <a:gd name="T83" fmla="*/ 539501 h 665"/>
              <a:gd name="T84" fmla="*/ 3647 w 670"/>
              <a:gd name="T85" fmla="*/ 712045 h 665"/>
              <a:gd name="T86" fmla="*/ 19448 w 670"/>
              <a:gd name="T87" fmla="*/ 713260 h 665"/>
              <a:gd name="T88" fmla="*/ 96025 w 670"/>
              <a:gd name="T89" fmla="*/ 699894 h 665"/>
              <a:gd name="T90" fmla="*/ 168955 w 670"/>
              <a:gd name="T91" fmla="*/ 749713 h 665"/>
              <a:gd name="T92" fmla="*/ 256471 w 670"/>
              <a:gd name="T93" fmla="*/ 786165 h 665"/>
              <a:gd name="T94" fmla="*/ 354927 w 670"/>
              <a:gd name="T95" fmla="*/ 806822 h 665"/>
              <a:gd name="T96" fmla="*/ 458245 w 670"/>
              <a:gd name="T97" fmla="*/ 806822 h 665"/>
              <a:gd name="T98" fmla="*/ 557916 w 670"/>
              <a:gd name="T99" fmla="*/ 786165 h 665"/>
              <a:gd name="T100" fmla="*/ 646648 w 670"/>
              <a:gd name="T101" fmla="*/ 749713 h 665"/>
              <a:gd name="T102" fmla="*/ 719578 w 670"/>
              <a:gd name="T103" fmla="*/ 699894 h 665"/>
              <a:gd name="T104" fmla="*/ 796154 w 670"/>
              <a:gd name="T105" fmla="*/ 713260 h 665"/>
              <a:gd name="T106" fmla="*/ 810740 w 670"/>
              <a:gd name="T107" fmla="*/ 712045 h 665"/>
              <a:gd name="T108" fmla="*/ 814387 w 670"/>
              <a:gd name="T109" fmla="*/ 539501 h 6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0"/>
              <a:gd name="T166" fmla="*/ 0 h 665"/>
              <a:gd name="T167" fmla="*/ 670 w 670"/>
              <a:gd name="T168" fmla="*/ 665 h 6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0" h="665">
                <a:moveTo>
                  <a:pt x="359" y="96"/>
                </a:moveTo>
                <a:lnTo>
                  <a:pt x="359" y="101"/>
                </a:lnTo>
                <a:lnTo>
                  <a:pt x="357" y="105"/>
                </a:lnTo>
                <a:lnTo>
                  <a:pt x="354" y="110"/>
                </a:lnTo>
                <a:lnTo>
                  <a:pt x="352" y="113"/>
                </a:lnTo>
                <a:lnTo>
                  <a:pt x="347" y="116"/>
                </a:lnTo>
                <a:lnTo>
                  <a:pt x="344" y="118"/>
                </a:lnTo>
                <a:lnTo>
                  <a:pt x="339" y="120"/>
                </a:lnTo>
                <a:lnTo>
                  <a:pt x="334" y="120"/>
                </a:lnTo>
                <a:lnTo>
                  <a:pt x="331" y="120"/>
                </a:lnTo>
                <a:lnTo>
                  <a:pt x="326" y="118"/>
                </a:lnTo>
                <a:lnTo>
                  <a:pt x="321" y="116"/>
                </a:lnTo>
                <a:lnTo>
                  <a:pt x="317" y="113"/>
                </a:lnTo>
                <a:lnTo>
                  <a:pt x="314" y="110"/>
                </a:lnTo>
                <a:lnTo>
                  <a:pt x="312" y="105"/>
                </a:lnTo>
                <a:lnTo>
                  <a:pt x="311" y="101"/>
                </a:lnTo>
                <a:lnTo>
                  <a:pt x="311" y="96"/>
                </a:lnTo>
                <a:lnTo>
                  <a:pt x="311" y="91"/>
                </a:lnTo>
                <a:lnTo>
                  <a:pt x="312" y="86"/>
                </a:lnTo>
                <a:lnTo>
                  <a:pt x="314" y="83"/>
                </a:lnTo>
                <a:lnTo>
                  <a:pt x="317" y="80"/>
                </a:lnTo>
                <a:lnTo>
                  <a:pt x="321" y="77"/>
                </a:lnTo>
                <a:lnTo>
                  <a:pt x="326" y="73"/>
                </a:lnTo>
                <a:lnTo>
                  <a:pt x="331" y="73"/>
                </a:lnTo>
                <a:lnTo>
                  <a:pt x="334" y="72"/>
                </a:lnTo>
                <a:lnTo>
                  <a:pt x="339" y="73"/>
                </a:lnTo>
                <a:lnTo>
                  <a:pt x="344" y="73"/>
                </a:lnTo>
                <a:lnTo>
                  <a:pt x="347" y="77"/>
                </a:lnTo>
                <a:lnTo>
                  <a:pt x="352" y="80"/>
                </a:lnTo>
                <a:lnTo>
                  <a:pt x="354" y="83"/>
                </a:lnTo>
                <a:lnTo>
                  <a:pt x="357" y="86"/>
                </a:lnTo>
                <a:lnTo>
                  <a:pt x="359" y="91"/>
                </a:lnTo>
                <a:lnTo>
                  <a:pt x="359" y="96"/>
                </a:lnTo>
                <a:close/>
                <a:moveTo>
                  <a:pt x="670" y="444"/>
                </a:moveTo>
                <a:lnTo>
                  <a:pt x="670" y="439"/>
                </a:lnTo>
                <a:lnTo>
                  <a:pt x="667" y="436"/>
                </a:lnTo>
                <a:lnTo>
                  <a:pt x="663" y="432"/>
                </a:lnTo>
                <a:lnTo>
                  <a:pt x="658" y="432"/>
                </a:lnTo>
                <a:lnTo>
                  <a:pt x="527" y="432"/>
                </a:lnTo>
                <a:lnTo>
                  <a:pt x="524" y="432"/>
                </a:lnTo>
                <a:lnTo>
                  <a:pt x="520" y="434"/>
                </a:lnTo>
                <a:lnTo>
                  <a:pt x="517" y="436"/>
                </a:lnTo>
                <a:lnTo>
                  <a:pt x="515" y="439"/>
                </a:lnTo>
                <a:lnTo>
                  <a:pt x="515" y="442"/>
                </a:lnTo>
                <a:lnTo>
                  <a:pt x="515" y="446"/>
                </a:lnTo>
                <a:lnTo>
                  <a:pt x="515" y="449"/>
                </a:lnTo>
                <a:lnTo>
                  <a:pt x="519" y="452"/>
                </a:lnTo>
                <a:lnTo>
                  <a:pt x="555" y="491"/>
                </a:lnTo>
                <a:lnTo>
                  <a:pt x="542" y="506"/>
                </a:lnTo>
                <a:lnTo>
                  <a:pt x="525" y="522"/>
                </a:lnTo>
                <a:lnTo>
                  <a:pt x="505" y="536"/>
                </a:lnTo>
                <a:lnTo>
                  <a:pt x="484" y="547"/>
                </a:lnTo>
                <a:lnTo>
                  <a:pt x="460" y="557"/>
                </a:lnTo>
                <a:lnTo>
                  <a:pt x="435" y="567"/>
                </a:lnTo>
                <a:lnTo>
                  <a:pt x="410" y="574"/>
                </a:lnTo>
                <a:lnTo>
                  <a:pt x="382" y="579"/>
                </a:lnTo>
                <a:lnTo>
                  <a:pt x="382" y="336"/>
                </a:lnTo>
                <a:lnTo>
                  <a:pt x="454" y="336"/>
                </a:lnTo>
                <a:lnTo>
                  <a:pt x="459" y="336"/>
                </a:lnTo>
                <a:lnTo>
                  <a:pt x="464" y="334"/>
                </a:lnTo>
                <a:lnTo>
                  <a:pt x="469" y="331"/>
                </a:lnTo>
                <a:lnTo>
                  <a:pt x="472" y="329"/>
                </a:lnTo>
                <a:lnTo>
                  <a:pt x="474" y="326"/>
                </a:lnTo>
                <a:lnTo>
                  <a:pt x="477" y="321"/>
                </a:lnTo>
                <a:lnTo>
                  <a:pt x="479" y="316"/>
                </a:lnTo>
                <a:lnTo>
                  <a:pt x="479" y="313"/>
                </a:lnTo>
                <a:lnTo>
                  <a:pt x="479" y="264"/>
                </a:lnTo>
                <a:lnTo>
                  <a:pt x="479" y="259"/>
                </a:lnTo>
                <a:lnTo>
                  <a:pt x="477" y="255"/>
                </a:lnTo>
                <a:lnTo>
                  <a:pt x="474" y="251"/>
                </a:lnTo>
                <a:lnTo>
                  <a:pt x="472" y="248"/>
                </a:lnTo>
                <a:lnTo>
                  <a:pt x="469" y="245"/>
                </a:lnTo>
                <a:lnTo>
                  <a:pt x="464" y="241"/>
                </a:lnTo>
                <a:lnTo>
                  <a:pt x="459" y="241"/>
                </a:lnTo>
                <a:lnTo>
                  <a:pt x="454" y="240"/>
                </a:lnTo>
                <a:lnTo>
                  <a:pt x="382" y="240"/>
                </a:lnTo>
                <a:lnTo>
                  <a:pt x="382" y="180"/>
                </a:lnTo>
                <a:lnTo>
                  <a:pt x="392" y="171"/>
                </a:lnTo>
                <a:lnTo>
                  <a:pt x="402" y="165"/>
                </a:lnTo>
                <a:lnTo>
                  <a:pt x="410" y="155"/>
                </a:lnTo>
                <a:lnTo>
                  <a:pt x="417" y="145"/>
                </a:lnTo>
                <a:lnTo>
                  <a:pt x="422" y="133"/>
                </a:lnTo>
                <a:lnTo>
                  <a:pt x="427" y="121"/>
                </a:lnTo>
                <a:lnTo>
                  <a:pt x="430" y="110"/>
                </a:lnTo>
                <a:lnTo>
                  <a:pt x="430" y="96"/>
                </a:lnTo>
                <a:lnTo>
                  <a:pt x="430" y="86"/>
                </a:lnTo>
                <a:lnTo>
                  <a:pt x="429" y="77"/>
                </a:lnTo>
                <a:lnTo>
                  <a:pt x="425" y="68"/>
                </a:lnTo>
                <a:lnTo>
                  <a:pt x="424" y="58"/>
                </a:lnTo>
                <a:lnTo>
                  <a:pt x="419" y="50"/>
                </a:lnTo>
                <a:lnTo>
                  <a:pt x="414" y="42"/>
                </a:lnTo>
                <a:lnTo>
                  <a:pt x="409" y="35"/>
                </a:lnTo>
                <a:lnTo>
                  <a:pt x="402" y="28"/>
                </a:lnTo>
                <a:lnTo>
                  <a:pt x="396" y="22"/>
                </a:lnTo>
                <a:lnTo>
                  <a:pt x="389" y="17"/>
                </a:lnTo>
                <a:lnTo>
                  <a:pt x="381" y="12"/>
                </a:lnTo>
                <a:lnTo>
                  <a:pt x="372" y="8"/>
                </a:lnTo>
                <a:lnTo>
                  <a:pt x="364" y="5"/>
                </a:lnTo>
                <a:lnTo>
                  <a:pt x="354" y="2"/>
                </a:lnTo>
                <a:lnTo>
                  <a:pt x="344" y="0"/>
                </a:lnTo>
                <a:lnTo>
                  <a:pt x="334" y="0"/>
                </a:lnTo>
                <a:lnTo>
                  <a:pt x="326" y="0"/>
                </a:lnTo>
                <a:lnTo>
                  <a:pt x="316" y="2"/>
                </a:lnTo>
                <a:lnTo>
                  <a:pt x="306" y="5"/>
                </a:lnTo>
                <a:lnTo>
                  <a:pt x="297" y="8"/>
                </a:lnTo>
                <a:lnTo>
                  <a:pt x="289" y="12"/>
                </a:lnTo>
                <a:lnTo>
                  <a:pt x="281" y="17"/>
                </a:lnTo>
                <a:lnTo>
                  <a:pt x="274" y="22"/>
                </a:lnTo>
                <a:lnTo>
                  <a:pt x="267" y="28"/>
                </a:lnTo>
                <a:lnTo>
                  <a:pt x="261" y="35"/>
                </a:lnTo>
                <a:lnTo>
                  <a:pt x="256" y="42"/>
                </a:lnTo>
                <a:lnTo>
                  <a:pt x="251" y="50"/>
                </a:lnTo>
                <a:lnTo>
                  <a:pt x="246" y="58"/>
                </a:lnTo>
                <a:lnTo>
                  <a:pt x="242" y="68"/>
                </a:lnTo>
                <a:lnTo>
                  <a:pt x="241" y="77"/>
                </a:lnTo>
                <a:lnTo>
                  <a:pt x="239" y="86"/>
                </a:lnTo>
                <a:lnTo>
                  <a:pt x="239" y="96"/>
                </a:lnTo>
                <a:lnTo>
                  <a:pt x="239" y="110"/>
                </a:lnTo>
                <a:lnTo>
                  <a:pt x="242" y="121"/>
                </a:lnTo>
                <a:lnTo>
                  <a:pt x="246" y="133"/>
                </a:lnTo>
                <a:lnTo>
                  <a:pt x="252" y="145"/>
                </a:lnTo>
                <a:lnTo>
                  <a:pt x="259" y="155"/>
                </a:lnTo>
                <a:lnTo>
                  <a:pt x="267" y="165"/>
                </a:lnTo>
                <a:lnTo>
                  <a:pt x="276" y="171"/>
                </a:lnTo>
                <a:lnTo>
                  <a:pt x="287" y="180"/>
                </a:lnTo>
                <a:lnTo>
                  <a:pt x="287" y="240"/>
                </a:lnTo>
                <a:lnTo>
                  <a:pt x="214" y="240"/>
                </a:lnTo>
                <a:lnTo>
                  <a:pt x="211" y="241"/>
                </a:lnTo>
                <a:lnTo>
                  <a:pt x="206" y="241"/>
                </a:lnTo>
                <a:lnTo>
                  <a:pt x="201" y="245"/>
                </a:lnTo>
                <a:lnTo>
                  <a:pt x="198" y="248"/>
                </a:lnTo>
                <a:lnTo>
                  <a:pt x="196" y="251"/>
                </a:lnTo>
                <a:lnTo>
                  <a:pt x="193" y="255"/>
                </a:lnTo>
                <a:lnTo>
                  <a:pt x="191" y="259"/>
                </a:lnTo>
                <a:lnTo>
                  <a:pt x="191" y="264"/>
                </a:lnTo>
                <a:lnTo>
                  <a:pt x="191" y="313"/>
                </a:lnTo>
                <a:lnTo>
                  <a:pt x="191" y="316"/>
                </a:lnTo>
                <a:lnTo>
                  <a:pt x="193" y="321"/>
                </a:lnTo>
                <a:lnTo>
                  <a:pt x="194" y="326"/>
                </a:lnTo>
                <a:lnTo>
                  <a:pt x="198" y="329"/>
                </a:lnTo>
                <a:lnTo>
                  <a:pt x="201" y="331"/>
                </a:lnTo>
                <a:lnTo>
                  <a:pt x="206" y="334"/>
                </a:lnTo>
                <a:lnTo>
                  <a:pt x="209" y="336"/>
                </a:lnTo>
                <a:lnTo>
                  <a:pt x="214" y="336"/>
                </a:lnTo>
                <a:lnTo>
                  <a:pt x="287" y="336"/>
                </a:lnTo>
                <a:lnTo>
                  <a:pt x="287" y="579"/>
                </a:lnTo>
                <a:lnTo>
                  <a:pt x="259" y="574"/>
                </a:lnTo>
                <a:lnTo>
                  <a:pt x="233" y="567"/>
                </a:lnTo>
                <a:lnTo>
                  <a:pt x="208" y="557"/>
                </a:lnTo>
                <a:lnTo>
                  <a:pt x="184" y="547"/>
                </a:lnTo>
                <a:lnTo>
                  <a:pt x="164" y="536"/>
                </a:lnTo>
                <a:lnTo>
                  <a:pt x="144" y="522"/>
                </a:lnTo>
                <a:lnTo>
                  <a:pt x="128" y="506"/>
                </a:lnTo>
                <a:lnTo>
                  <a:pt x="114" y="491"/>
                </a:lnTo>
                <a:lnTo>
                  <a:pt x="151" y="452"/>
                </a:lnTo>
                <a:lnTo>
                  <a:pt x="153" y="449"/>
                </a:lnTo>
                <a:lnTo>
                  <a:pt x="154" y="446"/>
                </a:lnTo>
                <a:lnTo>
                  <a:pt x="154" y="442"/>
                </a:lnTo>
                <a:lnTo>
                  <a:pt x="154" y="439"/>
                </a:lnTo>
                <a:lnTo>
                  <a:pt x="153" y="436"/>
                </a:lnTo>
                <a:lnTo>
                  <a:pt x="149" y="434"/>
                </a:lnTo>
                <a:lnTo>
                  <a:pt x="146" y="432"/>
                </a:lnTo>
                <a:lnTo>
                  <a:pt x="143" y="432"/>
                </a:lnTo>
                <a:lnTo>
                  <a:pt x="11" y="432"/>
                </a:lnTo>
                <a:lnTo>
                  <a:pt x="6" y="432"/>
                </a:lnTo>
                <a:lnTo>
                  <a:pt x="3" y="436"/>
                </a:lnTo>
                <a:lnTo>
                  <a:pt x="0" y="439"/>
                </a:lnTo>
                <a:lnTo>
                  <a:pt x="0" y="444"/>
                </a:lnTo>
                <a:lnTo>
                  <a:pt x="0" y="576"/>
                </a:lnTo>
                <a:lnTo>
                  <a:pt x="0" y="579"/>
                </a:lnTo>
                <a:lnTo>
                  <a:pt x="1" y="582"/>
                </a:lnTo>
                <a:lnTo>
                  <a:pt x="3" y="586"/>
                </a:lnTo>
                <a:lnTo>
                  <a:pt x="6" y="587"/>
                </a:lnTo>
                <a:lnTo>
                  <a:pt x="10" y="587"/>
                </a:lnTo>
                <a:lnTo>
                  <a:pt x="11" y="587"/>
                </a:lnTo>
                <a:lnTo>
                  <a:pt x="16" y="587"/>
                </a:lnTo>
                <a:lnTo>
                  <a:pt x="20" y="584"/>
                </a:lnTo>
                <a:lnTo>
                  <a:pt x="55" y="549"/>
                </a:lnTo>
                <a:lnTo>
                  <a:pt x="66" y="562"/>
                </a:lnTo>
                <a:lnTo>
                  <a:pt x="79" y="576"/>
                </a:lnTo>
                <a:lnTo>
                  <a:pt x="93" y="587"/>
                </a:lnTo>
                <a:lnTo>
                  <a:pt x="106" y="597"/>
                </a:lnTo>
                <a:lnTo>
                  <a:pt x="123" y="609"/>
                </a:lnTo>
                <a:lnTo>
                  <a:pt x="139" y="617"/>
                </a:lnTo>
                <a:lnTo>
                  <a:pt x="156" y="627"/>
                </a:lnTo>
                <a:lnTo>
                  <a:pt x="173" y="634"/>
                </a:lnTo>
                <a:lnTo>
                  <a:pt x="193" y="642"/>
                </a:lnTo>
                <a:lnTo>
                  <a:pt x="211" y="647"/>
                </a:lnTo>
                <a:lnTo>
                  <a:pt x="231" y="654"/>
                </a:lnTo>
                <a:lnTo>
                  <a:pt x="251" y="657"/>
                </a:lnTo>
                <a:lnTo>
                  <a:pt x="271" y="662"/>
                </a:lnTo>
                <a:lnTo>
                  <a:pt x="292" y="664"/>
                </a:lnTo>
                <a:lnTo>
                  <a:pt x="314" y="665"/>
                </a:lnTo>
                <a:lnTo>
                  <a:pt x="336" y="665"/>
                </a:lnTo>
                <a:lnTo>
                  <a:pt x="357" y="665"/>
                </a:lnTo>
                <a:lnTo>
                  <a:pt x="377" y="664"/>
                </a:lnTo>
                <a:lnTo>
                  <a:pt x="399" y="662"/>
                </a:lnTo>
                <a:lnTo>
                  <a:pt x="419" y="657"/>
                </a:lnTo>
                <a:lnTo>
                  <a:pt x="439" y="654"/>
                </a:lnTo>
                <a:lnTo>
                  <a:pt x="459" y="647"/>
                </a:lnTo>
                <a:lnTo>
                  <a:pt x="479" y="642"/>
                </a:lnTo>
                <a:lnTo>
                  <a:pt x="497" y="634"/>
                </a:lnTo>
                <a:lnTo>
                  <a:pt x="514" y="627"/>
                </a:lnTo>
                <a:lnTo>
                  <a:pt x="532" y="617"/>
                </a:lnTo>
                <a:lnTo>
                  <a:pt x="547" y="609"/>
                </a:lnTo>
                <a:lnTo>
                  <a:pt x="564" y="597"/>
                </a:lnTo>
                <a:lnTo>
                  <a:pt x="577" y="587"/>
                </a:lnTo>
                <a:lnTo>
                  <a:pt x="592" y="576"/>
                </a:lnTo>
                <a:lnTo>
                  <a:pt x="603" y="562"/>
                </a:lnTo>
                <a:lnTo>
                  <a:pt x="615" y="549"/>
                </a:lnTo>
                <a:lnTo>
                  <a:pt x="650" y="584"/>
                </a:lnTo>
                <a:lnTo>
                  <a:pt x="655" y="587"/>
                </a:lnTo>
                <a:lnTo>
                  <a:pt x="658" y="587"/>
                </a:lnTo>
                <a:lnTo>
                  <a:pt x="662" y="587"/>
                </a:lnTo>
                <a:lnTo>
                  <a:pt x="663" y="587"/>
                </a:lnTo>
                <a:lnTo>
                  <a:pt x="667" y="586"/>
                </a:lnTo>
                <a:lnTo>
                  <a:pt x="668" y="582"/>
                </a:lnTo>
                <a:lnTo>
                  <a:pt x="670" y="579"/>
                </a:lnTo>
                <a:lnTo>
                  <a:pt x="670" y="576"/>
                </a:lnTo>
                <a:lnTo>
                  <a:pt x="670" y="444"/>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23" name="Freeform 8"/>
          <p:cNvSpPr>
            <a:spLocks noEditPoints="1" noChangeArrowheads="1"/>
          </p:cNvSpPr>
          <p:nvPr/>
        </p:nvSpPr>
        <p:spPr bwMode="auto">
          <a:xfrm>
            <a:off x="9699625" y="7146925"/>
            <a:ext cx="744538" cy="741363"/>
          </a:xfrm>
          <a:custGeom>
            <a:avLst/>
            <a:gdLst>
              <a:gd name="T0" fmla="*/ 651776 w 610"/>
              <a:gd name="T1" fmla="*/ 568136 h 612"/>
              <a:gd name="T2" fmla="*/ 563896 w 610"/>
              <a:gd name="T3" fmla="*/ 651721 h 612"/>
              <a:gd name="T4" fmla="*/ 529720 w 610"/>
              <a:gd name="T5" fmla="*/ 651721 h 612"/>
              <a:gd name="T6" fmla="*/ 416209 w 610"/>
              <a:gd name="T7" fmla="*/ 540274 h 612"/>
              <a:gd name="T8" fmla="*/ 410106 w 610"/>
              <a:gd name="T9" fmla="*/ 506356 h 612"/>
              <a:gd name="T10" fmla="*/ 434517 w 610"/>
              <a:gd name="T11" fmla="*/ 494242 h 612"/>
              <a:gd name="T12" fmla="*/ 466252 w 610"/>
              <a:gd name="T13" fmla="*/ 513624 h 612"/>
              <a:gd name="T14" fmla="*/ 499207 w 610"/>
              <a:gd name="T15" fmla="*/ 507567 h 612"/>
              <a:gd name="T16" fmla="*/ 517515 w 610"/>
              <a:gd name="T17" fmla="*/ 482128 h 612"/>
              <a:gd name="T18" fmla="*/ 513853 w 610"/>
              <a:gd name="T19" fmla="*/ 449421 h 612"/>
              <a:gd name="T20" fmla="*/ 493104 w 610"/>
              <a:gd name="T21" fmla="*/ 415502 h 612"/>
              <a:gd name="T22" fmla="*/ 527279 w 610"/>
              <a:gd name="T23" fmla="*/ 407023 h 612"/>
              <a:gd name="T24" fmla="*/ 645673 w 610"/>
              <a:gd name="T25" fmla="*/ 513624 h 612"/>
              <a:gd name="T26" fmla="*/ 657879 w 610"/>
              <a:gd name="T27" fmla="*/ 543908 h 612"/>
              <a:gd name="T28" fmla="*/ 333211 w 610"/>
              <a:gd name="T29" fmla="*/ 242275 h 612"/>
              <a:gd name="T30" fmla="*/ 297815 w 610"/>
              <a:gd name="T31" fmla="*/ 236219 h 612"/>
              <a:gd name="T32" fmla="*/ 269742 w 610"/>
              <a:gd name="T33" fmla="*/ 226528 h 612"/>
              <a:gd name="T34" fmla="*/ 239229 w 610"/>
              <a:gd name="T35" fmla="*/ 238641 h 612"/>
              <a:gd name="T36" fmla="*/ 227023 w 610"/>
              <a:gd name="T37" fmla="*/ 267714 h 612"/>
              <a:gd name="T38" fmla="*/ 236787 w 610"/>
              <a:gd name="T39" fmla="*/ 296787 h 612"/>
              <a:gd name="T40" fmla="*/ 242890 w 610"/>
              <a:gd name="T41" fmla="*/ 330706 h 612"/>
              <a:gd name="T42" fmla="*/ 208715 w 610"/>
              <a:gd name="T43" fmla="*/ 330706 h 612"/>
              <a:gd name="T44" fmla="*/ 95203 w 610"/>
              <a:gd name="T45" fmla="*/ 220471 h 612"/>
              <a:gd name="T46" fmla="*/ 86659 w 610"/>
              <a:gd name="T47" fmla="*/ 187764 h 612"/>
              <a:gd name="T48" fmla="*/ 165995 w 610"/>
              <a:gd name="T49" fmla="*/ 99333 h 612"/>
              <a:gd name="T50" fmla="*/ 198950 w 610"/>
              <a:gd name="T51" fmla="*/ 87219 h 612"/>
              <a:gd name="T52" fmla="*/ 229464 w 610"/>
              <a:gd name="T53" fmla="*/ 99333 h 612"/>
              <a:gd name="T54" fmla="*/ 334432 w 610"/>
              <a:gd name="T55" fmla="*/ 215625 h 612"/>
              <a:gd name="T56" fmla="*/ 744538 w 610"/>
              <a:gd name="T57" fmla="*/ 531795 h 612"/>
              <a:gd name="T58" fmla="*/ 731112 w 610"/>
              <a:gd name="T59" fmla="*/ 483340 h 612"/>
              <a:gd name="T60" fmla="*/ 612718 w 610"/>
              <a:gd name="T61" fmla="*/ 357356 h 612"/>
              <a:gd name="T62" fmla="*/ 569999 w 610"/>
              <a:gd name="T63" fmla="*/ 328283 h 612"/>
              <a:gd name="T64" fmla="*/ 519956 w 610"/>
              <a:gd name="T65" fmla="*/ 321015 h 612"/>
              <a:gd name="T66" fmla="*/ 466252 w 610"/>
              <a:gd name="T67" fmla="*/ 330706 h 612"/>
              <a:gd name="T68" fmla="*/ 424753 w 610"/>
              <a:gd name="T69" fmla="*/ 358568 h 612"/>
              <a:gd name="T70" fmla="*/ 407665 w 610"/>
              <a:gd name="T71" fmla="*/ 288308 h 612"/>
              <a:gd name="T72" fmla="*/ 422312 w 610"/>
              <a:gd name="T73" fmla="*/ 238641 h 612"/>
              <a:gd name="T74" fmla="*/ 418650 w 610"/>
              <a:gd name="T75" fmla="*/ 187764 h 612"/>
              <a:gd name="T76" fmla="*/ 394239 w 610"/>
              <a:gd name="T77" fmla="*/ 141731 h 612"/>
              <a:gd name="T78" fmla="*/ 272184 w 610"/>
              <a:gd name="T79" fmla="*/ 23016 h 612"/>
              <a:gd name="T80" fmla="*/ 223361 w 610"/>
              <a:gd name="T81" fmla="*/ 2423 h 612"/>
              <a:gd name="T82" fmla="*/ 172098 w 610"/>
              <a:gd name="T83" fmla="*/ 2423 h 612"/>
              <a:gd name="T84" fmla="*/ 125717 w 610"/>
              <a:gd name="T85" fmla="*/ 20593 h 612"/>
              <a:gd name="T86" fmla="*/ 28073 w 610"/>
              <a:gd name="T87" fmla="*/ 112658 h 612"/>
              <a:gd name="T88" fmla="*/ 3662 w 610"/>
              <a:gd name="T89" fmla="*/ 157479 h 612"/>
              <a:gd name="T90" fmla="*/ 0 w 610"/>
              <a:gd name="T91" fmla="*/ 209568 h 612"/>
              <a:gd name="T92" fmla="*/ 14647 w 610"/>
              <a:gd name="T93" fmla="*/ 258023 h 612"/>
              <a:gd name="T94" fmla="*/ 131820 w 610"/>
              <a:gd name="T95" fmla="*/ 382795 h 612"/>
              <a:gd name="T96" fmla="*/ 174539 w 610"/>
              <a:gd name="T97" fmla="*/ 411868 h 612"/>
              <a:gd name="T98" fmla="*/ 225803 w 610"/>
              <a:gd name="T99" fmla="*/ 421559 h 612"/>
              <a:gd name="T100" fmla="*/ 278286 w 610"/>
              <a:gd name="T101" fmla="*/ 411868 h 612"/>
              <a:gd name="T102" fmla="*/ 321006 w 610"/>
              <a:gd name="T103" fmla="*/ 381584 h 612"/>
              <a:gd name="T104" fmla="*/ 336873 w 610"/>
              <a:gd name="T105" fmla="*/ 453055 h 612"/>
              <a:gd name="T106" fmla="*/ 322226 w 610"/>
              <a:gd name="T107" fmla="*/ 501510 h 612"/>
              <a:gd name="T108" fmla="*/ 327108 w 610"/>
              <a:gd name="T109" fmla="*/ 554811 h 612"/>
              <a:gd name="T110" fmla="*/ 351520 w 610"/>
              <a:gd name="T111" fmla="*/ 598420 h 612"/>
              <a:gd name="T112" fmla="*/ 472354 w 610"/>
              <a:gd name="T113" fmla="*/ 719558 h 612"/>
              <a:gd name="T114" fmla="*/ 521177 w 610"/>
              <a:gd name="T115" fmla="*/ 737729 h 612"/>
              <a:gd name="T116" fmla="*/ 572440 w 610"/>
              <a:gd name="T117" fmla="*/ 737729 h 612"/>
              <a:gd name="T118" fmla="*/ 618821 w 610"/>
              <a:gd name="T119" fmla="*/ 719558 h 612"/>
              <a:gd name="T120" fmla="*/ 716465 w 610"/>
              <a:gd name="T121" fmla="*/ 627494 h 612"/>
              <a:gd name="T122" fmla="*/ 740876 w 610"/>
              <a:gd name="T123" fmla="*/ 582673 h 612"/>
              <a:gd name="T124" fmla="*/ 744538 w 610"/>
              <a:gd name="T125" fmla="*/ 543908 h 6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10"/>
              <a:gd name="T190" fmla="*/ 0 h 612"/>
              <a:gd name="T191" fmla="*/ 610 w 610"/>
              <a:gd name="T192" fmla="*/ 612 h 6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10" h="612">
                <a:moveTo>
                  <a:pt x="539" y="449"/>
                </a:moveTo>
                <a:lnTo>
                  <a:pt x="539" y="456"/>
                </a:lnTo>
                <a:lnTo>
                  <a:pt x="537" y="463"/>
                </a:lnTo>
                <a:lnTo>
                  <a:pt x="534" y="469"/>
                </a:lnTo>
                <a:lnTo>
                  <a:pt x="529" y="474"/>
                </a:lnTo>
                <a:lnTo>
                  <a:pt x="474" y="529"/>
                </a:lnTo>
                <a:lnTo>
                  <a:pt x="467" y="534"/>
                </a:lnTo>
                <a:lnTo>
                  <a:pt x="462" y="538"/>
                </a:lnTo>
                <a:lnTo>
                  <a:pt x="456" y="539"/>
                </a:lnTo>
                <a:lnTo>
                  <a:pt x="447" y="539"/>
                </a:lnTo>
                <a:lnTo>
                  <a:pt x="441" y="539"/>
                </a:lnTo>
                <a:lnTo>
                  <a:pt x="434" y="538"/>
                </a:lnTo>
                <a:lnTo>
                  <a:pt x="427" y="534"/>
                </a:lnTo>
                <a:lnTo>
                  <a:pt x="422" y="529"/>
                </a:lnTo>
                <a:lnTo>
                  <a:pt x="346" y="451"/>
                </a:lnTo>
                <a:lnTo>
                  <a:pt x="341" y="446"/>
                </a:lnTo>
                <a:lnTo>
                  <a:pt x="338" y="439"/>
                </a:lnTo>
                <a:lnTo>
                  <a:pt x="336" y="433"/>
                </a:lnTo>
                <a:lnTo>
                  <a:pt x="334" y="426"/>
                </a:lnTo>
                <a:lnTo>
                  <a:pt x="336" y="418"/>
                </a:lnTo>
                <a:lnTo>
                  <a:pt x="338" y="411"/>
                </a:lnTo>
                <a:lnTo>
                  <a:pt x="343" y="404"/>
                </a:lnTo>
                <a:lnTo>
                  <a:pt x="348" y="399"/>
                </a:lnTo>
                <a:lnTo>
                  <a:pt x="356" y="408"/>
                </a:lnTo>
                <a:lnTo>
                  <a:pt x="366" y="418"/>
                </a:lnTo>
                <a:lnTo>
                  <a:pt x="371" y="421"/>
                </a:lnTo>
                <a:lnTo>
                  <a:pt x="376" y="423"/>
                </a:lnTo>
                <a:lnTo>
                  <a:pt x="382" y="424"/>
                </a:lnTo>
                <a:lnTo>
                  <a:pt x="389" y="426"/>
                </a:lnTo>
                <a:lnTo>
                  <a:pt x="396" y="424"/>
                </a:lnTo>
                <a:lnTo>
                  <a:pt x="402" y="423"/>
                </a:lnTo>
                <a:lnTo>
                  <a:pt x="409" y="419"/>
                </a:lnTo>
                <a:lnTo>
                  <a:pt x="414" y="414"/>
                </a:lnTo>
                <a:lnTo>
                  <a:pt x="419" y="409"/>
                </a:lnTo>
                <a:lnTo>
                  <a:pt x="422" y="404"/>
                </a:lnTo>
                <a:lnTo>
                  <a:pt x="424" y="398"/>
                </a:lnTo>
                <a:lnTo>
                  <a:pt x="426" y="389"/>
                </a:lnTo>
                <a:lnTo>
                  <a:pt x="424" y="383"/>
                </a:lnTo>
                <a:lnTo>
                  <a:pt x="422" y="376"/>
                </a:lnTo>
                <a:lnTo>
                  <a:pt x="421" y="371"/>
                </a:lnTo>
                <a:lnTo>
                  <a:pt x="416" y="366"/>
                </a:lnTo>
                <a:lnTo>
                  <a:pt x="407" y="356"/>
                </a:lnTo>
                <a:lnTo>
                  <a:pt x="399" y="348"/>
                </a:lnTo>
                <a:lnTo>
                  <a:pt x="404" y="343"/>
                </a:lnTo>
                <a:lnTo>
                  <a:pt x="411" y="340"/>
                </a:lnTo>
                <a:lnTo>
                  <a:pt x="417" y="336"/>
                </a:lnTo>
                <a:lnTo>
                  <a:pt x="426" y="336"/>
                </a:lnTo>
                <a:lnTo>
                  <a:pt x="432" y="336"/>
                </a:lnTo>
                <a:lnTo>
                  <a:pt x="439" y="338"/>
                </a:lnTo>
                <a:lnTo>
                  <a:pt x="446" y="341"/>
                </a:lnTo>
                <a:lnTo>
                  <a:pt x="451" y="346"/>
                </a:lnTo>
                <a:lnTo>
                  <a:pt x="529" y="424"/>
                </a:lnTo>
                <a:lnTo>
                  <a:pt x="534" y="429"/>
                </a:lnTo>
                <a:lnTo>
                  <a:pt x="537" y="436"/>
                </a:lnTo>
                <a:lnTo>
                  <a:pt x="539" y="443"/>
                </a:lnTo>
                <a:lnTo>
                  <a:pt x="539" y="449"/>
                </a:lnTo>
                <a:close/>
                <a:moveTo>
                  <a:pt x="276" y="185"/>
                </a:moveTo>
                <a:lnTo>
                  <a:pt x="274" y="193"/>
                </a:lnTo>
                <a:lnTo>
                  <a:pt x="273" y="200"/>
                </a:lnTo>
                <a:lnTo>
                  <a:pt x="269" y="206"/>
                </a:lnTo>
                <a:lnTo>
                  <a:pt x="263" y="213"/>
                </a:lnTo>
                <a:lnTo>
                  <a:pt x="254" y="203"/>
                </a:lnTo>
                <a:lnTo>
                  <a:pt x="244" y="195"/>
                </a:lnTo>
                <a:lnTo>
                  <a:pt x="239" y="192"/>
                </a:lnTo>
                <a:lnTo>
                  <a:pt x="234" y="188"/>
                </a:lnTo>
                <a:lnTo>
                  <a:pt x="228" y="187"/>
                </a:lnTo>
                <a:lnTo>
                  <a:pt x="221" y="187"/>
                </a:lnTo>
                <a:lnTo>
                  <a:pt x="214" y="187"/>
                </a:lnTo>
                <a:lnTo>
                  <a:pt x="208" y="188"/>
                </a:lnTo>
                <a:lnTo>
                  <a:pt x="201" y="192"/>
                </a:lnTo>
                <a:lnTo>
                  <a:pt x="196" y="197"/>
                </a:lnTo>
                <a:lnTo>
                  <a:pt x="191" y="202"/>
                </a:lnTo>
                <a:lnTo>
                  <a:pt x="188" y="208"/>
                </a:lnTo>
                <a:lnTo>
                  <a:pt x="186" y="215"/>
                </a:lnTo>
                <a:lnTo>
                  <a:pt x="186" y="221"/>
                </a:lnTo>
                <a:lnTo>
                  <a:pt x="186" y="228"/>
                </a:lnTo>
                <a:lnTo>
                  <a:pt x="188" y="235"/>
                </a:lnTo>
                <a:lnTo>
                  <a:pt x="191" y="240"/>
                </a:lnTo>
                <a:lnTo>
                  <a:pt x="194" y="245"/>
                </a:lnTo>
                <a:lnTo>
                  <a:pt x="203" y="255"/>
                </a:lnTo>
                <a:lnTo>
                  <a:pt x="213" y="265"/>
                </a:lnTo>
                <a:lnTo>
                  <a:pt x="206" y="270"/>
                </a:lnTo>
                <a:lnTo>
                  <a:pt x="199" y="273"/>
                </a:lnTo>
                <a:lnTo>
                  <a:pt x="193" y="275"/>
                </a:lnTo>
                <a:lnTo>
                  <a:pt x="186" y="276"/>
                </a:lnTo>
                <a:lnTo>
                  <a:pt x="178" y="275"/>
                </a:lnTo>
                <a:lnTo>
                  <a:pt x="171" y="273"/>
                </a:lnTo>
                <a:lnTo>
                  <a:pt x="166" y="270"/>
                </a:lnTo>
                <a:lnTo>
                  <a:pt x="160" y="265"/>
                </a:lnTo>
                <a:lnTo>
                  <a:pt x="81" y="188"/>
                </a:lnTo>
                <a:lnTo>
                  <a:pt x="78" y="182"/>
                </a:lnTo>
                <a:lnTo>
                  <a:pt x="75" y="177"/>
                </a:lnTo>
                <a:lnTo>
                  <a:pt x="71" y="168"/>
                </a:lnTo>
                <a:lnTo>
                  <a:pt x="71" y="162"/>
                </a:lnTo>
                <a:lnTo>
                  <a:pt x="71" y="155"/>
                </a:lnTo>
                <a:lnTo>
                  <a:pt x="75" y="148"/>
                </a:lnTo>
                <a:lnTo>
                  <a:pt x="78" y="142"/>
                </a:lnTo>
                <a:lnTo>
                  <a:pt x="81" y="137"/>
                </a:lnTo>
                <a:lnTo>
                  <a:pt x="136" y="82"/>
                </a:lnTo>
                <a:lnTo>
                  <a:pt x="143" y="78"/>
                </a:lnTo>
                <a:lnTo>
                  <a:pt x="148" y="75"/>
                </a:lnTo>
                <a:lnTo>
                  <a:pt x="156" y="73"/>
                </a:lnTo>
                <a:lnTo>
                  <a:pt x="163" y="72"/>
                </a:lnTo>
                <a:lnTo>
                  <a:pt x="170" y="73"/>
                </a:lnTo>
                <a:lnTo>
                  <a:pt x="176" y="75"/>
                </a:lnTo>
                <a:lnTo>
                  <a:pt x="183" y="78"/>
                </a:lnTo>
                <a:lnTo>
                  <a:pt x="188" y="82"/>
                </a:lnTo>
                <a:lnTo>
                  <a:pt x="264" y="160"/>
                </a:lnTo>
                <a:lnTo>
                  <a:pt x="269" y="165"/>
                </a:lnTo>
                <a:lnTo>
                  <a:pt x="273" y="172"/>
                </a:lnTo>
                <a:lnTo>
                  <a:pt x="274" y="178"/>
                </a:lnTo>
                <a:lnTo>
                  <a:pt x="276" y="185"/>
                </a:lnTo>
                <a:close/>
                <a:moveTo>
                  <a:pt x="610" y="449"/>
                </a:moveTo>
                <a:lnTo>
                  <a:pt x="610" y="439"/>
                </a:lnTo>
                <a:lnTo>
                  <a:pt x="609" y="429"/>
                </a:lnTo>
                <a:lnTo>
                  <a:pt x="607" y="418"/>
                </a:lnTo>
                <a:lnTo>
                  <a:pt x="604" y="408"/>
                </a:lnTo>
                <a:lnTo>
                  <a:pt x="599" y="399"/>
                </a:lnTo>
                <a:lnTo>
                  <a:pt x="594" y="389"/>
                </a:lnTo>
                <a:lnTo>
                  <a:pt x="587" y="381"/>
                </a:lnTo>
                <a:lnTo>
                  <a:pt x="580" y="373"/>
                </a:lnTo>
                <a:lnTo>
                  <a:pt x="502" y="295"/>
                </a:lnTo>
                <a:lnTo>
                  <a:pt x="494" y="288"/>
                </a:lnTo>
                <a:lnTo>
                  <a:pt x="486" y="281"/>
                </a:lnTo>
                <a:lnTo>
                  <a:pt x="476" y="276"/>
                </a:lnTo>
                <a:lnTo>
                  <a:pt x="467" y="271"/>
                </a:lnTo>
                <a:lnTo>
                  <a:pt x="457" y="268"/>
                </a:lnTo>
                <a:lnTo>
                  <a:pt x="446" y="266"/>
                </a:lnTo>
                <a:lnTo>
                  <a:pt x="436" y="265"/>
                </a:lnTo>
                <a:lnTo>
                  <a:pt x="426" y="265"/>
                </a:lnTo>
                <a:lnTo>
                  <a:pt x="414" y="265"/>
                </a:lnTo>
                <a:lnTo>
                  <a:pt x="404" y="266"/>
                </a:lnTo>
                <a:lnTo>
                  <a:pt x="392" y="268"/>
                </a:lnTo>
                <a:lnTo>
                  <a:pt x="382" y="273"/>
                </a:lnTo>
                <a:lnTo>
                  <a:pt x="372" y="278"/>
                </a:lnTo>
                <a:lnTo>
                  <a:pt x="364" y="283"/>
                </a:lnTo>
                <a:lnTo>
                  <a:pt x="356" y="290"/>
                </a:lnTo>
                <a:lnTo>
                  <a:pt x="348" y="296"/>
                </a:lnTo>
                <a:lnTo>
                  <a:pt x="314" y="265"/>
                </a:lnTo>
                <a:lnTo>
                  <a:pt x="321" y="256"/>
                </a:lnTo>
                <a:lnTo>
                  <a:pt x="328" y="246"/>
                </a:lnTo>
                <a:lnTo>
                  <a:pt x="334" y="238"/>
                </a:lnTo>
                <a:lnTo>
                  <a:pt x="339" y="228"/>
                </a:lnTo>
                <a:lnTo>
                  <a:pt x="343" y="218"/>
                </a:lnTo>
                <a:lnTo>
                  <a:pt x="344" y="208"/>
                </a:lnTo>
                <a:lnTo>
                  <a:pt x="346" y="197"/>
                </a:lnTo>
                <a:lnTo>
                  <a:pt x="348" y="185"/>
                </a:lnTo>
                <a:lnTo>
                  <a:pt x="348" y="175"/>
                </a:lnTo>
                <a:lnTo>
                  <a:pt x="346" y="165"/>
                </a:lnTo>
                <a:lnTo>
                  <a:pt x="343" y="155"/>
                </a:lnTo>
                <a:lnTo>
                  <a:pt x="339" y="145"/>
                </a:lnTo>
                <a:lnTo>
                  <a:pt x="334" y="135"/>
                </a:lnTo>
                <a:lnTo>
                  <a:pt x="329" y="125"/>
                </a:lnTo>
                <a:lnTo>
                  <a:pt x="323" y="117"/>
                </a:lnTo>
                <a:lnTo>
                  <a:pt x="316" y="110"/>
                </a:lnTo>
                <a:lnTo>
                  <a:pt x="239" y="32"/>
                </a:lnTo>
                <a:lnTo>
                  <a:pt x="231" y="25"/>
                </a:lnTo>
                <a:lnTo>
                  <a:pt x="223" y="19"/>
                </a:lnTo>
                <a:lnTo>
                  <a:pt x="213" y="12"/>
                </a:lnTo>
                <a:lnTo>
                  <a:pt x="204" y="9"/>
                </a:lnTo>
                <a:lnTo>
                  <a:pt x="194" y="5"/>
                </a:lnTo>
                <a:lnTo>
                  <a:pt x="183" y="2"/>
                </a:lnTo>
                <a:lnTo>
                  <a:pt x="173" y="0"/>
                </a:lnTo>
                <a:lnTo>
                  <a:pt x="163" y="0"/>
                </a:lnTo>
                <a:lnTo>
                  <a:pt x="151" y="0"/>
                </a:lnTo>
                <a:lnTo>
                  <a:pt x="141" y="2"/>
                </a:lnTo>
                <a:lnTo>
                  <a:pt x="131" y="5"/>
                </a:lnTo>
                <a:lnTo>
                  <a:pt x="121" y="9"/>
                </a:lnTo>
                <a:lnTo>
                  <a:pt x="111" y="12"/>
                </a:lnTo>
                <a:lnTo>
                  <a:pt x="103" y="17"/>
                </a:lnTo>
                <a:lnTo>
                  <a:pt x="95" y="24"/>
                </a:lnTo>
                <a:lnTo>
                  <a:pt x="86" y="32"/>
                </a:lnTo>
                <a:lnTo>
                  <a:pt x="31" y="85"/>
                </a:lnTo>
                <a:lnTo>
                  <a:pt x="23" y="93"/>
                </a:lnTo>
                <a:lnTo>
                  <a:pt x="18" y="102"/>
                </a:lnTo>
                <a:lnTo>
                  <a:pt x="12" y="112"/>
                </a:lnTo>
                <a:lnTo>
                  <a:pt x="8" y="120"/>
                </a:lnTo>
                <a:lnTo>
                  <a:pt x="3" y="130"/>
                </a:lnTo>
                <a:lnTo>
                  <a:pt x="2" y="140"/>
                </a:lnTo>
                <a:lnTo>
                  <a:pt x="0" y="152"/>
                </a:lnTo>
                <a:lnTo>
                  <a:pt x="0" y="162"/>
                </a:lnTo>
                <a:lnTo>
                  <a:pt x="0" y="173"/>
                </a:lnTo>
                <a:lnTo>
                  <a:pt x="2" y="183"/>
                </a:lnTo>
                <a:lnTo>
                  <a:pt x="3" y="193"/>
                </a:lnTo>
                <a:lnTo>
                  <a:pt x="7" y="203"/>
                </a:lnTo>
                <a:lnTo>
                  <a:pt x="12" y="213"/>
                </a:lnTo>
                <a:lnTo>
                  <a:pt x="17" y="221"/>
                </a:lnTo>
                <a:lnTo>
                  <a:pt x="23" y="230"/>
                </a:lnTo>
                <a:lnTo>
                  <a:pt x="31" y="238"/>
                </a:lnTo>
                <a:lnTo>
                  <a:pt x="108" y="316"/>
                </a:lnTo>
                <a:lnTo>
                  <a:pt x="116" y="323"/>
                </a:lnTo>
                <a:lnTo>
                  <a:pt x="125" y="330"/>
                </a:lnTo>
                <a:lnTo>
                  <a:pt x="135" y="335"/>
                </a:lnTo>
                <a:lnTo>
                  <a:pt x="143" y="340"/>
                </a:lnTo>
                <a:lnTo>
                  <a:pt x="153" y="343"/>
                </a:lnTo>
                <a:lnTo>
                  <a:pt x="165" y="346"/>
                </a:lnTo>
                <a:lnTo>
                  <a:pt x="175" y="348"/>
                </a:lnTo>
                <a:lnTo>
                  <a:pt x="185" y="348"/>
                </a:lnTo>
                <a:lnTo>
                  <a:pt x="196" y="348"/>
                </a:lnTo>
                <a:lnTo>
                  <a:pt x="206" y="346"/>
                </a:lnTo>
                <a:lnTo>
                  <a:pt x="218" y="343"/>
                </a:lnTo>
                <a:lnTo>
                  <a:pt x="228" y="340"/>
                </a:lnTo>
                <a:lnTo>
                  <a:pt x="238" y="335"/>
                </a:lnTo>
                <a:lnTo>
                  <a:pt x="246" y="330"/>
                </a:lnTo>
                <a:lnTo>
                  <a:pt x="254" y="323"/>
                </a:lnTo>
                <a:lnTo>
                  <a:pt x="263" y="315"/>
                </a:lnTo>
                <a:lnTo>
                  <a:pt x="296" y="348"/>
                </a:lnTo>
                <a:lnTo>
                  <a:pt x="289" y="356"/>
                </a:lnTo>
                <a:lnTo>
                  <a:pt x="283" y="365"/>
                </a:lnTo>
                <a:lnTo>
                  <a:pt x="276" y="374"/>
                </a:lnTo>
                <a:lnTo>
                  <a:pt x="271" y="384"/>
                </a:lnTo>
                <a:lnTo>
                  <a:pt x="268" y="394"/>
                </a:lnTo>
                <a:lnTo>
                  <a:pt x="266" y="404"/>
                </a:lnTo>
                <a:lnTo>
                  <a:pt x="264" y="414"/>
                </a:lnTo>
                <a:lnTo>
                  <a:pt x="263" y="426"/>
                </a:lnTo>
                <a:lnTo>
                  <a:pt x="264" y="436"/>
                </a:lnTo>
                <a:lnTo>
                  <a:pt x="266" y="448"/>
                </a:lnTo>
                <a:lnTo>
                  <a:pt x="268" y="458"/>
                </a:lnTo>
                <a:lnTo>
                  <a:pt x="271" y="468"/>
                </a:lnTo>
                <a:lnTo>
                  <a:pt x="276" y="478"/>
                </a:lnTo>
                <a:lnTo>
                  <a:pt x="281" y="486"/>
                </a:lnTo>
                <a:lnTo>
                  <a:pt x="288" y="494"/>
                </a:lnTo>
                <a:lnTo>
                  <a:pt x="294" y="503"/>
                </a:lnTo>
                <a:lnTo>
                  <a:pt x="372" y="579"/>
                </a:lnTo>
                <a:lnTo>
                  <a:pt x="379" y="587"/>
                </a:lnTo>
                <a:lnTo>
                  <a:pt x="387" y="594"/>
                </a:lnTo>
                <a:lnTo>
                  <a:pt x="397" y="599"/>
                </a:lnTo>
                <a:lnTo>
                  <a:pt x="407" y="604"/>
                </a:lnTo>
                <a:lnTo>
                  <a:pt x="417" y="607"/>
                </a:lnTo>
                <a:lnTo>
                  <a:pt x="427" y="609"/>
                </a:lnTo>
                <a:lnTo>
                  <a:pt x="437" y="611"/>
                </a:lnTo>
                <a:lnTo>
                  <a:pt x="449" y="612"/>
                </a:lnTo>
                <a:lnTo>
                  <a:pt x="459" y="611"/>
                </a:lnTo>
                <a:lnTo>
                  <a:pt x="469" y="609"/>
                </a:lnTo>
                <a:lnTo>
                  <a:pt x="479" y="607"/>
                </a:lnTo>
                <a:lnTo>
                  <a:pt x="489" y="604"/>
                </a:lnTo>
                <a:lnTo>
                  <a:pt x="499" y="599"/>
                </a:lnTo>
                <a:lnTo>
                  <a:pt x="507" y="594"/>
                </a:lnTo>
                <a:lnTo>
                  <a:pt x="516" y="587"/>
                </a:lnTo>
                <a:lnTo>
                  <a:pt x="524" y="581"/>
                </a:lnTo>
                <a:lnTo>
                  <a:pt x="579" y="526"/>
                </a:lnTo>
                <a:lnTo>
                  <a:pt x="587" y="518"/>
                </a:lnTo>
                <a:lnTo>
                  <a:pt x="592" y="509"/>
                </a:lnTo>
                <a:lnTo>
                  <a:pt x="599" y="501"/>
                </a:lnTo>
                <a:lnTo>
                  <a:pt x="602" y="491"/>
                </a:lnTo>
                <a:lnTo>
                  <a:pt x="607" y="481"/>
                </a:lnTo>
                <a:lnTo>
                  <a:pt x="609" y="471"/>
                </a:lnTo>
                <a:lnTo>
                  <a:pt x="610" y="461"/>
                </a:lnTo>
                <a:lnTo>
                  <a:pt x="610" y="449"/>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24" name="Freeform 11"/>
          <p:cNvSpPr>
            <a:spLocks noEditPoints="1" noChangeArrowheads="1"/>
          </p:cNvSpPr>
          <p:nvPr/>
        </p:nvSpPr>
        <p:spPr bwMode="auto">
          <a:xfrm>
            <a:off x="13982700" y="8593138"/>
            <a:ext cx="869950" cy="463550"/>
          </a:xfrm>
          <a:custGeom>
            <a:avLst/>
            <a:gdLst>
              <a:gd name="T0" fmla="*/ 367312 w 720"/>
              <a:gd name="T1" fmla="*/ 274247 h 382"/>
              <a:gd name="T2" fmla="*/ 275484 w 720"/>
              <a:gd name="T3" fmla="*/ 368898 h 382"/>
              <a:gd name="T4" fmla="*/ 202988 w 720"/>
              <a:gd name="T5" fmla="*/ 377393 h 382"/>
              <a:gd name="T6" fmla="*/ 188489 w 720"/>
              <a:gd name="T7" fmla="*/ 362831 h 382"/>
              <a:gd name="T8" fmla="*/ 93036 w 720"/>
              <a:gd name="T9" fmla="*/ 271820 h 382"/>
              <a:gd name="T10" fmla="*/ 88203 w 720"/>
              <a:gd name="T11" fmla="*/ 197798 h 382"/>
              <a:gd name="T12" fmla="*/ 188489 w 720"/>
              <a:gd name="T13" fmla="*/ 186876 h 382"/>
              <a:gd name="T14" fmla="*/ 196947 w 720"/>
              <a:gd name="T15" fmla="*/ 86157 h 382"/>
              <a:gd name="T16" fmla="*/ 271859 w 720"/>
              <a:gd name="T17" fmla="*/ 89798 h 382"/>
              <a:gd name="T18" fmla="*/ 361271 w 720"/>
              <a:gd name="T19" fmla="*/ 186876 h 382"/>
              <a:gd name="T20" fmla="*/ 378187 w 720"/>
              <a:gd name="T21" fmla="*/ 203865 h 382"/>
              <a:gd name="T22" fmla="*/ 633130 w 720"/>
              <a:gd name="T23" fmla="*/ 311865 h 382"/>
              <a:gd name="T24" fmla="*/ 602924 w 720"/>
              <a:gd name="T25" fmla="*/ 342202 h 382"/>
              <a:gd name="T26" fmla="*/ 557010 w 720"/>
              <a:gd name="T27" fmla="*/ 342202 h 382"/>
              <a:gd name="T28" fmla="*/ 526803 w 720"/>
              <a:gd name="T29" fmla="*/ 311865 h 382"/>
              <a:gd name="T30" fmla="*/ 526803 w 720"/>
              <a:gd name="T31" fmla="*/ 268179 h 382"/>
              <a:gd name="T32" fmla="*/ 557010 w 720"/>
              <a:gd name="T33" fmla="*/ 235415 h 382"/>
              <a:gd name="T34" fmla="*/ 602924 w 720"/>
              <a:gd name="T35" fmla="*/ 235415 h 382"/>
              <a:gd name="T36" fmla="*/ 633130 w 720"/>
              <a:gd name="T37" fmla="*/ 268179 h 382"/>
              <a:gd name="T38" fmla="*/ 751540 w 720"/>
              <a:gd name="T39" fmla="*/ 185663 h 382"/>
              <a:gd name="T40" fmla="*/ 727375 w 720"/>
              <a:gd name="T41" fmla="*/ 222067 h 382"/>
              <a:gd name="T42" fmla="*/ 683877 w 720"/>
              <a:gd name="T43" fmla="*/ 229348 h 382"/>
              <a:gd name="T44" fmla="*/ 647629 w 720"/>
              <a:gd name="T45" fmla="*/ 205078 h 382"/>
              <a:gd name="T46" fmla="*/ 639172 w 720"/>
              <a:gd name="T47" fmla="*/ 161393 h 382"/>
              <a:gd name="T48" fmla="*/ 663337 w 720"/>
              <a:gd name="T49" fmla="*/ 124989 h 382"/>
              <a:gd name="T50" fmla="*/ 708043 w 720"/>
              <a:gd name="T51" fmla="*/ 116494 h 382"/>
              <a:gd name="T52" fmla="*/ 743082 w 720"/>
              <a:gd name="T53" fmla="*/ 140764 h 382"/>
              <a:gd name="T54" fmla="*/ 869950 w 720"/>
              <a:gd name="T55" fmla="*/ 231775 h 382"/>
              <a:gd name="T56" fmla="*/ 851826 w 720"/>
              <a:gd name="T57" fmla="*/ 140764 h 382"/>
              <a:gd name="T58" fmla="*/ 802287 w 720"/>
              <a:gd name="T59" fmla="*/ 65528 h 382"/>
              <a:gd name="T60" fmla="*/ 727375 w 720"/>
              <a:gd name="T61" fmla="*/ 18202 h 382"/>
              <a:gd name="T62" fmla="*/ 636755 w 720"/>
              <a:gd name="T63" fmla="*/ 0 h 382"/>
              <a:gd name="T64" fmla="*/ 163116 w 720"/>
              <a:gd name="T65" fmla="*/ 9708 h 382"/>
              <a:gd name="T66" fmla="*/ 84578 w 720"/>
              <a:gd name="T67" fmla="*/ 52180 h 382"/>
              <a:gd name="T68" fmla="*/ 27790 w 720"/>
              <a:gd name="T69" fmla="*/ 120135 h 382"/>
              <a:gd name="T70" fmla="*/ 2417 w 720"/>
              <a:gd name="T71" fmla="*/ 207505 h 382"/>
              <a:gd name="T72" fmla="*/ 9666 w 720"/>
              <a:gd name="T73" fmla="*/ 299730 h 382"/>
              <a:gd name="T74" fmla="*/ 54372 w 720"/>
              <a:gd name="T75" fmla="*/ 378606 h 382"/>
              <a:gd name="T76" fmla="*/ 123243 w 720"/>
              <a:gd name="T77" fmla="*/ 435640 h 382"/>
              <a:gd name="T78" fmla="*/ 209030 w 720"/>
              <a:gd name="T79" fmla="*/ 463550 h 382"/>
              <a:gd name="T80" fmla="*/ 296025 w 720"/>
              <a:gd name="T81" fmla="*/ 455056 h 382"/>
              <a:gd name="T82" fmla="*/ 369729 w 720"/>
              <a:gd name="T83" fmla="*/ 419865 h 382"/>
              <a:gd name="T84" fmla="*/ 518345 w 720"/>
              <a:gd name="T85" fmla="*/ 430786 h 382"/>
              <a:gd name="T86" fmla="*/ 594466 w 720"/>
              <a:gd name="T87" fmla="*/ 459910 h 382"/>
              <a:gd name="T88" fmla="*/ 685086 w 720"/>
              <a:gd name="T89" fmla="*/ 459910 h 382"/>
              <a:gd name="T90" fmla="*/ 767248 w 720"/>
              <a:gd name="T91" fmla="*/ 425932 h 382"/>
              <a:gd name="T92" fmla="*/ 830077 w 720"/>
              <a:gd name="T93" fmla="*/ 362831 h 382"/>
              <a:gd name="T94" fmla="*/ 863909 w 720"/>
              <a:gd name="T95" fmla="*/ 277887 h 38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20"/>
              <a:gd name="T145" fmla="*/ 0 h 382"/>
              <a:gd name="T146" fmla="*/ 720 w 720"/>
              <a:gd name="T147" fmla="*/ 382 h 38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20" h="382">
                <a:moveTo>
                  <a:pt x="313" y="214"/>
                </a:moveTo>
                <a:lnTo>
                  <a:pt x="311" y="219"/>
                </a:lnTo>
                <a:lnTo>
                  <a:pt x="309" y="224"/>
                </a:lnTo>
                <a:lnTo>
                  <a:pt x="304" y="226"/>
                </a:lnTo>
                <a:lnTo>
                  <a:pt x="299" y="227"/>
                </a:lnTo>
                <a:lnTo>
                  <a:pt x="228" y="227"/>
                </a:lnTo>
                <a:lnTo>
                  <a:pt x="228" y="299"/>
                </a:lnTo>
                <a:lnTo>
                  <a:pt x="228" y="304"/>
                </a:lnTo>
                <a:lnTo>
                  <a:pt x="225" y="307"/>
                </a:lnTo>
                <a:lnTo>
                  <a:pt x="221" y="311"/>
                </a:lnTo>
                <a:lnTo>
                  <a:pt x="216" y="311"/>
                </a:lnTo>
                <a:lnTo>
                  <a:pt x="168" y="311"/>
                </a:lnTo>
                <a:lnTo>
                  <a:pt x="163" y="311"/>
                </a:lnTo>
                <a:lnTo>
                  <a:pt x="160" y="307"/>
                </a:lnTo>
                <a:lnTo>
                  <a:pt x="156" y="304"/>
                </a:lnTo>
                <a:lnTo>
                  <a:pt x="156" y="299"/>
                </a:lnTo>
                <a:lnTo>
                  <a:pt x="156" y="227"/>
                </a:lnTo>
                <a:lnTo>
                  <a:pt x="85" y="227"/>
                </a:lnTo>
                <a:lnTo>
                  <a:pt x="80" y="226"/>
                </a:lnTo>
                <a:lnTo>
                  <a:pt x="77" y="224"/>
                </a:lnTo>
                <a:lnTo>
                  <a:pt x="73" y="219"/>
                </a:lnTo>
                <a:lnTo>
                  <a:pt x="72" y="214"/>
                </a:lnTo>
                <a:lnTo>
                  <a:pt x="72" y="168"/>
                </a:lnTo>
                <a:lnTo>
                  <a:pt x="73" y="163"/>
                </a:lnTo>
                <a:lnTo>
                  <a:pt x="77" y="158"/>
                </a:lnTo>
                <a:lnTo>
                  <a:pt x="80" y="156"/>
                </a:lnTo>
                <a:lnTo>
                  <a:pt x="85" y="154"/>
                </a:lnTo>
                <a:lnTo>
                  <a:pt x="156" y="154"/>
                </a:lnTo>
                <a:lnTo>
                  <a:pt x="156" y="83"/>
                </a:lnTo>
                <a:lnTo>
                  <a:pt x="156" y="78"/>
                </a:lnTo>
                <a:lnTo>
                  <a:pt x="160" y="74"/>
                </a:lnTo>
                <a:lnTo>
                  <a:pt x="163" y="71"/>
                </a:lnTo>
                <a:lnTo>
                  <a:pt x="168" y="71"/>
                </a:lnTo>
                <a:lnTo>
                  <a:pt x="216" y="71"/>
                </a:lnTo>
                <a:lnTo>
                  <a:pt x="221" y="71"/>
                </a:lnTo>
                <a:lnTo>
                  <a:pt x="225" y="74"/>
                </a:lnTo>
                <a:lnTo>
                  <a:pt x="228" y="78"/>
                </a:lnTo>
                <a:lnTo>
                  <a:pt x="228" y="83"/>
                </a:lnTo>
                <a:lnTo>
                  <a:pt x="228" y="154"/>
                </a:lnTo>
                <a:lnTo>
                  <a:pt x="299" y="154"/>
                </a:lnTo>
                <a:lnTo>
                  <a:pt x="304" y="156"/>
                </a:lnTo>
                <a:lnTo>
                  <a:pt x="309" y="158"/>
                </a:lnTo>
                <a:lnTo>
                  <a:pt x="311" y="163"/>
                </a:lnTo>
                <a:lnTo>
                  <a:pt x="313" y="168"/>
                </a:lnTo>
                <a:lnTo>
                  <a:pt x="313" y="214"/>
                </a:lnTo>
                <a:close/>
                <a:moveTo>
                  <a:pt x="527" y="239"/>
                </a:moveTo>
                <a:lnTo>
                  <a:pt x="527" y="249"/>
                </a:lnTo>
                <a:lnTo>
                  <a:pt x="524" y="257"/>
                </a:lnTo>
                <a:lnTo>
                  <a:pt x="519" y="266"/>
                </a:lnTo>
                <a:lnTo>
                  <a:pt x="514" y="272"/>
                </a:lnTo>
                <a:lnTo>
                  <a:pt x="507" y="279"/>
                </a:lnTo>
                <a:lnTo>
                  <a:pt x="499" y="282"/>
                </a:lnTo>
                <a:lnTo>
                  <a:pt x="489" y="286"/>
                </a:lnTo>
                <a:lnTo>
                  <a:pt x="481" y="287"/>
                </a:lnTo>
                <a:lnTo>
                  <a:pt x="471" y="286"/>
                </a:lnTo>
                <a:lnTo>
                  <a:pt x="461" y="282"/>
                </a:lnTo>
                <a:lnTo>
                  <a:pt x="452" y="279"/>
                </a:lnTo>
                <a:lnTo>
                  <a:pt x="446" y="272"/>
                </a:lnTo>
                <a:lnTo>
                  <a:pt x="441" y="266"/>
                </a:lnTo>
                <a:lnTo>
                  <a:pt x="436" y="257"/>
                </a:lnTo>
                <a:lnTo>
                  <a:pt x="433" y="249"/>
                </a:lnTo>
                <a:lnTo>
                  <a:pt x="433" y="239"/>
                </a:lnTo>
                <a:lnTo>
                  <a:pt x="433" y="229"/>
                </a:lnTo>
                <a:lnTo>
                  <a:pt x="436" y="221"/>
                </a:lnTo>
                <a:lnTo>
                  <a:pt x="441" y="212"/>
                </a:lnTo>
                <a:lnTo>
                  <a:pt x="446" y="204"/>
                </a:lnTo>
                <a:lnTo>
                  <a:pt x="452" y="199"/>
                </a:lnTo>
                <a:lnTo>
                  <a:pt x="461" y="194"/>
                </a:lnTo>
                <a:lnTo>
                  <a:pt x="471" y="192"/>
                </a:lnTo>
                <a:lnTo>
                  <a:pt x="481" y="191"/>
                </a:lnTo>
                <a:lnTo>
                  <a:pt x="489" y="192"/>
                </a:lnTo>
                <a:lnTo>
                  <a:pt x="499" y="194"/>
                </a:lnTo>
                <a:lnTo>
                  <a:pt x="507" y="199"/>
                </a:lnTo>
                <a:lnTo>
                  <a:pt x="514" y="204"/>
                </a:lnTo>
                <a:lnTo>
                  <a:pt x="519" y="212"/>
                </a:lnTo>
                <a:lnTo>
                  <a:pt x="524" y="221"/>
                </a:lnTo>
                <a:lnTo>
                  <a:pt x="527" y="229"/>
                </a:lnTo>
                <a:lnTo>
                  <a:pt x="527" y="239"/>
                </a:lnTo>
                <a:close/>
                <a:moveTo>
                  <a:pt x="624" y="143"/>
                </a:moveTo>
                <a:lnTo>
                  <a:pt x="622" y="153"/>
                </a:lnTo>
                <a:lnTo>
                  <a:pt x="620" y="161"/>
                </a:lnTo>
                <a:lnTo>
                  <a:pt x="615" y="169"/>
                </a:lnTo>
                <a:lnTo>
                  <a:pt x="611" y="178"/>
                </a:lnTo>
                <a:lnTo>
                  <a:pt x="602" y="183"/>
                </a:lnTo>
                <a:lnTo>
                  <a:pt x="594" y="187"/>
                </a:lnTo>
                <a:lnTo>
                  <a:pt x="586" y="189"/>
                </a:lnTo>
                <a:lnTo>
                  <a:pt x="576" y="191"/>
                </a:lnTo>
                <a:lnTo>
                  <a:pt x="566" y="189"/>
                </a:lnTo>
                <a:lnTo>
                  <a:pt x="557" y="187"/>
                </a:lnTo>
                <a:lnTo>
                  <a:pt x="549" y="183"/>
                </a:lnTo>
                <a:lnTo>
                  <a:pt x="542" y="178"/>
                </a:lnTo>
                <a:lnTo>
                  <a:pt x="536" y="169"/>
                </a:lnTo>
                <a:lnTo>
                  <a:pt x="532" y="161"/>
                </a:lnTo>
                <a:lnTo>
                  <a:pt x="529" y="153"/>
                </a:lnTo>
                <a:lnTo>
                  <a:pt x="527" y="143"/>
                </a:lnTo>
                <a:lnTo>
                  <a:pt x="529" y="133"/>
                </a:lnTo>
                <a:lnTo>
                  <a:pt x="532" y="124"/>
                </a:lnTo>
                <a:lnTo>
                  <a:pt x="536" y="116"/>
                </a:lnTo>
                <a:lnTo>
                  <a:pt x="542" y="109"/>
                </a:lnTo>
                <a:lnTo>
                  <a:pt x="549" y="103"/>
                </a:lnTo>
                <a:lnTo>
                  <a:pt x="557" y="99"/>
                </a:lnTo>
                <a:lnTo>
                  <a:pt x="566" y="96"/>
                </a:lnTo>
                <a:lnTo>
                  <a:pt x="576" y="94"/>
                </a:lnTo>
                <a:lnTo>
                  <a:pt x="586" y="96"/>
                </a:lnTo>
                <a:lnTo>
                  <a:pt x="594" y="99"/>
                </a:lnTo>
                <a:lnTo>
                  <a:pt x="602" y="103"/>
                </a:lnTo>
                <a:lnTo>
                  <a:pt x="611" y="109"/>
                </a:lnTo>
                <a:lnTo>
                  <a:pt x="615" y="116"/>
                </a:lnTo>
                <a:lnTo>
                  <a:pt x="620" y="124"/>
                </a:lnTo>
                <a:lnTo>
                  <a:pt x="622" y="133"/>
                </a:lnTo>
                <a:lnTo>
                  <a:pt x="624" y="143"/>
                </a:lnTo>
                <a:close/>
                <a:moveTo>
                  <a:pt x="720" y="191"/>
                </a:moveTo>
                <a:lnTo>
                  <a:pt x="719" y="171"/>
                </a:lnTo>
                <a:lnTo>
                  <a:pt x="715" y="153"/>
                </a:lnTo>
                <a:lnTo>
                  <a:pt x="712" y="134"/>
                </a:lnTo>
                <a:lnTo>
                  <a:pt x="705" y="116"/>
                </a:lnTo>
                <a:lnTo>
                  <a:pt x="697" y="99"/>
                </a:lnTo>
                <a:lnTo>
                  <a:pt x="687" y="83"/>
                </a:lnTo>
                <a:lnTo>
                  <a:pt x="675" y="69"/>
                </a:lnTo>
                <a:lnTo>
                  <a:pt x="664" y="54"/>
                </a:lnTo>
                <a:lnTo>
                  <a:pt x="650" y="43"/>
                </a:lnTo>
                <a:lnTo>
                  <a:pt x="635" y="31"/>
                </a:lnTo>
                <a:lnTo>
                  <a:pt x="619" y="23"/>
                </a:lnTo>
                <a:lnTo>
                  <a:pt x="602" y="15"/>
                </a:lnTo>
                <a:lnTo>
                  <a:pt x="586" y="8"/>
                </a:lnTo>
                <a:lnTo>
                  <a:pt x="567" y="3"/>
                </a:lnTo>
                <a:lnTo>
                  <a:pt x="547" y="0"/>
                </a:lnTo>
                <a:lnTo>
                  <a:pt x="527" y="0"/>
                </a:lnTo>
                <a:lnTo>
                  <a:pt x="193" y="0"/>
                </a:lnTo>
                <a:lnTo>
                  <a:pt x="173" y="0"/>
                </a:lnTo>
                <a:lnTo>
                  <a:pt x="153" y="3"/>
                </a:lnTo>
                <a:lnTo>
                  <a:pt x="135" y="8"/>
                </a:lnTo>
                <a:lnTo>
                  <a:pt x="118" y="15"/>
                </a:lnTo>
                <a:lnTo>
                  <a:pt x="102" y="23"/>
                </a:lnTo>
                <a:lnTo>
                  <a:pt x="85" y="31"/>
                </a:lnTo>
                <a:lnTo>
                  <a:pt x="70" y="43"/>
                </a:lnTo>
                <a:lnTo>
                  <a:pt x="57" y="54"/>
                </a:lnTo>
                <a:lnTo>
                  <a:pt x="45" y="69"/>
                </a:lnTo>
                <a:lnTo>
                  <a:pt x="33" y="83"/>
                </a:lnTo>
                <a:lnTo>
                  <a:pt x="23" y="99"/>
                </a:lnTo>
                <a:lnTo>
                  <a:pt x="15" y="116"/>
                </a:lnTo>
                <a:lnTo>
                  <a:pt x="8" y="134"/>
                </a:lnTo>
                <a:lnTo>
                  <a:pt x="5" y="153"/>
                </a:lnTo>
                <a:lnTo>
                  <a:pt x="2" y="171"/>
                </a:lnTo>
                <a:lnTo>
                  <a:pt x="0" y="191"/>
                </a:lnTo>
                <a:lnTo>
                  <a:pt x="2" y="211"/>
                </a:lnTo>
                <a:lnTo>
                  <a:pt x="5" y="229"/>
                </a:lnTo>
                <a:lnTo>
                  <a:pt x="8" y="247"/>
                </a:lnTo>
                <a:lnTo>
                  <a:pt x="15" y="266"/>
                </a:lnTo>
                <a:lnTo>
                  <a:pt x="23" y="282"/>
                </a:lnTo>
                <a:lnTo>
                  <a:pt x="33" y="299"/>
                </a:lnTo>
                <a:lnTo>
                  <a:pt x="45" y="312"/>
                </a:lnTo>
                <a:lnTo>
                  <a:pt x="57" y="327"/>
                </a:lnTo>
                <a:lnTo>
                  <a:pt x="70" y="339"/>
                </a:lnTo>
                <a:lnTo>
                  <a:pt x="85" y="351"/>
                </a:lnTo>
                <a:lnTo>
                  <a:pt x="102" y="359"/>
                </a:lnTo>
                <a:lnTo>
                  <a:pt x="118" y="367"/>
                </a:lnTo>
                <a:lnTo>
                  <a:pt x="135" y="374"/>
                </a:lnTo>
                <a:lnTo>
                  <a:pt x="153" y="379"/>
                </a:lnTo>
                <a:lnTo>
                  <a:pt x="173" y="382"/>
                </a:lnTo>
                <a:lnTo>
                  <a:pt x="193" y="382"/>
                </a:lnTo>
                <a:lnTo>
                  <a:pt x="210" y="382"/>
                </a:lnTo>
                <a:lnTo>
                  <a:pt x="228" y="379"/>
                </a:lnTo>
                <a:lnTo>
                  <a:pt x="245" y="375"/>
                </a:lnTo>
                <a:lnTo>
                  <a:pt x="261" y="370"/>
                </a:lnTo>
                <a:lnTo>
                  <a:pt x="276" y="364"/>
                </a:lnTo>
                <a:lnTo>
                  <a:pt x="291" y="355"/>
                </a:lnTo>
                <a:lnTo>
                  <a:pt x="306" y="346"/>
                </a:lnTo>
                <a:lnTo>
                  <a:pt x="319" y="336"/>
                </a:lnTo>
                <a:lnTo>
                  <a:pt x="401" y="336"/>
                </a:lnTo>
                <a:lnTo>
                  <a:pt x="414" y="346"/>
                </a:lnTo>
                <a:lnTo>
                  <a:pt x="429" y="355"/>
                </a:lnTo>
                <a:lnTo>
                  <a:pt x="444" y="364"/>
                </a:lnTo>
                <a:lnTo>
                  <a:pt x="459" y="370"/>
                </a:lnTo>
                <a:lnTo>
                  <a:pt x="476" y="375"/>
                </a:lnTo>
                <a:lnTo>
                  <a:pt x="492" y="379"/>
                </a:lnTo>
                <a:lnTo>
                  <a:pt x="511" y="382"/>
                </a:lnTo>
                <a:lnTo>
                  <a:pt x="527" y="382"/>
                </a:lnTo>
                <a:lnTo>
                  <a:pt x="547" y="382"/>
                </a:lnTo>
                <a:lnTo>
                  <a:pt x="567" y="379"/>
                </a:lnTo>
                <a:lnTo>
                  <a:pt x="586" y="374"/>
                </a:lnTo>
                <a:lnTo>
                  <a:pt x="602" y="367"/>
                </a:lnTo>
                <a:lnTo>
                  <a:pt x="619" y="359"/>
                </a:lnTo>
                <a:lnTo>
                  <a:pt x="635" y="351"/>
                </a:lnTo>
                <a:lnTo>
                  <a:pt x="650" y="339"/>
                </a:lnTo>
                <a:lnTo>
                  <a:pt x="664" y="327"/>
                </a:lnTo>
                <a:lnTo>
                  <a:pt x="675" y="312"/>
                </a:lnTo>
                <a:lnTo>
                  <a:pt x="687" y="299"/>
                </a:lnTo>
                <a:lnTo>
                  <a:pt x="697" y="282"/>
                </a:lnTo>
                <a:lnTo>
                  <a:pt x="705" y="266"/>
                </a:lnTo>
                <a:lnTo>
                  <a:pt x="712" y="247"/>
                </a:lnTo>
                <a:lnTo>
                  <a:pt x="715" y="229"/>
                </a:lnTo>
                <a:lnTo>
                  <a:pt x="719" y="211"/>
                </a:lnTo>
                <a:lnTo>
                  <a:pt x="720" y="191"/>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25" name="Freeform 12"/>
          <p:cNvSpPr>
            <a:spLocks noEditPoints="1" noChangeArrowheads="1"/>
          </p:cNvSpPr>
          <p:nvPr/>
        </p:nvSpPr>
        <p:spPr bwMode="auto">
          <a:xfrm>
            <a:off x="18048288" y="7140575"/>
            <a:ext cx="700087" cy="815975"/>
          </a:xfrm>
          <a:custGeom>
            <a:avLst/>
            <a:gdLst>
              <a:gd name="T0" fmla="*/ 198459 w 575"/>
              <a:gd name="T1" fmla="*/ 338775 h 672"/>
              <a:gd name="T2" fmla="*/ 48702 w 575"/>
              <a:gd name="T3" fmla="*/ 298705 h 672"/>
              <a:gd name="T4" fmla="*/ 0 w 575"/>
              <a:gd name="T5" fmla="*/ 348489 h 672"/>
              <a:gd name="T6" fmla="*/ 26786 w 575"/>
              <a:gd name="T7" fmla="*/ 395845 h 672"/>
              <a:gd name="T8" fmla="*/ 103491 w 575"/>
              <a:gd name="T9" fmla="*/ 432272 h 672"/>
              <a:gd name="T10" fmla="*/ 214287 w 575"/>
              <a:gd name="T11" fmla="*/ 456557 h 672"/>
              <a:gd name="T12" fmla="*/ 350652 w 575"/>
              <a:gd name="T13" fmla="*/ 466271 h 672"/>
              <a:gd name="T14" fmla="*/ 485800 w 575"/>
              <a:gd name="T15" fmla="*/ 456557 h 672"/>
              <a:gd name="T16" fmla="*/ 597813 w 575"/>
              <a:gd name="T17" fmla="*/ 432272 h 672"/>
              <a:gd name="T18" fmla="*/ 672084 w 575"/>
              <a:gd name="T19" fmla="*/ 395845 h 672"/>
              <a:gd name="T20" fmla="*/ 700087 w 575"/>
              <a:gd name="T21" fmla="*/ 348489 h 672"/>
              <a:gd name="T22" fmla="*/ 652603 w 575"/>
              <a:gd name="T23" fmla="*/ 298705 h 672"/>
              <a:gd name="T24" fmla="*/ 501628 w 575"/>
              <a:gd name="T25" fmla="*/ 338775 h 672"/>
              <a:gd name="T26" fmla="*/ 350652 w 575"/>
              <a:gd name="T27" fmla="*/ 698193 h 672"/>
              <a:gd name="T28" fmla="*/ 152193 w 575"/>
              <a:gd name="T29" fmla="*/ 679979 h 672"/>
              <a:gd name="T30" fmla="*/ 30439 w 575"/>
              <a:gd name="T31" fmla="*/ 639909 h 672"/>
              <a:gd name="T32" fmla="*/ 2435 w 575"/>
              <a:gd name="T33" fmla="*/ 710335 h 672"/>
              <a:gd name="T34" fmla="*/ 42614 w 575"/>
              <a:gd name="T35" fmla="*/ 755263 h 672"/>
              <a:gd name="T36" fmla="*/ 127842 w 575"/>
              <a:gd name="T37" fmla="*/ 789262 h 672"/>
              <a:gd name="T38" fmla="*/ 244726 w 575"/>
              <a:gd name="T39" fmla="*/ 809904 h 672"/>
              <a:gd name="T40" fmla="*/ 387179 w 575"/>
              <a:gd name="T41" fmla="*/ 815975 h 672"/>
              <a:gd name="T42" fmla="*/ 516238 w 575"/>
              <a:gd name="T43" fmla="*/ 801404 h 672"/>
              <a:gd name="T44" fmla="*/ 619729 w 575"/>
              <a:gd name="T45" fmla="*/ 773476 h 672"/>
              <a:gd name="T46" fmla="*/ 684259 w 575"/>
              <a:gd name="T47" fmla="*/ 734620 h 672"/>
              <a:gd name="T48" fmla="*/ 700087 w 575"/>
              <a:gd name="T49" fmla="*/ 621695 h 672"/>
              <a:gd name="T50" fmla="*/ 634340 w 575"/>
              <a:gd name="T51" fmla="*/ 655694 h 672"/>
              <a:gd name="T52" fmla="*/ 451708 w 575"/>
              <a:gd name="T53" fmla="*/ 694550 h 672"/>
              <a:gd name="T54" fmla="*/ 297080 w 575"/>
              <a:gd name="T55" fmla="*/ 522127 h 672"/>
              <a:gd name="T56" fmla="*/ 107144 w 575"/>
              <a:gd name="T57" fmla="*/ 494199 h 672"/>
              <a:gd name="T58" fmla="*/ 14611 w 575"/>
              <a:gd name="T59" fmla="*/ 456557 h 672"/>
              <a:gd name="T60" fmla="*/ 6088 w 575"/>
              <a:gd name="T61" fmla="*/ 546412 h 672"/>
              <a:gd name="T62" fmla="*/ 58442 w 575"/>
              <a:gd name="T63" fmla="*/ 588911 h 672"/>
              <a:gd name="T64" fmla="*/ 153410 w 575"/>
              <a:gd name="T65" fmla="*/ 621695 h 672"/>
              <a:gd name="T66" fmla="*/ 278817 w 575"/>
              <a:gd name="T67" fmla="*/ 637480 h 672"/>
              <a:gd name="T68" fmla="*/ 421270 w 575"/>
              <a:gd name="T69" fmla="*/ 637480 h 672"/>
              <a:gd name="T70" fmla="*/ 546677 w 575"/>
              <a:gd name="T71" fmla="*/ 621695 h 672"/>
              <a:gd name="T72" fmla="*/ 640427 w 575"/>
              <a:gd name="T73" fmla="*/ 588911 h 672"/>
              <a:gd name="T74" fmla="*/ 692782 w 575"/>
              <a:gd name="T75" fmla="*/ 546412 h 672"/>
              <a:gd name="T76" fmla="*/ 686694 w 575"/>
              <a:gd name="T77" fmla="*/ 456557 h 672"/>
              <a:gd name="T78" fmla="*/ 592943 w 575"/>
              <a:gd name="T79" fmla="*/ 494199 h 672"/>
              <a:gd name="T80" fmla="*/ 400572 w 575"/>
              <a:gd name="T81" fmla="*/ 522127 h 672"/>
              <a:gd name="T82" fmla="*/ 278817 w 575"/>
              <a:gd name="T83" fmla="*/ 1214 h 672"/>
              <a:gd name="T84" fmla="*/ 153410 w 575"/>
              <a:gd name="T85" fmla="*/ 19428 h 672"/>
              <a:gd name="T86" fmla="*/ 58442 w 575"/>
              <a:gd name="T87" fmla="*/ 52213 h 672"/>
              <a:gd name="T88" fmla="*/ 6088 w 575"/>
              <a:gd name="T89" fmla="*/ 92283 h 672"/>
              <a:gd name="T90" fmla="*/ 2435 w 575"/>
              <a:gd name="T91" fmla="*/ 186994 h 672"/>
              <a:gd name="T92" fmla="*/ 42614 w 575"/>
              <a:gd name="T93" fmla="*/ 229493 h 672"/>
              <a:gd name="T94" fmla="*/ 127842 w 575"/>
              <a:gd name="T95" fmla="*/ 263492 h 672"/>
              <a:gd name="T96" fmla="*/ 244726 w 575"/>
              <a:gd name="T97" fmla="*/ 286563 h 672"/>
              <a:gd name="T98" fmla="*/ 387179 w 575"/>
              <a:gd name="T99" fmla="*/ 290205 h 672"/>
              <a:gd name="T100" fmla="*/ 516238 w 575"/>
              <a:gd name="T101" fmla="*/ 275634 h 672"/>
              <a:gd name="T102" fmla="*/ 619729 w 575"/>
              <a:gd name="T103" fmla="*/ 247707 h 672"/>
              <a:gd name="T104" fmla="*/ 684259 w 575"/>
              <a:gd name="T105" fmla="*/ 210065 h 672"/>
              <a:gd name="T106" fmla="*/ 700087 w 575"/>
              <a:gd name="T107" fmla="*/ 116568 h 672"/>
              <a:gd name="T108" fmla="*/ 672084 w 575"/>
              <a:gd name="T109" fmla="*/ 70426 h 672"/>
              <a:gd name="T110" fmla="*/ 597813 w 575"/>
              <a:gd name="T111" fmla="*/ 33999 h 672"/>
              <a:gd name="T112" fmla="*/ 485800 w 575"/>
              <a:gd name="T113" fmla="*/ 9714 h 672"/>
              <a:gd name="T114" fmla="*/ 350652 w 575"/>
              <a:gd name="T115" fmla="*/ 0 h 67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75"/>
              <a:gd name="T175" fmla="*/ 0 h 672"/>
              <a:gd name="T176" fmla="*/ 575 w 575"/>
              <a:gd name="T177" fmla="*/ 672 h 67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75" h="672">
                <a:moveTo>
                  <a:pt x="288" y="287"/>
                </a:moveTo>
                <a:lnTo>
                  <a:pt x="244" y="287"/>
                </a:lnTo>
                <a:lnTo>
                  <a:pt x="203" y="284"/>
                </a:lnTo>
                <a:lnTo>
                  <a:pt x="163" y="279"/>
                </a:lnTo>
                <a:lnTo>
                  <a:pt x="125" y="272"/>
                </a:lnTo>
                <a:lnTo>
                  <a:pt x="88" y="264"/>
                </a:lnTo>
                <a:lnTo>
                  <a:pt x="55" y="252"/>
                </a:lnTo>
                <a:lnTo>
                  <a:pt x="40" y="246"/>
                </a:lnTo>
                <a:lnTo>
                  <a:pt x="25" y="239"/>
                </a:lnTo>
                <a:lnTo>
                  <a:pt x="12" y="232"/>
                </a:lnTo>
                <a:lnTo>
                  <a:pt x="0" y="224"/>
                </a:lnTo>
                <a:lnTo>
                  <a:pt x="0" y="287"/>
                </a:lnTo>
                <a:lnTo>
                  <a:pt x="2" y="297"/>
                </a:lnTo>
                <a:lnTo>
                  <a:pt x="5" y="307"/>
                </a:lnTo>
                <a:lnTo>
                  <a:pt x="13" y="316"/>
                </a:lnTo>
                <a:lnTo>
                  <a:pt x="22" y="326"/>
                </a:lnTo>
                <a:lnTo>
                  <a:pt x="35" y="334"/>
                </a:lnTo>
                <a:lnTo>
                  <a:pt x="48" y="342"/>
                </a:lnTo>
                <a:lnTo>
                  <a:pt x="65" y="349"/>
                </a:lnTo>
                <a:lnTo>
                  <a:pt x="85" y="356"/>
                </a:lnTo>
                <a:lnTo>
                  <a:pt x="105" y="362"/>
                </a:lnTo>
                <a:lnTo>
                  <a:pt x="126" y="367"/>
                </a:lnTo>
                <a:lnTo>
                  <a:pt x="150" y="372"/>
                </a:lnTo>
                <a:lnTo>
                  <a:pt x="176" y="376"/>
                </a:lnTo>
                <a:lnTo>
                  <a:pt x="201" y="379"/>
                </a:lnTo>
                <a:lnTo>
                  <a:pt x="229" y="382"/>
                </a:lnTo>
                <a:lnTo>
                  <a:pt x="258" y="384"/>
                </a:lnTo>
                <a:lnTo>
                  <a:pt x="288" y="384"/>
                </a:lnTo>
                <a:lnTo>
                  <a:pt x="318" y="384"/>
                </a:lnTo>
                <a:lnTo>
                  <a:pt x="346" y="382"/>
                </a:lnTo>
                <a:lnTo>
                  <a:pt x="373" y="379"/>
                </a:lnTo>
                <a:lnTo>
                  <a:pt x="399" y="376"/>
                </a:lnTo>
                <a:lnTo>
                  <a:pt x="424" y="372"/>
                </a:lnTo>
                <a:lnTo>
                  <a:pt x="449" y="367"/>
                </a:lnTo>
                <a:lnTo>
                  <a:pt x="471" y="362"/>
                </a:lnTo>
                <a:lnTo>
                  <a:pt x="491" y="356"/>
                </a:lnTo>
                <a:lnTo>
                  <a:pt x="509" y="349"/>
                </a:lnTo>
                <a:lnTo>
                  <a:pt x="526" y="342"/>
                </a:lnTo>
                <a:lnTo>
                  <a:pt x="541" y="334"/>
                </a:lnTo>
                <a:lnTo>
                  <a:pt x="552" y="326"/>
                </a:lnTo>
                <a:lnTo>
                  <a:pt x="562" y="316"/>
                </a:lnTo>
                <a:lnTo>
                  <a:pt x="569" y="307"/>
                </a:lnTo>
                <a:lnTo>
                  <a:pt x="574" y="297"/>
                </a:lnTo>
                <a:lnTo>
                  <a:pt x="575" y="287"/>
                </a:lnTo>
                <a:lnTo>
                  <a:pt x="575" y="224"/>
                </a:lnTo>
                <a:lnTo>
                  <a:pt x="564" y="232"/>
                </a:lnTo>
                <a:lnTo>
                  <a:pt x="551" y="239"/>
                </a:lnTo>
                <a:lnTo>
                  <a:pt x="536" y="246"/>
                </a:lnTo>
                <a:lnTo>
                  <a:pt x="521" y="252"/>
                </a:lnTo>
                <a:lnTo>
                  <a:pt x="487" y="264"/>
                </a:lnTo>
                <a:lnTo>
                  <a:pt x="451" y="272"/>
                </a:lnTo>
                <a:lnTo>
                  <a:pt x="412" y="279"/>
                </a:lnTo>
                <a:lnTo>
                  <a:pt x="371" y="284"/>
                </a:lnTo>
                <a:lnTo>
                  <a:pt x="329" y="287"/>
                </a:lnTo>
                <a:lnTo>
                  <a:pt x="288" y="287"/>
                </a:lnTo>
                <a:close/>
                <a:moveTo>
                  <a:pt x="288" y="575"/>
                </a:moveTo>
                <a:lnTo>
                  <a:pt x="244" y="575"/>
                </a:lnTo>
                <a:lnTo>
                  <a:pt x="203" y="572"/>
                </a:lnTo>
                <a:lnTo>
                  <a:pt x="163" y="567"/>
                </a:lnTo>
                <a:lnTo>
                  <a:pt x="125" y="560"/>
                </a:lnTo>
                <a:lnTo>
                  <a:pt x="88" y="552"/>
                </a:lnTo>
                <a:lnTo>
                  <a:pt x="55" y="540"/>
                </a:lnTo>
                <a:lnTo>
                  <a:pt x="40" y="534"/>
                </a:lnTo>
                <a:lnTo>
                  <a:pt x="25" y="527"/>
                </a:lnTo>
                <a:lnTo>
                  <a:pt x="12" y="520"/>
                </a:lnTo>
                <a:lnTo>
                  <a:pt x="0" y="512"/>
                </a:lnTo>
                <a:lnTo>
                  <a:pt x="0" y="575"/>
                </a:lnTo>
                <a:lnTo>
                  <a:pt x="2" y="585"/>
                </a:lnTo>
                <a:lnTo>
                  <a:pt x="5" y="595"/>
                </a:lnTo>
                <a:lnTo>
                  <a:pt x="13" y="605"/>
                </a:lnTo>
                <a:lnTo>
                  <a:pt x="22" y="613"/>
                </a:lnTo>
                <a:lnTo>
                  <a:pt x="35" y="622"/>
                </a:lnTo>
                <a:lnTo>
                  <a:pt x="48" y="630"/>
                </a:lnTo>
                <a:lnTo>
                  <a:pt x="65" y="637"/>
                </a:lnTo>
                <a:lnTo>
                  <a:pt x="85" y="643"/>
                </a:lnTo>
                <a:lnTo>
                  <a:pt x="105" y="650"/>
                </a:lnTo>
                <a:lnTo>
                  <a:pt x="126" y="655"/>
                </a:lnTo>
                <a:lnTo>
                  <a:pt x="150" y="660"/>
                </a:lnTo>
                <a:lnTo>
                  <a:pt x="176" y="665"/>
                </a:lnTo>
                <a:lnTo>
                  <a:pt x="201" y="667"/>
                </a:lnTo>
                <a:lnTo>
                  <a:pt x="229" y="670"/>
                </a:lnTo>
                <a:lnTo>
                  <a:pt x="258" y="672"/>
                </a:lnTo>
                <a:lnTo>
                  <a:pt x="288" y="672"/>
                </a:lnTo>
                <a:lnTo>
                  <a:pt x="318" y="672"/>
                </a:lnTo>
                <a:lnTo>
                  <a:pt x="346" y="670"/>
                </a:lnTo>
                <a:lnTo>
                  <a:pt x="373" y="667"/>
                </a:lnTo>
                <a:lnTo>
                  <a:pt x="399" y="665"/>
                </a:lnTo>
                <a:lnTo>
                  <a:pt x="424" y="660"/>
                </a:lnTo>
                <a:lnTo>
                  <a:pt x="449" y="655"/>
                </a:lnTo>
                <a:lnTo>
                  <a:pt x="471" y="650"/>
                </a:lnTo>
                <a:lnTo>
                  <a:pt x="491" y="643"/>
                </a:lnTo>
                <a:lnTo>
                  <a:pt x="509" y="637"/>
                </a:lnTo>
                <a:lnTo>
                  <a:pt x="526" y="630"/>
                </a:lnTo>
                <a:lnTo>
                  <a:pt x="541" y="622"/>
                </a:lnTo>
                <a:lnTo>
                  <a:pt x="552" y="613"/>
                </a:lnTo>
                <a:lnTo>
                  <a:pt x="562" y="605"/>
                </a:lnTo>
                <a:lnTo>
                  <a:pt x="569" y="595"/>
                </a:lnTo>
                <a:lnTo>
                  <a:pt x="574" y="585"/>
                </a:lnTo>
                <a:lnTo>
                  <a:pt x="575" y="575"/>
                </a:lnTo>
                <a:lnTo>
                  <a:pt x="575" y="512"/>
                </a:lnTo>
                <a:lnTo>
                  <a:pt x="564" y="520"/>
                </a:lnTo>
                <a:lnTo>
                  <a:pt x="551" y="527"/>
                </a:lnTo>
                <a:lnTo>
                  <a:pt x="536" y="534"/>
                </a:lnTo>
                <a:lnTo>
                  <a:pt x="521" y="540"/>
                </a:lnTo>
                <a:lnTo>
                  <a:pt x="487" y="552"/>
                </a:lnTo>
                <a:lnTo>
                  <a:pt x="451" y="560"/>
                </a:lnTo>
                <a:lnTo>
                  <a:pt x="412" y="567"/>
                </a:lnTo>
                <a:lnTo>
                  <a:pt x="371" y="572"/>
                </a:lnTo>
                <a:lnTo>
                  <a:pt x="329" y="575"/>
                </a:lnTo>
                <a:lnTo>
                  <a:pt x="288" y="575"/>
                </a:lnTo>
                <a:close/>
                <a:moveTo>
                  <a:pt x="288" y="432"/>
                </a:moveTo>
                <a:lnTo>
                  <a:pt x="244" y="430"/>
                </a:lnTo>
                <a:lnTo>
                  <a:pt x="203" y="429"/>
                </a:lnTo>
                <a:lnTo>
                  <a:pt x="163" y="424"/>
                </a:lnTo>
                <a:lnTo>
                  <a:pt x="125" y="415"/>
                </a:lnTo>
                <a:lnTo>
                  <a:pt x="88" y="407"/>
                </a:lnTo>
                <a:lnTo>
                  <a:pt x="55" y="397"/>
                </a:lnTo>
                <a:lnTo>
                  <a:pt x="40" y="390"/>
                </a:lnTo>
                <a:lnTo>
                  <a:pt x="25" y="384"/>
                </a:lnTo>
                <a:lnTo>
                  <a:pt x="12" y="376"/>
                </a:lnTo>
                <a:lnTo>
                  <a:pt x="0" y="369"/>
                </a:lnTo>
                <a:lnTo>
                  <a:pt x="0" y="432"/>
                </a:lnTo>
                <a:lnTo>
                  <a:pt x="2" y="442"/>
                </a:lnTo>
                <a:lnTo>
                  <a:pt x="5" y="450"/>
                </a:lnTo>
                <a:lnTo>
                  <a:pt x="13" y="460"/>
                </a:lnTo>
                <a:lnTo>
                  <a:pt x="22" y="469"/>
                </a:lnTo>
                <a:lnTo>
                  <a:pt x="35" y="477"/>
                </a:lnTo>
                <a:lnTo>
                  <a:pt x="48" y="485"/>
                </a:lnTo>
                <a:lnTo>
                  <a:pt x="65" y="492"/>
                </a:lnTo>
                <a:lnTo>
                  <a:pt x="85" y="500"/>
                </a:lnTo>
                <a:lnTo>
                  <a:pt x="105" y="505"/>
                </a:lnTo>
                <a:lnTo>
                  <a:pt x="126" y="512"/>
                </a:lnTo>
                <a:lnTo>
                  <a:pt x="150" y="517"/>
                </a:lnTo>
                <a:lnTo>
                  <a:pt x="176" y="520"/>
                </a:lnTo>
                <a:lnTo>
                  <a:pt x="201" y="524"/>
                </a:lnTo>
                <a:lnTo>
                  <a:pt x="229" y="525"/>
                </a:lnTo>
                <a:lnTo>
                  <a:pt x="258" y="527"/>
                </a:lnTo>
                <a:lnTo>
                  <a:pt x="288" y="529"/>
                </a:lnTo>
                <a:lnTo>
                  <a:pt x="318" y="527"/>
                </a:lnTo>
                <a:lnTo>
                  <a:pt x="346" y="525"/>
                </a:lnTo>
                <a:lnTo>
                  <a:pt x="373" y="524"/>
                </a:lnTo>
                <a:lnTo>
                  <a:pt x="399" y="520"/>
                </a:lnTo>
                <a:lnTo>
                  <a:pt x="424" y="517"/>
                </a:lnTo>
                <a:lnTo>
                  <a:pt x="449" y="512"/>
                </a:lnTo>
                <a:lnTo>
                  <a:pt x="471" y="505"/>
                </a:lnTo>
                <a:lnTo>
                  <a:pt x="491" y="500"/>
                </a:lnTo>
                <a:lnTo>
                  <a:pt x="509" y="492"/>
                </a:lnTo>
                <a:lnTo>
                  <a:pt x="526" y="485"/>
                </a:lnTo>
                <a:lnTo>
                  <a:pt x="541" y="477"/>
                </a:lnTo>
                <a:lnTo>
                  <a:pt x="552" y="469"/>
                </a:lnTo>
                <a:lnTo>
                  <a:pt x="562" y="460"/>
                </a:lnTo>
                <a:lnTo>
                  <a:pt x="569" y="450"/>
                </a:lnTo>
                <a:lnTo>
                  <a:pt x="574" y="442"/>
                </a:lnTo>
                <a:lnTo>
                  <a:pt x="575" y="432"/>
                </a:lnTo>
                <a:lnTo>
                  <a:pt x="575" y="369"/>
                </a:lnTo>
                <a:lnTo>
                  <a:pt x="564" y="376"/>
                </a:lnTo>
                <a:lnTo>
                  <a:pt x="551" y="384"/>
                </a:lnTo>
                <a:lnTo>
                  <a:pt x="536" y="390"/>
                </a:lnTo>
                <a:lnTo>
                  <a:pt x="521" y="397"/>
                </a:lnTo>
                <a:lnTo>
                  <a:pt x="487" y="407"/>
                </a:lnTo>
                <a:lnTo>
                  <a:pt x="451" y="415"/>
                </a:lnTo>
                <a:lnTo>
                  <a:pt x="412" y="424"/>
                </a:lnTo>
                <a:lnTo>
                  <a:pt x="371" y="429"/>
                </a:lnTo>
                <a:lnTo>
                  <a:pt x="329" y="430"/>
                </a:lnTo>
                <a:lnTo>
                  <a:pt x="288" y="432"/>
                </a:lnTo>
                <a:close/>
                <a:moveTo>
                  <a:pt x="288" y="0"/>
                </a:moveTo>
                <a:lnTo>
                  <a:pt x="258" y="1"/>
                </a:lnTo>
                <a:lnTo>
                  <a:pt x="229" y="1"/>
                </a:lnTo>
                <a:lnTo>
                  <a:pt x="201" y="5"/>
                </a:lnTo>
                <a:lnTo>
                  <a:pt x="176" y="8"/>
                </a:lnTo>
                <a:lnTo>
                  <a:pt x="150" y="11"/>
                </a:lnTo>
                <a:lnTo>
                  <a:pt x="126" y="16"/>
                </a:lnTo>
                <a:lnTo>
                  <a:pt x="105" y="21"/>
                </a:lnTo>
                <a:lnTo>
                  <a:pt x="85" y="28"/>
                </a:lnTo>
                <a:lnTo>
                  <a:pt x="65" y="35"/>
                </a:lnTo>
                <a:lnTo>
                  <a:pt x="48" y="43"/>
                </a:lnTo>
                <a:lnTo>
                  <a:pt x="35" y="49"/>
                </a:lnTo>
                <a:lnTo>
                  <a:pt x="22" y="58"/>
                </a:lnTo>
                <a:lnTo>
                  <a:pt x="13" y="68"/>
                </a:lnTo>
                <a:lnTo>
                  <a:pt x="5" y="76"/>
                </a:lnTo>
                <a:lnTo>
                  <a:pt x="2" y="86"/>
                </a:lnTo>
                <a:lnTo>
                  <a:pt x="0" y="96"/>
                </a:lnTo>
                <a:lnTo>
                  <a:pt x="0" y="144"/>
                </a:lnTo>
                <a:lnTo>
                  <a:pt x="2" y="154"/>
                </a:lnTo>
                <a:lnTo>
                  <a:pt x="5" y="163"/>
                </a:lnTo>
                <a:lnTo>
                  <a:pt x="13" y="173"/>
                </a:lnTo>
                <a:lnTo>
                  <a:pt x="22" y="181"/>
                </a:lnTo>
                <a:lnTo>
                  <a:pt x="35" y="189"/>
                </a:lnTo>
                <a:lnTo>
                  <a:pt x="48" y="198"/>
                </a:lnTo>
                <a:lnTo>
                  <a:pt x="65" y="204"/>
                </a:lnTo>
                <a:lnTo>
                  <a:pt x="85" y="212"/>
                </a:lnTo>
                <a:lnTo>
                  <a:pt x="105" y="217"/>
                </a:lnTo>
                <a:lnTo>
                  <a:pt x="126" y="224"/>
                </a:lnTo>
                <a:lnTo>
                  <a:pt x="150" y="227"/>
                </a:lnTo>
                <a:lnTo>
                  <a:pt x="176" y="232"/>
                </a:lnTo>
                <a:lnTo>
                  <a:pt x="201" y="236"/>
                </a:lnTo>
                <a:lnTo>
                  <a:pt x="229" y="237"/>
                </a:lnTo>
                <a:lnTo>
                  <a:pt x="258" y="239"/>
                </a:lnTo>
                <a:lnTo>
                  <a:pt x="288" y="239"/>
                </a:lnTo>
                <a:lnTo>
                  <a:pt x="318" y="239"/>
                </a:lnTo>
                <a:lnTo>
                  <a:pt x="346" y="237"/>
                </a:lnTo>
                <a:lnTo>
                  <a:pt x="373" y="236"/>
                </a:lnTo>
                <a:lnTo>
                  <a:pt x="399" y="232"/>
                </a:lnTo>
                <a:lnTo>
                  <a:pt x="424" y="227"/>
                </a:lnTo>
                <a:lnTo>
                  <a:pt x="449" y="224"/>
                </a:lnTo>
                <a:lnTo>
                  <a:pt x="471" y="217"/>
                </a:lnTo>
                <a:lnTo>
                  <a:pt x="491" y="212"/>
                </a:lnTo>
                <a:lnTo>
                  <a:pt x="509" y="204"/>
                </a:lnTo>
                <a:lnTo>
                  <a:pt x="526" y="198"/>
                </a:lnTo>
                <a:lnTo>
                  <a:pt x="541" y="189"/>
                </a:lnTo>
                <a:lnTo>
                  <a:pt x="552" y="181"/>
                </a:lnTo>
                <a:lnTo>
                  <a:pt x="562" y="173"/>
                </a:lnTo>
                <a:lnTo>
                  <a:pt x="569" y="163"/>
                </a:lnTo>
                <a:lnTo>
                  <a:pt x="574" y="154"/>
                </a:lnTo>
                <a:lnTo>
                  <a:pt x="575" y="144"/>
                </a:lnTo>
                <a:lnTo>
                  <a:pt x="575" y="96"/>
                </a:lnTo>
                <a:lnTo>
                  <a:pt x="574" y="86"/>
                </a:lnTo>
                <a:lnTo>
                  <a:pt x="569" y="76"/>
                </a:lnTo>
                <a:lnTo>
                  <a:pt x="562" y="68"/>
                </a:lnTo>
                <a:lnTo>
                  <a:pt x="552" y="58"/>
                </a:lnTo>
                <a:lnTo>
                  <a:pt x="541" y="49"/>
                </a:lnTo>
                <a:lnTo>
                  <a:pt x="526" y="43"/>
                </a:lnTo>
                <a:lnTo>
                  <a:pt x="509" y="35"/>
                </a:lnTo>
                <a:lnTo>
                  <a:pt x="491" y="28"/>
                </a:lnTo>
                <a:lnTo>
                  <a:pt x="471" y="21"/>
                </a:lnTo>
                <a:lnTo>
                  <a:pt x="449" y="16"/>
                </a:lnTo>
                <a:lnTo>
                  <a:pt x="424" y="11"/>
                </a:lnTo>
                <a:lnTo>
                  <a:pt x="399" y="8"/>
                </a:lnTo>
                <a:lnTo>
                  <a:pt x="373" y="5"/>
                </a:lnTo>
                <a:lnTo>
                  <a:pt x="346" y="1"/>
                </a:lnTo>
                <a:lnTo>
                  <a:pt x="318" y="1"/>
                </a:lnTo>
                <a:lnTo>
                  <a:pt x="288" y="0"/>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wipe(left)">
                                      <p:cBhvr>
                                        <p:cTn id="7"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261"/>
          <p:cNvSpPr>
            <a:spLocks/>
          </p:cNvSpPr>
          <p:nvPr/>
        </p:nvSpPr>
        <p:spPr bwMode="auto">
          <a:xfrm>
            <a:off x="9705975" y="6040438"/>
            <a:ext cx="5616575" cy="5616575"/>
          </a:xfrm>
          <a:custGeom>
            <a:avLst/>
            <a:gdLst>
              <a:gd name="T0" fmla="*/ 4793739 w 19679"/>
              <a:gd name="T1" fmla="*/ 822550 h 19679"/>
              <a:gd name="T2" fmla="*/ 4793739 w 19679"/>
              <a:gd name="T3" fmla="*/ 4793739 h 19679"/>
              <a:gd name="T4" fmla="*/ 822550 w 19679"/>
              <a:gd name="T5" fmla="*/ 4793739 h 19679"/>
              <a:gd name="T6" fmla="*/ 822550 w 19679"/>
              <a:gd name="T7" fmla="*/ 822550 h 19679"/>
              <a:gd name="T8" fmla="*/ 4793739 w 19679"/>
              <a:gd name="T9" fmla="*/ 82255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8435" name="Shape 262"/>
          <p:cNvSpPr>
            <a:spLocks/>
          </p:cNvSpPr>
          <p:nvPr/>
        </p:nvSpPr>
        <p:spPr bwMode="auto">
          <a:xfrm>
            <a:off x="9971088" y="5522913"/>
            <a:ext cx="5087937" cy="5089525"/>
          </a:xfrm>
          <a:custGeom>
            <a:avLst/>
            <a:gdLst>
              <a:gd name="T0" fmla="*/ 4342547 w 19679"/>
              <a:gd name="T1" fmla="*/ 745364 h 19679"/>
              <a:gd name="T2" fmla="*/ 4342547 w 19679"/>
              <a:gd name="T3" fmla="*/ 4343903 h 19679"/>
              <a:gd name="T4" fmla="*/ 745131 w 19679"/>
              <a:gd name="T5" fmla="*/ 4343903 h 19679"/>
              <a:gd name="T6" fmla="*/ 745131 w 19679"/>
              <a:gd name="T7" fmla="*/ 745364 h 19679"/>
              <a:gd name="T8" fmla="*/ 4342547 w 19679"/>
              <a:gd name="T9" fmla="*/ 74536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ffectLst>
            <a:outerShdw dist="6350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8436" name="Shape 263"/>
          <p:cNvSpPr>
            <a:spLocks/>
          </p:cNvSpPr>
          <p:nvPr/>
        </p:nvSpPr>
        <p:spPr bwMode="auto">
          <a:xfrm>
            <a:off x="10310813" y="5156200"/>
            <a:ext cx="4408487" cy="4406900"/>
          </a:xfrm>
          <a:custGeom>
            <a:avLst/>
            <a:gdLst>
              <a:gd name="T0" fmla="*/ 3762638 w 19679"/>
              <a:gd name="T1" fmla="*/ 645393 h 19679"/>
              <a:gd name="T2" fmla="*/ 3762638 w 19679"/>
              <a:gd name="T3" fmla="*/ 3761283 h 19679"/>
              <a:gd name="T4" fmla="*/ 645625 w 19679"/>
              <a:gd name="T5" fmla="*/ 3761283 h 19679"/>
              <a:gd name="T6" fmla="*/ 645625 w 19679"/>
              <a:gd name="T7" fmla="*/ 645393 h 19679"/>
              <a:gd name="T8" fmla="*/ 3762638 w 19679"/>
              <a:gd name="T9" fmla="*/ 645393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5493"/>
          </a:solidFill>
          <a:ln>
            <a:noFill/>
          </a:ln>
          <a:effectLst>
            <a:outerShdw dist="6350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8437" name="Shape 264"/>
          <p:cNvSpPr>
            <a:spLocks/>
          </p:cNvSpPr>
          <p:nvPr/>
        </p:nvSpPr>
        <p:spPr bwMode="auto">
          <a:xfrm>
            <a:off x="10782300" y="4897438"/>
            <a:ext cx="3463925" cy="3462337"/>
          </a:xfrm>
          <a:custGeom>
            <a:avLst/>
            <a:gdLst>
              <a:gd name="T0" fmla="*/ 2956455 w 19679"/>
              <a:gd name="T1" fmla="*/ 507061 h 19679"/>
              <a:gd name="T2" fmla="*/ 2956455 w 19679"/>
              <a:gd name="T3" fmla="*/ 2955100 h 19679"/>
              <a:gd name="T4" fmla="*/ 507294 w 19679"/>
              <a:gd name="T5" fmla="*/ 2955100 h 19679"/>
              <a:gd name="T6" fmla="*/ 507294 w 19679"/>
              <a:gd name="T7" fmla="*/ 507061 h 19679"/>
              <a:gd name="T8" fmla="*/ 2956455 w 19679"/>
              <a:gd name="T9" fmla="*/ 50706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980B9"/>
          </a:solidFill>
          <a:ln>
            <a:noFill/>
          </a:ln>
          <a:effectLst>
            <a:outerShdw dist="6350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8438" name="Shape 265"/>
          <p:cNvSpPr>
            <a:spLocks/>
          </p:cNvSpPr>
          <p:nvPr/>
        </p:nvSpPr>
        <p:spPr bwMode="auto">
          <a:xfrm>
            <a:off x="11463338" y="4799013"/>
            <a:ext cx="2103437" cy="2101850"/>
          </a:xfrm>
          <a:custGeom>
            <a:avLst/>
            <a:gdLst>
              <a:gd name="T0" fmla="*/ 1795281 w 19679"/>
              <a:gd name="T1" fmla="*/ 307817 h 19679"/>
              <a:gd name="T2" fmla="*/ 1795281 w 19679"/>
              <a:gd name="T3" fmla="*/ 1793926 h 19679"/>
              <a:gd name="T4" fmla="*/ 308049 w 19679"/>
              <a:gd name="T5" fmla="*/ 1793926 h 19679"/>
              <a:gd name="T6" fmla="*/ 308049 w 19679"/>
              <a:gd name="T7" fmla="*/ 307817 h 19679"/>
              <a:gd name="T8" fmla="*/ 1795281 w 19679"/>
              <a:gd name="T9" fmla="*/ 30781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49EAF"/>
          </a:solidFill>
          <a:ln>
            <a:noFill/>
          </a:ln>
          <a:effectLst>
            <a:outerShdw dist="6350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18439" name="Shape 266"/>
          <p:cNvSpPr>
            <a:spLocks noChangeShapeType="1"/>
          </p:cNvSpPr>
          <p:nvPr/>
        </p:nvSpPr>
        <p:spPr bwMode="auto">
          <a:xfrm>
            <a:off x="12472988" y="5529263"/>
            <a:ext cx="3613150"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8440" name="Shape 267"/>
          <p:cNvSpPr>
            <a:spLocks noChangeArrowheads="1"/>
          </p:cNvSpPr>
          <p:nvPr/>
        </p:nvSpPr>
        <p:spPr bwMode="auto">
          <a:xfrm>
            <a:off x="16313150" y="5354638"/>
            <a:ext cx="39655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andtypesetting.</a:t>
            </a:r>
          </a:p>
        </p:txBody>
      </p:sp>
      <p:sp>
        <p:nvSpPr>
          <p:cNvPr id="18441" name="Shape 268"/>
          <p:cNvSpPr>
            <a:spLocks noChangeShapeType="1"/>
          </p:cNvSpPr>
          <p:nvPr/>
        </p:nvSpPr>
        <p:spPr bwMode="auto">
          <a:xfrm>
            <a:off x="13987463" y="8137525"/>
            <a:ext cx="2224087"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8442" name="Shape 269"/>
          <p:cNvSpPr>
            <a:spLocks noChangeArrowheads="1"/>
          </p:cNvSpPr>
          <p:nvPr/>
        </p:nvSpPr>
        <p:spPr bwMode="auto">
          <a:xfrm>
            <a:off x="16395700" y="7915275"/>
            <a:ext cx="3967163"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andtypesetting.</a:t>
            </a:r>
          </a:p>
        </p:txBody>
      </p:sp>
      <p:sp>
        <p:nvSpPr>
          <p:cNvPr id="18443" name="Shape 270"/>
          <p:cNvSpPr>
            <a:spLocks noChangeShapeType="1"/>
          </p:cNvSpPr>
          <p:nvPr/>
        </p:nvSpPr>
        <p:spPr bwMode="auto">
          <a:xfrm>
            <a:off x="14331950" y="10699750"/>
            <a:ext cx="1817688"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8444" name="Shape 271"/>
          <p:cNvSpPr>
            <a:spLocks noChangeArrowheads="1"/>
          </p:cNvSpPr>
          <p:nvPr/>
        </p:nvSpPr>
        <p:spPr bwMode="auto">
          <a:xfrm>
            <a:off x="16340138" y="10477500"/>
            <a:ext cx="3967162"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andtypesetting.</a:t>
            </a:r>
          </a:p>
        </p:txBody>
      </p:sp>
      <p:sp>
        <p:nvSpPr>
          <p:cNvPr id="18445" name="Shape 272"/>
          <p:cNvSpPr>
            <a:spLocks noChangeShapeType="1"/>
          </p:cNvSpPr>
          <p:nvPr/>
        </p:nvSpPr>
        <p:spPr bwMode="auto">
          <a:xfrm>
            <a:off x="8178800" y="6875463"/>
            <a:ext cx="3397250"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8446" name="Shape 273"/>
          <p:cNvSpPr>
            <a:spLocks noChangeArrowheads="1"/>
          </p:cNvSpPr>
          <p:nvPr/>
        </p:nvSpPr>
        <p:spPr bwMode="auto">
          <a:xfrm>
            <a:off x="4051300" y="6497638"/>
            <a:ext cx="396557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andtypesetting.</a:t>
            </a:r>
          </a:p>
        </p:txBody>
      </p:sp>
      <p:sp>
        <p:nvSpPr>
          <p:cNvPr id="18447" name="Shape 274"/>
          <p:cNvSpPr>
            <a:spLocks noChangeArrowheads="1"/>
          </p:cNvSpPr>
          <p:nvPr/>
        </p:nvSpPr>
        <p:spPr bwMode="auto">
          <a:xfrm>
            <a:off x="4051300" y="6088063"/>
            <a:ext cx="39655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800" b="1">
                <a:solidFill>
                  <a:srgbClr val="CD6126"/>
                </a:solidFill>
                <a:latin typeface="Arial" pitchFamily="34" charset="0"/>
                <a:cs typeface="Arial" pitchFamily="34" charset="0"/>
                <a:sym typeface="Arial" pitchFamily="34" charset="0"/>
              </a:rPr>
              <a:t>Your Title</a:t>
            </a:r>
          </a:p>
        </p:txBody>
      </p:sp>
      <p:sp>
        <p:nvSpPr>
          <p:cNvPr id="18448" name="Shape 275"/>
          <p:cNvSpPr>
            <a:spLocks noChangeShapeType="1"/>
          </p:cNvSpPr>
          <p:nvPr/>
        </p:nvSpPr>
        <p:spPr bwMode="auto">
          <a:xfrm>
            <a:off x="7994650" y="9672638"/>
            <a:ext cx="3144838" cy="0"/>
          </a:xfrm>
          <a:prstGeom prst="line">
            <a:avLst/>
          </a:prstGeom>
          <a:noFill/>
          <a:ln w="25400">
            <a:solidFill>
              <a:srgbClr val="7E7D80"/>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18449" name="Shape 276"/>
          <p:cNvSpPr>
            <a:spLocks noChangeArrowheads="1"/>
          </p:cNvSpPr>
          <p:nvPr/>
        </p:nvSpPr>
        <p:spPr bwMode="auto">
          <a:xfrm>
            <a:off x="4021138" y="9348788"/>
            <a:ext cx="39671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000">
                <a:solidFill>
                  <a:srgbClr val="0C2030"/>
                </a:solidFill>
                <a:latin typeface="Arial" pitchFamily="34" charset="0"/>
                <a:cs typeface="Arial" pitchFamily="34" charset="0"/>
                <a:sym typeface="Arial" pitchFamily="34" charset="0"/>
              </a:rPr>
              <a:t>Lorem Ipsum is simply dummy text of the printing andtypesetting.</a:t>
            </a:r>
          </a:p>
        </p:txBody>
      </p:sp>
      <p:sp>
        <p:nvSpPr>
          <p:cNvPr id="18450" name="Shape 277"/>
          <p:cNvSpPr>
            <a:spLocks noChangeArrowheads="1"/>
          </p:cNvSpPr>
          <p:nvPr/>
        </p:nvSpPr>
        <p:spPr bwMode="auto">
          <a:xfrm>
            <a:off x="4021138" y="8910638"/>
            <a:ext cx="3967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800" b="1">
                <a:solidFill>
                  <a:srgbClr val="CD6126"/>
                </a:solidFill>
                <a:latin typeface="Arial" pitchFamily="34" charset="0"/>
                <a:cs typeface="Arial" pitchFamily="34" charset="0"/>
                <a:sym typeface="Arial" pitchFamily="34" charset="0"/>
              </a:rPr>
              <a:t>Your Title</a:t>
            </a:r>
          </a:p>
        </p:txBody>
      </p:sp>
      <p:sp>
        <p:nvSpPr>
          <p:cNvPr id="18451" name="Shape 278"/>
          <p:cNvSpPr>
            <a:spLocks noChangeArrowheads="1"/>
          </p:cNvSpPr>
          <p:nvPr/>
        </p:nvSpPr>
        <p:spPr bwMode="auto">
          <a:xfrm>
            <a:off x="16340138" y="10052050"/>
            <a:ext cx="3967162"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800" b="1">
                <a:solidFill>
                  <a:srgbClr val="AC651F"/>
                </a:solidFill>
                <a:latin typeface="Arial" pitchFamily="34" charset="0"/>
                <a:cs typeface="Arial" pitchFamily="34" charset="0"/>
                <a:sym typeface="Arial" pitchFamily="34" charset="0"/>
              </a:rPr>
              <a:t>Your Title</a:t>
            </a:r>
          </a:p>
        </p:txBody>
      </p:sp>
      <p:sp>
        <p:nvSpPr>
          <p:cNvPr id="18452" name="Shape 279"/>
          <p:cNvSpPr>
            <a:spLocks noChangeArrowheads="1"/>
          </p:cNvSpPr>
          <p:nvPr/>
        </p:nvSpPr>
        <p:spPr bwMode="auto">
          <a:xfrm>
            <a:off x="16395700" y="7542213"/>
            <a:ext cx="3967163"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800" b="1">
                <a:solidFill>
                  <a:srgbClr val="CD6126"/>
                </a:solidFill>
                <a:latin typeface="Arial" pitchFamily="34" charset="0"/>
                <a:cs typeface="Arial" pitchFamily="34" charset="0"/>
                <a:sym typeface="Arial" pitchFamily="34" charset="0"/>
              </a:rPr>
              <a:t>Your Title</a:t>
            </a:r>
          </a:p>
        </p:txBody>
      </p:sp>
      <p:sp>
        <p:nvSpPr>
          <p:cNvPr id="18453" name="Shape 280"/>
          <p:cNvSpPr>
            <a:spLocks noChangeArrowheads="1"/>
          </p:cNvSpPr>
          <p:nvPr/>
        </p:nvSpPr>
        <p:spPr bwMode="auto">
          <a:xfrm>
            <a:off x="16313150" y="4992688"/>
            <a:ext cx="39655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800" b="1">
                <a:solidFill>
                  <a:srgbClr val="CD6126"/>
                </a:solidFill>
                <a:latin typeface="Arial" pitchFamily="34" charset="0"/>
                <a:cs typeface="Arial" pitchFamily="34" charset="0"/>
                <a:sym typeface="Arial" pitchFamily="34" charset="0"/>
              </a:rPr>
              <a:t>Your Title</a:t>
            </a:r>
          </a:p>
        </p:txBody>
      </p:sp>
      <p:pic>
        <p:nvPicPr>
          <p:cNvPr id="18454" name="图片 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751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8455" name="Group 161"/>
          <p:cNvGrpSpPr>
            <a:grpSpLocks/>
          </p:cNvGrpSpPr>
          <p:nvPr/>
        </p:nvGrpSpPr>
        <p:grpSpPr bwMode="auto">
          <a:xfrm>
            <a:off x="9831388" y="1693863"/>
            <a:ext cx="6515100" cy="920750"/>
            <a:chOff x="0" y="0"/>
            <a:chExt cx="6515142" cy="921518"/>
          </a:xfrm>
        </p:grpSpPr>
        <p:sp>
          <p:nvSpPr>
            <p:cNvPr id="18457" name="Shape 160"/>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WHAT WE DO?</a:t>
              </a:r>
            </a:p>
          </p:txBody>
        </p:sp>
        <p:pic>
          <p:nvPicPr>
            <p:cNvPr id="18458" name="图片 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8456" name="Freeform 62"/>
          <p:cNvSpPr>
            <a:spLocks noEditPoints="1" noChangeArrowheads="1"/>
          </p:cNvSpPr>
          <p:nvPr/>
        </p:nvSpPr>
        <p:spPr bwMode="auto">
          <a:xfrm>
            <a:off x="8391525" y="1455738"/>
            <a:ext cx="1203325" cy="1303337"/>
          </a:xfrm>
          <a:custGeom>
            <a:avLst/>
            <a:gdLst>
              <a:gd name="T0" fmla="*/ 1194705 w 698"/>
              <a:gd name="T1" fmla="*/ 597435 h 757"/>
              <a:gd name="T2" fmla="*/ 1156778 w 698"/>
              <a:gd name="T3" fmla="*/ 464863 h 757"/>
              <a:gd name="T4" fmla="*/ 1087820 w 698"/>
              <a:gd name="T5" fmla="*/ 346064 h 757"/>
              <a:gd name="T6" fmla="*/ 993002 w 698"/>
              <a:gd name="T7" fmla="*/ 244483 h 757"/>
              <a:gd name="T8" fmla="*/ 908528 w 698"/>
              <a:gd name="T9" fmla="*/ 201440 h 757"/>
              <a:gd name="T10" fmla="*/ 836121 w 698"/>
              <a:gd name="T11" fmla="*/ 227266 h 757"/>
              <a:gd name="T12" fmla="*/ 801642 w 698"/>
              <a:gd name="T13" fmla="*/ 297856 h 757"/>
              <a:gd name="T14" fmla="*/ 827501 w 698"/>
              <a:gd name="T15" fmla="*/ 368447 h 757"/>
              <a:gd name="T16" fmla="*/ 937835 w 698"/>
              <a:gd name="T17" fmla="*/ 483801 h 757"/>
              <a:gd name="T18" fmla="*/ 1001622 w 698"/>
              <a:gd name="T19" fmla="*/ 654251 h 757"/>
              <a:gd name="T20" fmla="*/ 986106 w 698"/>
              <a:gd name="T21" fmla="*/ 821257 h 757"/>
              <a:gd name="T22" fmla="*/ 911976 w 698"/>
              <a:gd name="T23" fmla="*/ 957273 h 757"/>
              <a:gd name="T24" fmla="*/ 793022 w 698"/>
              <a:gd name="T25" fmla="*/ 1055410 h 757"/>
              <a:gd name="T26" fmla="*/ 643038 w 698"/>
              <a:gd name="T27" fmla="*/ 1101897 h 757"/>
              <a:gd name="T28" fmla="*/ 484433 w 698"/>
              <a:gd name="T29" fmla="*/ 1084679 h 757"/>
              <a:gd name="T30" fmla="*/ 348240 w 698"/>
              <a:gd name="T31" fmla="*/ 1012367 h 757"/>
              <a:gd name="T32" fmla="*/ 249974 w 698"/>
              <a:gd name="T33" fmla="*/ 893569 h 757"/>
              <a:gd name="T34" fmla="*/ 205151 w 698"/>
              <a:gd name="T35" fmla="*/ 743780 h 757"/>
              <a:gd name="T36" fmla="*/ 224115 w 698"/>
              <a:gd name="T37" fmla="*/ 564722 h 757"/>
              <a:gd name="T38" fmla="*/ 325829 w 698"/>
              <a:gd name="T39" fmla="*/ 413211 h 757"/>
              <a:gd name="T40" fmla="*/ 394787 w 698"/>
              <a:gd name="T41" fmla="*/ 334012 h 757"/>
              <a:gd name="T42" fmla="*/ 391339 w 698"/>
              <a:gd name="T43" fmla="*/ 259979 h 757"/>
              <a:gd name="T44" fmla="*/ 334448 w 698"/>
              <a:gd name="T45" fmla="*/ 208327 h 757"/>
              <a:gd name="T46" fmla="*/ 258594 w 698"/>
              <a:gd name="T47" fmla="*/ 210049 h 757"/>
              <a:gd name="T48" fmla="*/ 162052 w 698"/>
              <a:gd name="T49" fmla="*/ 294413 h 757"/>
              <a:gd name="T50" fmla="*/ 81026 w 698"/>
              <a:gd name="T51" fmla="*/ 404603 h 757"/>
              <a:gd name="T52" fmla="*/ 25859 w 698"/>
              <a:gd name="T53" fmla="*/ 530288 h 757"/>
              <a:gd name="T54" fmla="*/ 1724 w 698"/>
              <a:gd name="T55" fmla="*/ 666303 h 757"/>
              <a:gd name="T56" fmla="*/ 8620 w 698"/>
              <a:gd name="T57" fmla="*/ 793710 h 757"/>
              <a:gd name="T58" fmla="*/ 37927 w 698"/>
              <a:gd name="T59" fmla="*/ 907343 h 757"/>
              <a:gd name="T60" fmla="*/ 137917 w 698"/>
              <a:gd name="T61" fmla="*/ 1084679 h 757"/>
              <a:gd name="T62" fmla="*/ 317209 w 698"/>
              <a:gd name="T63" fmla="*/ 1231025 h 757"/>
              <a:gd name="T64" fmla="*/ 453402 w 698"/>
              <a:gd name="T65" fmla="*/ 1286120 h 757"/>
              <a:gd name="T66" fmla="*/ 570631 w 698"/>
              <a:gd name="T67" fmla="*/ 1303337 h 757"/>
              <a:gd name="T68" fmla="*/ 694756 w 698"/>
              <a:gd name="T69" fmla="*/ 1296450 h 757"/>
              <a:gd name="T70" fmla="*/ 808538 w 698"/>
              <a:gd name="T71" fmla="*/ 1265459 h 757"/>
              <a:gd name="T72" fmla="*/ 984382 w 698"/>
              <a:gd name="T73" fmla="*/ 1163878 h 757"/>
              <a:gd name="T74" fmla="*/ 1130919 w 698"/>
              <a:gd name="T75" fmla="*/ 988263 h 757"/>
              <a:gd name="T76" fmla="*/ 1186085 w 698"/>
              <a:gd name="T77" fmla="*/ 853970 h 757"/>
              <a:gd name="T78" fmla="*/ 1203325 w 698"/>
              <a:gd name="T79" fmla="*/ 731728 h 757"/>
              <a:gd name="T80" fmla="*/ 694756 w 698"/>
              <a:gd name="T81" fmla="*/ 63703 h 757"/>
              <a:gd name="T82" fmla="*/ 639590 w 698"/>
              <a:gd name="T83" fmla="*/ 8609 h 757"/>
              <a:gd name="T84" fmla="*/ 562011 w 698"/>
              <a:gd name="T85" fmla="*/ 8609 h 757"/>
              <a:gd name="T86" fmla="*/ 510293 w 698"/>
              <a:gd name="T87" fmla="*/ 63703 h 757"/>
              <a:gd name="T88" fmla="*/ 505121 w 698"/>
              <a:gd name="T89" fmla="*/ 623260 h 757"/>
              <a:gd name="T90" fmla="*/ 548220 w 698"/>
              <a:gd name="T91" fmla="*/ 686964 h 757"/>
              <a:gd name="T92" fmla="*/ 622350 w 698"/>
              <a:gd name="T93" fmla="*/ 700737 h 757"/>
              <a:gd name="T94" fmla="*/ 686137 w 698"/>
              <a:gd name="T95" fmla="*/ 657694 h 757"/>
              <a:gd name="T96" fmla="*/ 703376 w 698"/>
              <a:gd name="T97" fmla="*/ 101581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98"/>
              <a:gd name="T148" fmla="*/ 0 h 757"/>
              <a:gd name="T149" fmla="*/ 698 w 698"/>
              <a:gd name="T150" fmla="*/ 757 h 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98" h="757">
                <a:moveTo>
                  <a:pt x="698" y="409"/>
                </a:moveTo>
                <a:lnTo>
                  <a:pt x="698" y="387"/>
                </a:lnTo>
                <a:lnTo>
                  <a:pt x="696" y="367"/>
                </a:lnTo>
                <a:lnTo>
                  <a:pt x="693" y="347"/>
                </a:lnTo>
                <a:lnTo>
                  <a:pt x="690" y="327"/>
                </a:lnTo>
                <a:lnTo>
                  <a:pt x="685" y="308"/>
                </a:lnTo>
                <a:lnTo>
                  <a:pt x="678" y="288"/>
                </a:lnTo>
                <a:lnTo>
                  <a:pt x="671" y="270"/>
                </a:lnTo>
                <a:lnTo>
                  <a:pt x="663" y="251"/>
                </a:lnTo>
                <a:lnTo>
                  <a:pt x="653" y="235"/>
                </a:lnTo>
                <a:lnTo>
                  <a:pt x="643" y="218"/>
                </a:lnTo>
                <a:lnTo>
                  <a:pt x="631" y="201"/>
                </a:lnTo>
                <a:lnTo>
                  <a:pt x="618" y="186"/>
                </a:lnTo>
                <a:lnTo>
                  <a:pt x="604" y="171"/>
                </a:lnTo>
                <a:lnTo>
                  <a:pt x="591" y="156"/>
                </a:lnTo>
                <a:lnTo>
                  <a:pt x="576" y="142"/>
                </a:lnTo>
                <a:lnTo>
                  <a:pt x="559" y="129"/>
                </a:lnTo>
                <a:lnTo>
                  <a:pt x="549" y="122"/>
                </a:lnTo>
                <a:lnTo>
                  <a:pt x="539" y="119"/>
                </a:lnTo>
                <a:lnTo>
                  <a:pt x="527" y="117"/>
                </a:lnTo>
                <a:lnTo>
                  <a:pt x="515" y="117"/>
                </a:lnTo>
                <a:lnTo>
                  <a:pt x="505" y="121"/>
                </a:lnTo>
                <a:lnTo>
                  <a:pt x="495" y="126"/>
                </a:lnTo>
                <a:lnTo>
                  <a:pt x="485" y="132"/>
                </a:lnTo>
                <a:lnTo>
                  <a:pt x="477" y="141"/>
                </a:lnTo>
                <a:lnTo>
                  <a:pt x="472" y="151"/>
                </a:lnTo>
                <a:lnTo>
                  <a:pt x="467" y="161"/>
                </a:lnTo>
                <a:lnTo>
                  <a:pt x="465" y="173"/>
                </a:lnTo>
                <a:lnTo>
                  <a:pt x="467" y="184"/>
                </a:lnTo>
                <a:lnTo>
                  <a:pt x="469" y="194"/>
                </a:lnTo>
                <a:lnTo>
                  <a:pt x="474" y="204"/>
                </a:lnTo>
                <a:lnTo>
                  <a:pt x="480" y="214"/>
                </a:lnTo>
                <a:lnTo>
                  <a:pt x="489" y="221"/>
                </a:lnTo>
                <a:lnTo>
                  <a:pt x="510" y="240"/>
                </a:lnTo>
                <a:lnTo>
                  <a:pt x="529" y="260"/>
                </a:lnTo>
                <a:lnTo>
                  <a:pt x="544" y="281"/>
                </a:lnTo>
                <a:lnTo>
                  <a:pt x="557" y="305"/>
                </a:lnTo>
                <a:lnTo>
                  <a:pt x="569" y="328"/>
                </a:lnTo>
                <a:lnTo>
                  <a:pt x="576" y="353"/>
                </a:lnTo>
                <a:lnTo>
                  <a:pt x="581" y="380"/>
                </a:lnTo>
                <a:lnTo>
                  <a:pt x="582" y="409"/>
                </a:lnTo>
                <a:lnTo>
                  <a:pt x="581" y="432"/>
                </a:lnTo>
                <a:lnTo>
                  <a:pt x="577" y="454"/>
                </a:lnTo>
                <a:lnTo>
                  <a:pt x="572" y="477"/>
                </a:lnTo>
                <a:lnTo>
                  <a:pt x="564" y="499"/>
                </a:lnTo>
                <a:lnTo>
                  <a:pt x="554" y="519"/>
                </a:lnTo>
                <a:lnTo>
                  <a:pt x="542" y="538"/>
                </a:lnTo>
                <a:lnTo>
                  <a:pt x="529" y="556"/>
                </a:lnTo>
                <a:lnTo>
                  <a:pt x="514" y="573"/>
                </a:lnTo>
                <a:lnTo>
                  <a:pt x="497" y="588"/>
                </a:lnTo>
                <a:lnTo>
                  <a:pt x="479" y="601"/>
                </a:lnTo>
                <a:lnTo>
                  <a:pt x="460" y="613"/>
                </a:lnTo>
                <a:lnTo>
                  <a:pt x="440" y="623"/>
                </a:lnTo>
                <a:lnTo>
                  <a:pt x="418" y="630"/>
                </a:lnTo>
                <a:lnTo>
                  <a:pt x="397" y="636"/>
                </a:lnTo>
                <a:lnTo>
                  <a:pt x="373" y="640"/>
                </a:lnTo>
                <a:lnTo>
                  <a:pt x="350" y="641"/>
                </a:lnTo>
                <a:lnTo>
                  <a:pt x="326" y="640"/>
                </a:lnTo>
                <a:lnTo>
                  <a:pt x="303" y="636"/>
                </a:lnTo>
                <a:lnTo>
                  <a:pt x="281" y="630"/>
                </a:lnTo>
                <a:lnTo>
                  <a:pt x="259" y="623"/>
                </a:lnTo>
                <a:lnTo>
                  <a:pt x="239" y="613"/>
                </a:lnTo>
                <a:lnTo>
                  <a:pt x="219" y="601"/>
                </a:lnTo>
                <a:lnTo>
                  <a:pt x="202" y="588"/>
                </a:lnTo>
                <a:lnTo>
                  <a:pt x="186" y="573"/>
                </a:lnTo>
                <a:lnTo>
                  <a:pt x="171" y="556"/>
                </a:lnTo>
                <a:lnTo>
                  <a:pt x="157" y="538"/>
                </a:lnTo>
                <a:lnTo>
                  <a:pt x="145" y="519"/>
                </a:lnTo>
                <a:lnTo>
                  <a:pt x="135" y="499"/>
                </a:lnTo>
                <a:lnTo>
                  <a:pt x="127" y="477"/>
                </a:lnTo>
                <a:lnTo>
                  <a:pt x="122" y="454"/>
                </a:lnTo>
                <a:lnTo>
                  <a:pt x="119" y="432"/>
                </a:lnTo>
                <a:lnTo>
                  <a:pt x="117" y="409"/>
                </a:lnTo>
                <a:lnTo>
                  <a:pt x="119" y="380"/>
                </a:lnTo>
                <a:lnTo>
                  <a:pt x="124" y="353"/>
                </a:lnTo>
                <a:lnTo>
                  <a:pt x="130" y="328"/>
                </a:lnTo>
                <a:lnTo>
                  <a:pt x="142" y="305"/>
                </a:lnTo>
                <a:lnTo>
                  <a:pt x="155" y="281"/>
                </a:lnTo>
                <a:lnTo>
                  <a:pt x="171" y="260"/>
                </a:lnTo>
                <a:lnTo>
                  <a:pt x="189" y="240"/>
                </a:lnTo>
                <a:lnTo>
                  <a:pt x="211" y="221"/>
                </a:lnTo>
                <a:lnTo>
                  <a:pt x="219" y="214"/>
                </a:lnTo>
                <a:lnTo>
                  <a:pt x="226" y="204"/>
                </a:lnTo>
                <a:lnTo>
                  <a:pt x="229" y="194"/>
                </a:lnTo>
                <a:lnTo>
                  <a:pt x="232" y="184"/>
                </a:lnTo>
                <a:lnTo>
                  <a:pt x="232" y="173"/>
                </a:lnTo>
                <a:lnTo>
                  <a:pt x="231" y="161"/>
                </a:lnTo>
                <a:lnTo>
                  <a:pt x="227" y="151"/>
                </a:lnTo>
                <a:lnTo>
                  <a:pt x="221" y="141"/>
                </a:lnTo>
                <a:lnTo>
                  <a:pt x="214" y="132"/>
                </a:lnTo>
                <a:lnTo>
                  <a:pt x="204" y="126"/>
                </a:lnTo>
                <a:lnTo>
                  <a:pt x="194" y="121"/>
                </a:lnTo>
                <a:lnTo>
                  <a:pt x="184" y="117"/>
                </a:lnTo>
                <a:lnTo>
                  <a:pt x="172" y="117"/>
                </a:lnTo>
                <a:lnTo>
                  <a:pt x="160" y="119"/>
                </a:lnTo>
                <a:lnTo>
                  <a:pt x="150" y="122"/>
                </a:lnTo>
                <a:lnTo>
                  <a:pt x="140" y="129"/>
                </a:lnTo>
                <a:lnTo>
                  <a:pt x="124" y="142"/>
                </a:lnTo>
                <a:lnTo>
                  <a:pt x="109" y="156"/>
                </a:lnTo>
                <a:lnTo>
                  <a:pt x="94" y="171"/>
                </a:lnTo>
                <a:lnTo>
                  <a:pt x="80" y="186"/>
                </a:lnTo>
                <a:lnTo>
                  <a:pt x="68" y="201"/>
                </a:lnTo>
                <a:lnTo>
                  <a:pt x="57" y="218"/>
                </a:lnTo>
                <a:lnTo>
                  <a:pt x="47" y="235"/>
                </a:lnTo>
                <a:lnTo>
                  <a:pt x="37" y="251"/>
                </a:lnTo>
                <a:lnTo>
                  <a:pt x="28" y="270"/>
                </a:lnTo>
                <a:lnTo>
                  <a:pt x="22" y="288"/>
                </a:lnTo>
                <a:lnTo>
                  <a:pt x="15" y="308"/>
                </a:lnTo>
                <a:lnTo>
                  <a:pt x="10" y="327"/>
                </a:lnTo>
                <a:lnTo>
                  <a:pt x="6" y="347"/>
                </a:lnTo>
                <a:lnTo>
                  <a:pt x="3" y="367"/>
                </a:lnTo>
                <a:lnTo>
                  <a:pt x="1" y="387"/>
                </a:lnTo>
                <a:lnTo>
                  <a:pt x="0" y="409"/>
                </a:lnTo>
                <a:lnTo>
                  <a:pt x="1" y="425"/>
                </a:lnTo>
                <a:lnTo>
                  <a:pt x="1" y="444"/>
                </a:lnTo>
                <a:lnTo>
                  <a:pt x="5" y="461"/>
                </a:lnTo>
                <a:lnTo>
                  <a:pt x="8" y="477"/>
                </a:lnTo>
                <a:lnTo>
                  <a:pt x="11" y="496"/>
                </a:lnTo>
                <a:lnTo>
                  <a:pt x="16" y="511"/>
                </a:lnTo>
                <a:lnTo>
                  <a:pt x="22" y="527"/>
                </a:lnTo>
                <a:lnTo>
                  <a:pt x="28" y="544"/>
                </a:lnTo>
                <a:lnTo>
                  <a:pt x="43" y="574"/>
                </a:lnTo>
                <a:lnTo>
                  <a:pt x="60" y="603"/>
                </a:lnTo>
                <a:lnTo>
                  <a:pt x="80" y="630"/>
                </a:lnTo>
                <a:lnTo>
                  <a:pt x="104" y="655"/>
                </a:lnTo>
                <a:lnTo>
                  <a:pt x="127" y="676"/>
                </a:lnTo>
                <a:lnTo>
                  <a:pt x="154" y="697"/>
                </a:lnTo>
                <a:lnTo>
                  <a:pt x="184" y="715"/>
                </a:lnTo>
                <a:lnTo>
                  <a:pt x="214" y="730"/>
                </a:lnTo>
                <a:lnTo>
                  <a:pt x="229" y="735"/>
                </a:lnTo>
                <a:lnTo>
                  <a:pt x="246" y="742"/>
                </a:lnTo>
                <a:lnTo>
                  <a:pt x="263" y="747"/>
                </a:lnTo>
                <a:lnTo>
                  <a:pt x="279" y="750"/>
                </a:lnTo>
                <a:lnTo>
                  <a:pt x="296" y="753"/>
                </a:lnTo>
                <a:lnTo>
                  <a:pt x="315" y="755"/>
                </a:lnTo>
                <a:lnTo>
                  <a:pt x="331" y="757"/>
                </a:lnTo>
                <a:lnTo>
                  <a:pt x="350" y="757"/>
                </a:lnTo>
                <a:lnTo>
                  <a:pt x="368" y="757"/>
                </a:lnTo>
                <a:lnTo>
                  <a:pt x="385" y="755"/>
                </a:lnTo>
                <a:lnTo>
                  <a:pt x="403" y="753"/>
                </a:lnTo>
                <a:lnTo>
                  <a:pt x="420" y="750"/>
                </a:lnTo>
                <a:lnTo>
                  <a:pt x="437" y="747"/>
                </a:lnTo>
                <a:lnTo>
                  <a:pt x="453" y="742"/>
                </a:lnTo>
                <a:lnTo>
                  <a:pt x="469" y="735"/>
                </a:lnTo>
                <a:lnTo>
                  <a:pt x="485" y="730"/>
                </a:lnTo>
                <a:lnTo>
                  <a:pt x="515" y="715"/>
                </a:lnTo>
                <a:lnTo>
                  <a:pt x="544" y="697"/>
                </a:lnTo>
                <a:lnTo>
                  <a:pt x="571" y="676"/>
                </a:lnTo>
                <a:lnTo>
                  <a:pt x="596" y="655"/>
                </a:lnTo>
                <a:lnTo>
                  <a:pt x="619" y="630"/>
                </a:lnTo>
                <a:lnTo>
                  <a:pt x="639" y="603"/>
                </a:lnTo>
                <a:lnTo>
                  <a:pt x="656" y="574"/>
                </a:lnTo>
                <a:lnTo>
                  <a:pt x="671" y="544"/>
                </a:lnTo>
                <a:lnTo>
                  <a:pt x="678" y="527"/>
                </a:lnTo>
                <a:lnTo>
                  <a:pt x="683" y="511"/>
                </a:lnTo>
                <a:lnTo>
                  <a:pt x="688" y="496"/>
                </a:lnTo>
                <a:lnTo>
                  <a:pt x="691" y="477"/>
                </a:lnTo>
                <a:lnTo>
                  <a:pt x="695" y="461"/>
                </a:lnTo>
                <a:lnTo>
                  <a:pt x="696" y="444"/>
                </a:lnTo>
                <a:lnTo>
                  <a:pt x="698" y="425"/>
                </a:lnTo>
                <a:lnTo>
                  <a:pt x="698" y="409"/>
                </a:lnTo>
                <a:close/>
                <a:moveTo>
                  <a:pt x="408" y="59"/>
                </a:moveTo>
                <a:lnTo>
                  <a:pt x="407" y="47"/>
                </a:lnTo>
                <a:lnTo>
                  <a:pt x="403" y="37"/>
                </a:lnTo>
                <a:lnTo>
                  <a:pt x="398" y="27"/>
                </a:lnTo>
                <a:lnTo>
                  <a:pt x="390" y="17"/>
                </a:lnTo>
                <a:lnTo>
                  <a:pt x="381" y="10"/>
                </a:lnTo>
                <a:lnTo>
                  <a:pt x="371" y="5"/>
                </a:lnTo>
                <a:lnTo>
                  <a:pt x="361" y="2"/>
                </a:lnTo>
                <a:lnTo>
                  <a:pt x="350" y="0"/>
                </a:lnTo>
                <a:lnTo>
                  <a:pt x="338" y="2"/>
                </a:lnTo>
                <a:lnTo>
                  <a:pt x="326" y="5"/>
                </a:lnTo>
                <a:lnTo>
                  <a:pt x="318" y="10"/>
                </a:lnTo>
                <a:lnTo>
                  <a:pt x="308" y="17"/>
                </a:lnTo>
                <a:lnTo>
                  <a:pt x="301" y="27"/>
                </a:lnTo>
                <a:lnTo>
                  <a:pt x="296" y="37"/>
                </a:lnTo>
                <a:lnTo>
                  <a:pt x="293" y="47"/>
                </a:lnTo>
                <a:lnTo>
                  <a:pt x="291" y="59"/>
                </a:lnTo>
                <a:lnTo>
                  <a:pt x="291" y="350"/>
                </a:lnTo>
                <a:lnTo>
                  <a:pt x="293" y="362"/>
                </a:lnTo>
                <a:lnTo>
                  <a:pt x="296" y="372"/>
                </a:lnTo>
                <a:lnTo>
                  <a:pt x="301" y="382"/>
                </a:lnTo>
                <a:lnTo>
                  <a:pt x="308" y="390"/>
                </a:lnTo>
                <a:lnTo>
                  <a:pt x="318" y="399"/>
                </a:lnTo>
                <a:lnTo>
                  <a:pt x="326" y="404"/>
                </a:lnTo>
                <a:lnTo>
                  <a:pt x="338" y="407"/>
                </a:lnTo>
                <a:lnTo>
                  <a:pt x="350" y="409"/>
                </a:lnTo>
                <a:lnTo>
                  <a:pt x="361" y="407"/>
                </a:lnTo>
                <a:lnTo>
                  <a:pt x="371" y="404"/>
                </a:lnTo>
                <a:lnTo>
                  <a:pt x="381" y="399"/>
                </a:lnTo>
                <a:lnTo>
                  <a:pt x="390" y="390"/>
                </a:lnTo>
                <a:lnTo>
                  <a:pt x="398" y="382"/>
                </a:lnTo>
                <a:lnTo>
                  <a:pt x="403" y="372"/>
                </a:lnTo>
                <a:lnTo>
                  <a:pt x="407" y="362"/>
                </a:lnTo>
                <a:lnTo>
                  <a:pt x="408" y="350"/>
                </a:lnTo>
                <a:lnTo>
                  <a:pt x="408" y="59"/>
                </a:lnTo>
                <a:close/>
              </a:path>
            </a:pathLst>
          </a:custGeom>
          <a:solidFill>
            <a:srgbClr val="235F80"/>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7535863" y="5510213"/>
            <a:ext cx="9312275" cy="2695575"/>
            <a:chOff x="0" y="0"/>
            <a:chExt cx="14664" cy="4244"/>
          </a:xfrm>
        </p:grpSpPr>
        <p:sp>
          <p:nvSpPr>
            <p:cNvPr id="19459" name="Shape 282"/>
            <p:cNvSpPr>
              <a:spLocks noChangeArrowheads="1"/>
            </p:cNvSpPr>
            <p:nvPr/>
          </p:nvSpPr>
          <p:spPr bwMode="auto">
            <a:xfrm>
              <a:off x="3666" y="1827"/>
              <a:ext cx="9479"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TIMELINE</a:t>
              </a:r>
            </a:p>
          </p:txBody>
        </p:sp>
        <p:pic>
          <p:nvPicPr>
            <p:cNvPr id="19460" name="图片 2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Freeform 57"/>
            <p:cNvSpPr>
              <a:spLocks noEditPoints="1" noChangeArrowheads="1"/>
            </p:cNvSpPr>
            <p:nvPr/>
          </p:nvSpPr>
          <p:spPr bwMode="auto">
            <a:xfrm>
              <a:off x="2642" y="1354"/>
              <a:ext cx="1543" cy="1666"/>
            </a:xfrm>
            <a:custGeom>
              <a:avLst/>
              <a:gdLst>
                <a:gd name="T0" fmla="*/ 783 w 757"/>
                <a:gd name="T1" fmla="*/ 1588 h 815"/>
                <a:gd name="T2" fmla="*/ 738 w 757"/>
                <a:gd name="T3" fmla="*/ 1588 h 815"/>
                <a:gd name="T4" fmla="*/ 656 w 757"/>
                <a:gd name="T5" fmla="*/ 1543 h 815"/>
                <a:gd name="T6" fmla="*/ 611 w 757"/>
                <a:gd name="T7" fmla="*/ 1462 h 815"/>
                <a:gd name="T8" fmla="*/ 611 w 757"/>
                <a:gd name="T9" fmla="*/ 1417 h 815"/>
                <a:gd name="T10" fmla="*/ 628 w 757"/>
                <a:gd name="T11" fmla="*/ 1415 h 815"/>
                <a:gd name="T12" fmla="*/ 638 w 757"/>
                <a:gd name="T13" fmla="*/ 1427 h 815"/>
                <a:gd name="T14" fmla="*/ 658 w 757"/>
                <a:gd name="T15" fmla="*/ 1502 h 815"/>
                <a:gd name="T16" fmla="*/ 722 w 757"/>
                <a:gd name="T17" fmla="*/ 1549 h 815"/>
                <a:gd name="T18" fmla="*/ 775 w 757"/>
                <a:gd name="T19" fmla="*/ 1564 h 815"/>
                <a:gd name="T20" fmla="*/ 785 w 757"/>
                <a:gd name="T21" fmla="*/ 1578 h 815"/>
                <a:gd name="T22" fmla="*/ 1488 w 757"/>
                <a:gd name="T23" fmla="*/ 1259 h 815"/>
                <a:gd name="T24" fmla="*/ 1413 w 757"/>
                <a:gd name="T25" fmla="*/ 1171 h 815"/>
                <a:gd name="T26" fmla="*/ 1341 w 757"/>
                <a:gd name="T27" fmla="*/ 1047 h 815"/>
                <a:gd name="T28" fmla="*/ 1286 w 757"/>
                <a:gd name="T29" fmla="*/ 889 h 815"/>
                <a:gd name="T30" fmla="*/ 1254 w 757"/>
                <a:gd name="T31" fmla="*/ 695 h 815"/>
                <a:gd name="T32" fmla="*/ 1243 w 757"/>
                <a:gd name="T33" fmla="*/ 503 h 815"/>
                <a:gd name="T34" fmla="*/ 1219 w 757"/>
                <a:gd name="T35" fmla="*/ 401 h 815"/>
                <a:gd name="T36" fmla="*/ 1164 w 757"/>
                <a:gd name="T37" fmla="*/ 309 h 815"/>
                <a:gd name="T38" fmla="*/ 1086 w 757"/>
                <a:gd name="T39" fmla="*/ 227 h 815"/>
                <a:gd name="T40" fmla="*/ 980 w 757"/>
                <a:gd name="T41" fmla="*/ 161 h 815"/>
                <a:gd name="T42" fmla="*/ 854 w 757"/>
                <a:gd name="T43" fmla="*/ 127 h 815"/>
                <a:gd name="T44" fmla="*/ 858 w 757"/>
                <a:gd name="T45" fmla="*/ 72 h 815"/>
                <a:gd name="T46" fmla="*/ 834 w 757"/>
                <a:gd name="T47" fmla="*/ 29 h 815"/>
                <a:gd name="T48" fmla="*/ 789 w 757"/>
                <a:gd name="T49" fmla="*/ 4 h 815"/>
                <a:gd name="T50" fmla="*/ 738 w 757"/>
                <a:gd name="T51" fmla="*/ 8 h 815"/>
                <a:gd name="T52" fmla="*/ 697 w 757"/>
                <a:gd name="T53" fmla="*/ 41 h 815"/>
                <a:gd name="T54" fmla="*/ 683 w 757"/>
                <a:gd name="T55" fmla="*/ 90 h 815"/>
                <a:gd name="T56" fmla="*/ 646 w 757"/>
                <a:gd name="T57" fmla="*/ 133 h 815"/>
                <a:gd name="T58" fmla="*/ 526 w 757"/>
                <a:gd name="T59" fmla="*/ 182 h 815"/>
                <a:gd name="T60" fmla="*/ 428 w 757"/>
                <a:gd name="T61" fmla="*/ 249 h 815"/>
                <a:gd name="T62" fmla="*/ 355 w 757"/>
                <a:gd name="T63" fmla="*/ 339 h 815"/>
                <a:gd name="T64" fmla="*/ 312 w 757"/>
                <a:gd name="T65" fmla="*/ 435 h 815"/>
                <a:gd name="T66" fmla="*/ 298 w 757"/>
                <a:gd name="T67" fmla="*/ 538 h 815"/>
                <a:gd name="T68" fmla="*/ 281 w 757"/>
                <a:gd name="T69" fmla="*/ 762 h 815"/>
                <a:gd name="T70" fmla="*/ 238 w 757"/>
                <a:gd name="T71" fmla="*/ 948 h 815"/>
                <a:gd name="T72" fmla="*/ 177 w 757"/>
                <a:gd name="T73" fmla="*/ 1092 h 815"/>
                <a:gd name="T74" fmla="*/ 104 w 757"/>
                <a:gd name="T75" fmla="*/ 1202 h 815"/>
                <a:gd name="T76" fmla="*/ 24 w 757"/>
                <a:gd name="T77" fmla="*/ 1288 h 815"/>
                <a:gd name="T78" fmla="*/ 10 w 757"/>
                <a:gd name="T79" fmla="*/ 1355 h 815"/>
                <a:gd name="T80" fmla="*/ 51 w 757"/>
                <a:gd name="T81" fmla="*/ 1406 h 815"/>
                <a:gd name="T82" fmla="*/ 120 w 757"/>
                <a:gd name="T83" fmla="*/ 1427 h 815"/>
                <a:gd name="T84" fmla="*/ 540 w 757"/>
                <a:gd name="T85" fmla="*/ 1476 h 815"/>
                <a:gd name="T86" fmla="*/ 565 w 757"/>
                <a:gd name="T87" fmla="*/ 1539 h 815"/>
                <a:gd name="T88" fmla="*/ 605 w 757"/>
                <a:gd name="T89" fmla="*/ 1594 h 815"/>
                <a:gd name="T90" fmla="*/ 658 w 757"/>
                <a:gd name="T91" fmla="*/ 1635 h 815"/>
                <a:gd name="T92" fmla="*/ 724 w 757"/>
                <a:gd name="T93" fmla="*/ 1660 h 815"/>
                <a:gd name="T94" fmla="*/ 795 w 757"/>
                <a:gd name="T95" fmla="*/ 1664 h 815"/>
                <a:gd name="T96" fmla="*/ 864 w 757"/>
                <a:gd name="T97" fmla="*/ 1646 h 815"/>
                <a:gd name="T98" fmla="*/ 921 w 757"/>
                <a:gd name="T99" fmla="*/ 1613 h 815"/>
                <a:gd name="T100" fmla="*/ 966 w 757"/>
                <a:gd name="T101" fmla="*/ 1560 h 815"/>
                <a:gd name="T102" fmla="*/ 997 w 757"/>
                <a:gd name="T103" fmla="*/ 1498 h 815"/>
                <a:gd name="T104" fmla="*/ 1007 w 757"/>
                <a:gd name="T105" fmla="*/ 1427 h 815"/>
                <a:gd name="T106" fmla="*/ 1468 w 757"/>
                <a:gd name="T107" fmla="*/ 1421 h 815"/>
                <a:gd name="T108" fmla="*/ 1523 w 757"/>
                <a:gd name="T109" fmla="*/ 1376 h 815"/>
                <a:gd name="T110" fmla="*/ 1543 w 757"/>
                <a:gd name="T111" fmla="*/ 1310 h 81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57"/>
                <a:gd name="T169" fmla="*/ 0 h 815"/>
                <a:gd name="T170" fmla="*/ 757 w 757"/>
                <a:gd name="T171" fmla="*/ 815 h 81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57" h="815">
                  <a:moveTo>
                    <a:pt x="385" y="772"/>
                  </a:moveTo>
                  <a:lnTo>
                    <a:pt x="385" y="774"/>
                  </a:lnTo>
                  <a:lnTo>
                    <a:pt x="384" y="777"/>
                  </a:lnTo>
                  <a:lnTo>
                    <a:pt x="380" y="779"/>
                  </a:lnTo>
                  <a:lnTo>
                    <a:pt x="379" y="779"/>
                  </a:lnTo>
                  <a:lnTo>
                    <a:pt x="362" y="777"/>
                  </a:lnTo>
                  <a:lnTo>
                    <a:pt x="347" y="772"/>
                  </a:lnTo>
                  <a:lnTo>
                    <a:pt x="333" y="765"/>
                  </a:lnTo>
                  <a:lnTo>
                    <a:pt x="322" y="755"/>
                  </a:lnTo>
                  <a:lnTo>
                    <a:pt x="312" y="743"/>
                  </a:lnTo>
                  <a:lnTo>
                    <a:pt x="305" y="730"/>
                  </a:lnTo>
                  <a:lnTo>
                    <a:pt x="300" y="715"/>
                  </a:lnTo>
                  <a:lnTo>
                    <a:pt x="298" y="698"/>
                  </a:lnTo>
                  <a:lnTo>
                    <a:pt x="298" y="697"/>
                  </a:lnTo>
                  <a:lnTo>
                    <a:pt x="300" y="693"/>
                  </a:lnTo>
                  <a:lnTo>
                    <a:pt x="303" y="692"/>
                  </a:lnTo>
                  <a:lnTo>
                    <a:pt x="305" y="692"/>
                  </a:lnTo>
                  <a:lnTo>
                    <a:pt x="308" y="692"/>
                  </a:lnTo>
                  <a:lnTo>
                    <a:pt x="310" y="693"/>
                  </a:lnTo>
                  <a:lnTo>
                    <a:pt x="312" y="697"/>
                  </a:lnTo>
                  <a:lnTo>
                    <a:pt x="313" y="698"/>
                  </a:lnTo>
                  <a:lnTo>
                    <a:pt x="313" y="712"/>
                  </a:lnTo>
                  <a:lnTo>
                    <a:pt x="318" y="723"/>
                  </a:lnTo>
                  <a:lnTo>
                    <a:pt x="323" y="735"/>
                  </a:lnTo>
                  <a:lnTo>
                    <a:pt x="332" y="745"/>
                  </a:lnTo>
                  <a:lnTo>
                    <a:pt x="342" y="753"/>
                  </a:lnTo>
                  <a:lnTo>
                    <a:pt x="354" y="758"/>
                  </a:lnTo>
                  <a:lnTo>
                    <a:pt x="365" y="763"/>
                  </a:lnTo>
                  <a:lnTo>
                    <a:pt x="379" y="763"/>
                  </a:lnTo>
                  <a:lnTo>
                    <a:pt x="380" y="765"/>
                  </a:lnTo>
                  <a:lnTo>
                    <a:pt x="384" y="767"/>
                  </a:lnTo>
                  <a:lnTo>
                    <a:pt x="385" y="769"/>
                  </a:lnTo>
                  <a:lnTo>
                    <a:pt x="385" y="772"/>
                  </a:lnTo>
                  <a:close/>
                  <a:moveTo>
                    <a:pt x="757" y="641"/>
                  </a:moveTo>
                  <a:lnTo>
                    <a:pt x="744" y="630"/>
                  </a:lnTo>
                  <a:lnTo>
                    <a:pt x="730" y="616"/>
                  </a:lnTo>
                  <a:lnTo>
                    <a:pt x="719" y="603"/>
                  </a:lnTo>
                  <a:lnTo>
                    <a:pt x="705" y="588"/>
                  </a:lnTo>
                  <a:lnTo>
                    <a:pt x="693" y="573"/>
                  </a:lnTo>
                  <a:lnTo>
                    <a:pt x="682" y="554"/>
                  </a:lnTo>
                  <a:lnTo>
                    <a:pt x="670" y="534"/>
                  </a:lnTo>
                  <a:lnTo>
                    <a:pt x="658" y="512"/>
                  </a:lnTo>
                  <a:lnTo>
                    <a:pt x="648" y="489"/>
                  </a:lnTo>
                  <a:lnTo>
                    <a:pt x="640" y="464"/>
                  </a:lnTo>
                  <a:lnTo>
                    <a:pt x="631" y="435"/>
                  </a:lnTo>
                  <a:lnTo>
                    <a:pt x="625" y="407"/>
                  </a:lnTo>
                  <a:lnTo>
                    <a:pt x="618" y="373"/>
                  </a:lnTo>
                  <a:lnTo>
                    <a:pt x="615" y="340"/>
                  </a:lnTo>
                  <a:lnTo>
                    <a:pt x="611" y="301"/>
                  </a:lnTo>
                  <a:lnTo>
                    <a:pt x="611" y="263"/>
                  </a:lnTo>
                  <a:lnTo>
                    <a:pt x="610" y="246"/>
                  </a:lnTo>
                  <a:lnTo>
                    <a:pt x="608" y="230"/>
                  </a:lnTo>
                  <a:lnTo>
                    <a:pt x="603" y="213"/>
                  </a:lnTo>
                  <a:lnTo>
                    <a:pt x="598" y="196"/>
                  </a:lnTo>
                  <a:lnTo>
                    <a:pt x="591" y="181"/>
                  </a:lnTo>
                  <a:lnTo>
                    <a:pt x="581" y="166"/>
                  </a:lnTo>
                  <a:lnTo>
                    <a:pt x="571" y="151"/>
                  </a:lnTo>
                  <a:lnTo>
                    <a:pt x="559" y="136"/>
                  </a:lnTo>
                  <a:lnTo>
                    <a:pt x="546" y="122"/>
                  </a:lnTo>
                  <a:lnTo>
                    <a:pt x="533" y="111"/>
                  </a:lnTo>
                  <a:lnTo>
                    <a:pt x="516" y="99"/>
                  </a:lnTo>
                  <a:lnTo>
                    <a:pt x="499" y="89"/>
                  </a:lnTo>
                  <a:lnTo>
                    <a:pt x="481" y="79"/>
                  </a:lnTo>
                  <a:lnTo>
                    <a:pt x="461" y="72"/>
                  </a:lnTo>
                  <a:lnTo>
                    <a:pt x="441" y="65"/>
                  </a:lnTo>
                  <a:lnTo>
                    <a:pt x="419" y="62"/>
                  </a:lnTo>
                  <a:lnTo>
                    <a:pt x="421" y="54"/>
                  </a:lnTo>
                  <a:lnTo>
                    <a:pt x="422" y="44"/>
                  </a:lnTo>
                  <a:lnTo>
                    <a:pt x="421" y="35"/>
                  </a:lnTo>
                  <a:lnTo>
                    <a:pt x="419" y="27"/>
                  </a:lnTo>
                  <a:lnTo>
                    <a:pt x="414" y="20"/>
                  </a:lnTo>
                  <a:lnTo>
                    <a:pt x="409" y="14"/>
                  </a:lnTo>
                  <a:lnTo>
                    <a:pt x="402" y="9"/>
                  </a:lnTo>
                  <a:lnTo>
                    <a:pt x="395" y="4"/>
                  </a:lnTo>
                  <a:lnTo>
                    <a:pt x="387" y="2"/>
                  </a:lnTo>
                  <a:lnTo>
                    <a:pt x="379" y="0"/>
                  </a:lnTo>
                  <a:lnTo>
                    <a:pt x="370" y="2"/>
                  </a:lnTo>
                  <a:lnTo>
                    <a:pt x="362" y="4"/>
                  </a:lnTo>
                  <a:lnTo>
                    <a:pt x="354" y="9"/>
                  </a:lnTo>
                  <a:lnTo>
                    <a:pt x="347" y="14"/>
                  </a:lnTo>
                  <a:lnTo>
                    <a:pt x="342" y="20"/>
                  </a:lnTo>
                  <a:lnTo>
                    <a:pt x="338" y="27"/>
                  </a:lnTo>
                  <a:lnTo>
                    <a:pt x="335" y="35"/>
                  </a:lnTo>
                  <a:lnTo>
                    <a:pt x="335" y="44"/>
                  </a:lnTo>
                  <a:lnTo>
                    <a:pt x="335" y="54"/>
                  </a:lnTo>
                  <a:lnTo>
                    <a:pt x="338" y="62"/>
                  </a:lnTo>
                  <a:lnTo>
                    <a:pt x="317" y="65"/>
                  </a:lnTo>
                  <a:lnTo>
                    <a:pt x="295" y="72"/>
                  </a:lnTo>
                  <a:lnTo>
                    <a:pt x="277" y="79"/>
                  </a:lnTo>
                  <a:lnTo>
                    <a:pt x="258" y="89"/>
                  </a:lnTo>
                  <a:lnTo>
                    <a:pt x="240" y="99"/>
                  </a:lnTo>
                  <a:lnTo>
                    <a:pt x="225" y="111"/>
                  </a:lnTo>
                  <a:lnTo>
                    <a:pt x="210" y="122"/>
                  </a:lnTo>
                  <a:lnTo>
                    <a:pt x="196" y="136"/>
                  </a:lnTo>
                  <a:lnTo>
                    <a:pt x="184" y="151"/>
                  </a:lnTo>
                  <a:lnTo>
                    <a:pt x="174" y="166"/>
                  </a:lnTo>
                  <a:lnTo>
                    <a:pt x="166" y="181"/>
                  </a:lnTo>
                  <a:lnTo>
                    <a:pt x="159" y="196"/>
                  </a:lnTo>
                  <a:lnTo>
                    <a:pt x="153" y="213"/>
                  </a:lnTo>
                  <a:lnTo>
                    <a:pt x="149" y="230"/>
                  </a:lnTo>
                  <a:lnTo>
                    <a:pt x="146" y="246"/>
                  </a:lnTo>
                  <a:lnTo>
                    <a:pt x="146" y="263"/>
                  </a:lnTo>
                  <a:lnTo>
                    <a:pt x="144" y="301"/>
                  </a:lnTo>
                  <a:lnTo>
                    <a:pt x="143" y="340"/>
                  </a:lnTo>
                  <a:lnTo>
                    <a:pt x="138" y="373"/>
                  </a:lnTo>
                  <a:lnTo>
                    <a:pt x="133" y="407"/>
                  </a:lnTo>
                  <a:lnTo>
                    <a:pt x="126" y="435"/>
                  </a:lnTo>
                  <a:lnTo>
                    <a:pt x="117" y="464"/>
                  </a:lnTo>
                  <a:lnTo>
                    <a:pt x="107" y="489"/>
                  </a:lnTo>
                  <a:lnTo>
                    <a:pt x="97" y="512"/>
                  </a:lnTo>
                  <a:lnTo>
                    <a:pt x="87" y="534"/>
                  </a:lnTo>
                  <a:lnTo>
                    <a:pt x="76" y="554"/>
                  </a:lnTo>
                  <a:lnTo>
                    <a:pt x="64" y="573"/>
                  </a:lnTo>
                  <a:lnTo>
                    <a:pt x="51" y="588"/>
                  </a:lnTo>
                  <a:lnTo>
                    <a:pt x="39" y="603"/>
                  </a:lnTo>
                  <a:lnTo>
                    <a:pt x="25" y="616"/>
                  </a:lnTo>
                  <a:lnTo>
                    <a:pt x="12" y="630"/>
                  </a:lnTo>
                  <a:lnTo>
                    <a:pt x="0" y="641"/>
                  </a:lnTo>
                  <a:lnTo>
                    <a:pt x="2" y="651"/>
                  </a:lnTo>
                  <a:lnTo>
                    <a:pt x="5" y="663"/>
                  </a:lnTo>
                  <a:lnTo>
                    <a:pt x="10" y="673"/>
                  </a:lnTo>
                  <a:lnTo>
                    <a:pt x="17" y="681"/>
                  </a:lnTo>
                  <a:lnTo>
                    <a:pt x="25" y="688"/>
                  </a:lnTo>
                  <a:lnTo>
                    <a:pt x="35" y="695"/>
                  </a:lnTo>
                  <a:lnTo>
                    <a:pt x="47" y="698"/>
                  </a:lnTo>
                  <a:lnTo>
                    <a:pt x="59" y="698"/>
                  </a:lnTo>
                  <a:lnTo>
                    <a:pt x="261" y="698"/>
                  </a:lnTo>
                  <a:lnTo>
                    <a:pt x="263" y="710"/>
                  </a:lnTo>
                  <a:lnTo>
                    <a:pt x="265" y="722"/>
                  </a:lnTo>
                  <a:lnTo>
                    <a:pt x="266" y="733"/>
                  </a:lnTo>
                  <a:lnTo>
                    <a:pt x="272" y="743"/>
                  </a:lnTo>
                  <a:lnTo>
                    <a:pt x="277" y="753"/>
                  </a:lnTo>
                  <a:lnTo>
                    <a:pt x="282" y="763"/>
                  </a:lnTo>
                  <a:lnTo>
                    <a:pt x="288" y="772"/>
                  </a:lnTo>
                  <a:lnTo>
                    <a:pt x="297" y="780"/>
                  </a:lnTo>
                  <a:lnTo>
                    <a:pt x="305" y="789"/>
                  </a:lnTo>
                  <a:lnTo>
                    <a:pt x="313" y="795"/>
                  </a:lnTo>
                  <a:lnTo>
                    <a:pt x="323" y="800"/>
                  </a:lnTo>
                  <a:lnTo>
                    <a:pt x="333" y="805"/>
                  </a:lnTo>
                  <a:lnTo>
                    <a:pt x="343" y="810"/>
                  </a:lnTo>
                  <a:lnTo>
                    <a:pt x="355" y="812"/>
                  </a:lnTo>
                  <a:lnTo>
                    <a:pt x="367" y="814"/>
                  </a:lnTo>
                  <a:lnTo>
                    <a:pt x="379" y="815"/>
                  </a:lnTo>
                  <a:lnTo>
                    <a:pt x="390" y="814"/>
                  </a:lnTo>
                  <a:lnTo>
                    <a:pt x="402" y="812"/>
                  </a:lnTo>
                  <a:lnTo>
                    <a:pt x="412" y="810"/>
                  </a:lnTo>
                  <a:lnTo>
                    <a:pt x="424" y="805"/>
                  </a:lnTo>
                  <a:lnTo>
                    <a:pt x="434" y="800"/>
                  </a:lnTo>
                  <a:lnTo>
                    <a:pt x="444" y="795"/>
                  </a:lnTo>
                  <a:lnTo>
                    <a:pt x="452" y="789"/>
                  </a:lnTo>
                  <a:lnTo>
                    <a:pt x="461" y="780"/>
                  </a:lnTo>
                  <a:lnTo>
                    <a:pt x="467" y="772"/>
                  </a:lnTo>
                  <a:lnTo>
                    <a:pt x="474" y="763"/>
                  </a:lnTo>
                  <a:lnTo>
                    <a:pt x="481" y="753"/>
                  </a:lnTo>
                  <a:lnTo>
                    <a:pt x="486" y="743"/>
                  </a:lnTo>
                  <a:lnTo>
                    <a:pt x="489" y="733"/>
                  </a:lnTo>
                  <a:lnTo>
                    <a:pt x="493" y="722"/>
                  </a:lnTo>
                  <a:lnTo>
                    <a:pt x="494" y="710"/>
                  </a:lnTo>
                  <a:lnTo>
                    <a:pt x="494" y="698"/>
                  </a:lnTo>
                  <a:lnTo>
                    <a:pt x="698" y="698"/>
                  </a:lnTo>
                  <a:lnTo>
                    <a:pt x="710" y="698"/>
                  </a:lnTo>
                  <a:lnTo>
                    <a:pt x="720" y="695"/>
                  </a:lnTo>
                  <a:lnTo>
                    <a:pt x="730" y="688"/>
                  </a:lnTo>
                  <a:lnTo>
                    <a:pt x="739" y="681"/>
                  </a:lnTo>
                  <a:lnTo>
                    <a:pt x="747" y="673"/>
                  </a:lnTo>
                  <a:lnTo>
                    <a:pt x="752" y="663"/>
                  </a:lnTo>
                  <a:lnTo>
                    <a:pt x="755" y="651"/>
                  </a:lnTo>
                  <a:lnTo>
                    <a:pt x="757" y="641"/>
                  </a:lnTo>
                  <a:close/>
                </a:path>
              </a:pathLst>
            </a:custGeom>
            <a:solidFill>
              <a:srgbClr val="E4D737"/>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500" fill="hold"/>
                                        <p:tgtEl>
                                          <p:spTgt spid="20482"/>
                                        </p:tgtEl>
                                        <p:attrNameLst>
                                          <p:attrName>ppt_x</p:attrName>
                                        </p:attrNameLst>
                                      </p:cBhvr>
                                      <p:tavLst>
                                        <p:tav tm="0">
                                          <p:val>
                                            <p:strVal val="0-#ppt_w/2"/>
                                          </p:val>
                                        </p:tav>
                                        <p:tav tm="100000">
                                          <p:val>
                                            <p:strVal val="#ppt_x"/>
                                          </p:val>
                                        </p:tav>
                                      </p:tavLst>
                                    </p:anim>
                                    <p:anim calcmode="lin" valueType="num">
                                      <p:cBhvr additive="base">
                                        <p:cTn id="8" dur="500" fill="hold"/>
                                        <p:tgtEl>
                                          <p:spTgt spid="204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2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2413" y="1087438"/>
            <a:ext cx="20161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3" name="Group 290"/>
          <p:cNvGrpSpPr>
            <a:grpSpLocks/>
          </p:cNvGrpSpPr>
          <p:nvPr/>
        </p:nvGrpSpPr>
        <p:grpSpPr bwMode="auto">
          <a:xfrm>
            <a:off x="9831388" y="1693863"/>
            <a:ext cx="6515100" cy="920750"/>
            <a:chOff x="0" y="0"/>
            <a:chExt cx="6515142" cy="921518"/>
          </a:xfrm>
        </p:grpSpPr>
        <p:sp>
          <p:nvSpPr>
            <p:cNvPr id="20501" name="Shape 289"/>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TIMELINE</a:t>
              </a:r>
            </a:p>
          </p:txBody>
        </p:sp>
        <p:pic>
          <p:nvPicPr>
            <p:cNvPr id="20502" name="图片 2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10" name="Shape 294"/>
          <p:cNvSpPr>
            <a:spLocks/>
          </p:cNvSpPr>
          <p:nvPr/>
        </p:nvSpPr>
        <p:spPr bwMode="auto">
          <a:xfrm>
            <a:off x="6265863" y="5364163"/>
            <a:ext cx="3638550" cy="3638550"/>
          </a:xfrm>
          <a:custGeom>
            <a:avLst/>
            <a:gdLst>
              <a:gd name="T0" fmla="*/ 3105498 w 19679"/>
              <a:gd name="T1" fmla="*/ 532868 h 19679"/>
              <a:gd name="T2" fmla="*/ 3105498 w 19679"/>
              <a:gd name="T3" fmla="*/ 3105498 h 19679"/>
              <a:gd name="T4" fmla="*/ 532868 w 19679"/>
              <a:gd name="T5" fmla="*/ 3105498 h 19679"/>
              <a:gd name="T6" fmla="*/ 532868 w 19679"/>
              <a:gd name="T7" fmla="*/ 532868 h 19679"/>
              <a:gd name="T8" fmla="*/ 3105498 w 19679"/>
              <a:gd name="T9" fmla="*/ 532868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2B151">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1511" name="Shape 295"/>
          <p:cNvSpPr>
            <a:spLocks/>
          </p:cNvSpPr>
          <p:nvPr/>
        </p:nvSpPr>
        <p:spPr bwMode="auto">
          <a:xfrm>
            <a:off x="9045575" y="5364163"/>
            <a:ext cx="3638550" cy="3638550"/>
          </a:xfrm>
          <a:custGeom>
            <a:avLst/>
            <a:gdLst>
              <a:gd name="T0" fmla="*/ 3105498 w 19679"/>
              <a:gd name="T1" fmla="*/ 532868 h 19679"/>
              <a:gd name="T2" fmla="*/ 3105498 w 19679"/>
              <a:gd name="T3" fmla="*/ 3105498 h 19679"/>
              <a:gd name="T4" fmla="*/ 532868 w 19679"/>
              <a:gd name="T5" fmla="*/ 3105498 h 19679"/>
              <a:gd name="T6" fmla="*/ 532868 w 19679"/>
              <a:gd name="T7" fmla="*/ 532868 h 19679"/>
              <a:gd name="T8" fmla="*/ 3105498 w 19679"/>
              <a:gd name="T9" fmla="*/ 532868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D6126">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1512" name="Shape 296"/>
          <p:cNvSpPr>
            <a:spLocks/>
          </p:cNvSpPr>
          <p:nvPr/>
        </p:nvSpPr>
        <p:spPr bwMode="auto">
          <a:xfrm>
            <a:off x="11818938" y="5364163"/>
            <a:ext cx="3638550" cy="3638550"/>
          </a:xfrm>
          <a:custGeom>
            <a:avLst/>
            <a:gdLst>
              <a:gd name="T0" fmla="*/ 3105498 w 19679"/>
              <a:gd name="T1" fmla="*/ 532868 h 19679"/>
              <a:gd name="T2" fmla="*/ 3105498 w 19679"/>
              <a:gd name="T3" fmla="*/ 3105498 h 19679"/>
              <a:gd name="T4" fmla="*/ 532868 w 19679"/>
              <a:gd name="T5" fmla="*/ 3105498 h 19679"/>
              <a:gd name="T6" fmla="*/ 532868 w 19679"/>
              <a:gd name="T7" fmla="*/ 532868 h 19679"/>
              <a:gd name="T8" fmla="*/ 3105498 w 19679"/>
              <a:gd name="T9" fmla="*/ 532868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4D737">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1513" name="Shape 297"/>
          <p:cNvSpPr>
            <a:spLocks/>
          </p:cNvSpPr>
          <p:nvPr/>
        </p:nvSpPr>
        <p:spPr bwMode="auto">
          <a:xfrm>
            <a:off x="14481175" y="5364163"/>
            <a:ext cx="3636963" cy="3638550"/>
          </a:xfrm>
          <a:custGeom>
            <a:avLst/>
            <a:gdLst>
              <a:gd name="T0" fmla="*/ 3104143 w 19679"/>
              <a:gd name="T1" fmla="*/ 532868 h 19679"/>
              <a:gd name="T2" fmla="*/ 3104143 w 19679"/>
              <a:gd name="T3" fmla="*/ 3105498 h 19679"/>
              <a:gd name="T4" fmla="*/ 532635 w 19679"/>
              <a:gd name="T5" fmla="*/ 3105498 h 19679"/>
              <a:gd name="T6" fmla="*/ 532635 w 19679"/>
              <a:gd name="T7" fmla="*/ 532868 h 19679"/>
              <a:gd name="T8" fmla="*/ 3104143 w 19679"/>
              <a:gd name="T9" fmla="*/ 532868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C7AAB">
              <a:alpha val="70195"/>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1514" name="Shape 298"/>
          <p:cNvSpPr>
            <a:spLocks noChangeArrowheads="1"/>
          </p:cNvSpPr>
          <p:nvPr/>
        </p:nvSpPr>
        <p:spPr bwMode="auto">
          <a:xfrm>
            <a:off x="6896100" y="9555163"/>
            <a:ext cx="23796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1515" name="Shape 299"/>
          <p:cNvSpPr>
            <a:spLocks noChangeArrowheads="1"/>
          </p:cNvSpPr>
          <p:nvPr/>
        </p:nvSpPr>
        <p:spPr bwMode="auto">
          <a:xfrm>
            <a:off x="9671050" y="9555163"/>
            <a:ext cx="23812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1516" name="Shape 300"/>
          <p:cNvSpPr>
            <a:spLocks noChangeArrowheads="1"/>
          </p:cNvSpPr>
          <p:nvPr/>
        </p:nvSpPr>
        <p:spPr bwMode="auto">
          <a:xfrm>
            <a:off x="12449175" y="9555163"/>
            <a:ext cx="23796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1517" name="Shape 301"/>
          <p:cNvSpPr>
            <a:spLocks noChangeArrowheads="1"/>
          </p:cNvSpPr>
          <p:nvPr/>
        </p:nvSpPr>
        <p:spPr bwMode="auto">
          <a:xfrm>
            <a:off x="15109825" y="9555163"/>
            <a:ext cx="23796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1518" name="Shape 306"/>
          <p:cNvSpPr>
            <a:spLocks noChangeArrowheads="1"/>
          </p:cNvSpPr>
          <p:nvPr/>
        </p:nvSpPr>
        <p:spPr bwMode="auto">
          <a:xfrm>
            <a:off x="7077075" y="9990138"/>
            <a:ext cx="20161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1519" name="Shape 307"/>
          <p:cNvSpPr>
            <a:spLocks noChangeArrowheads="1"/>
          </p:cNvSpPr>
          <p:nvPr/>
        </p:nvSpPr>
        <p:spPr bwMode="auto">
          <a:xfrm>
            <a:off x="9853613" y="9990138"/>
            <a:ext cx="20161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1520" name="Shape 308"/>
          <p:cNvSpPr>
            <a:spLocks noChangeArrowheads="1"/>
          </p:cNvSpPr>
          <p:nvPr/>
        </p:nvSpPr>
        <p:spPr bwMode="auto">
          <a:xfrm>
            <a:off x="12630150" y="9990138"/>
            <a:ext cx="20161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1521" name="Shape 309"/>
          <p:cNvSpPr>
            <a:spLocks noChangeArrowheads="1"/>
          </p:cNvSpPr>
          <p:nvPr/>
        </p:nvSpPr>
        <p:spPr bwMode="auto">
          <a:xfrm>
            <a:off x="15290800" y="9990138"/>
            <a:ext cx="20161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0496" name="Freeform 57"/>
          <p:cNvSpPr>
            <a:spLocks noEditPoints="1" noChangeArrowheads="1"/>
          </p:cNvSpPr>
          <p:nvPr/>
        </p:nvSpPr>
        <p:spPr bwMode="auto">
          <a:xfrm>
            <a:off x="8453438" y="1620838"/>
            <a:ext cx="979487" cy="1057275"/>
          </a:xfrm>
          <a:custGeom>
            <a:avLst/>
            <a:gdLst>
              <a:gd name="T0" fmla="*/ 496860 w 757"/>
              <a:gd name="T1" fmla="*/ 1007979 h 815"/>
              <a:gd name="T2" fmla="*/ 468394 w 757"/>
              <a:gd name="T3" fmla="*/ 1007979 h 815"/>
              <a:gd name="T4" fmla="*/ 416638 w 757"/>
              <a:gd name="T5" fmla="*/ 979439 h 815"/>
              <a:gd name="T6" fmla="*/ 388172 w 757"/>
              <a:gd name="T7" fmla="*/ 927548 h 815"/>
              <a:gd name="T8" fmla="*/ 388172 w 757"/>
              <a:gd name="T9" fmla="*/ 899008 h 815"/>
              <a:gd name="T10" fmla="*/ 398523 w 757"/>
              <a:gd name="T11" fmla="*/ 897711 h 815"/>
              <a:gd name="T12" fmla="*/ 404993 w 757"/>
              <a:gd name="T13" fmla="*/ 905494 h 815"/>
              <a:gd name="T14" fmla="*/ 417932 w 757"/>
              <a:gd name="T15" fmla="*/ 953493 h 815"/>
              <a:gd name="T16" fmla="*/ 458043 w 757"/>
              <a:gd name="T17" fmla="*/ 983331 h 815"/>
              <a:gd name="T18" fmla="*/ 491684 w 757"/>
              <a:gd name="T19" fmla="*/ 992412 h 815"/>
              <a:gd name="T20" fmla="*/ 498154 w 757"/>
              <a:gd name="T21" fmla="*/ 1001492 h 815"/>
              <a:gd name="T22" fmla="*/ 944552 w 757"/>
              <a:gd name="T23" fmla="*/ 799118 h 815"/>
              <a:gd name="T24" fmla="*/ 896677 w 757"/>
              <a:gd name="T25" fmla="*/ 743336 h 815"/>
              <a:gd name="T26" fmla="*/ 851390 w 757"/>
              <a:gd name="T27" fmla="*/ 664202 h 815"/>
              <a:gd name="T28" fmla="*/ 816455 w 757"/>
              <a:gd name="T29" fmla="*/ 564312 h 815"/>
              <a:gd name="T30" fmla="*/ 795752 w 757"/>
              <a:gd name="T31" fmla="*/ 441072 h 815"/>
              <a:gd name="T32" fmla="*/ 789283 w 757"/>
              <a:gd name="T33" fmla="*/ 319128 h 815"/>
              <a:gd name="T34" fmla="*/ 773756 w 757"/>
              <a:gd name="T35" fmla="*/ 254265 h 815"/>
              <a:gd name="T36" fmla="*/ 738820 w 757"/>
              <a:gd name="T37" fmla="*/ 195888 h 815"/>
              <a:gd name="T38" fmla="*/ 689652 w 757"/>
              <a:gd name="T39" fmla="*/ 143997 h 815"/>
              <a:gd name="T40" fmla="*/ 622369 w 757"/>
              <a:gd name="T41" fmla="*/ 102484 h 815"/>
              <a:gd name="T42" fmla="*/ 542147 w 757"/>
              <a:gd name="T43" fmla="*/ 80431 h 815"/>
              <a:gd name="T44" fmla="*/ 544735 w 757"/>
              <a:gd name="T45" fmla="*/ 45404 h 815"/>
              <a:gd name="T46" fmla="*/ 529208 w 757"/>
              <a:gd name="T47" fmla="*/ 18162 h 815"/>
              <a:gd name="T48" fmla="*/ 500742 w 757"/>
              <a:gd name="T49" fmla="*/ 2595 h 815"/>
              <a:gd name="T50" fmla="*/ 468394 w 757"/>
              <a:gd name="T51" fmla="*/ 5189 h 815"/>
              <a:gd name="T52" fmla="*/ 442516 w 757"/>
              <a:gd name="T53" fmla="*/ 25945 h 815"/>
              <a:gd name="T54" fmla="*/ 433459 w 757"/>
              <a:gd name="T55" fmla="*/ 57080 h 815"/>
              <a:gd name="T56" fmla="*/ 410168 w 757"/>
              <a:gd name="T57" fmla="*/ 84323 h 815"/>
              <a:gd name="T58" fmla="*/ 333828 w 757"/>
              <a:gd name="T59" fmla="*/ 115457 h 815"/>
              <a:gd name="T60" fmla="*/ 271720 w 757"/>
              <a:gd name="T61" fmla="*/ 158267 h 815"/>
              <a:gd name="T62" fmla="*/ 225140 w 757"/>
              <a:gd name="T63" fmla="*/ 215347 h 815"/>
              <a:gd name="T64" fmla="*/ 197968 w 757"/>
              <a:gd name="T65" fmla="*/ 276318 h 815"/>
              <a:gd name="T66" fmla="*/ 188910 w 757"/>
              <a:gd name="T67" fmla="*/ 341182 h 815"/>
              <a:gd name="T68" fmla="*/ 178559 w 757"/>
              <a:gd name="T69" fmla="*/ 483882 h 815"/>
              <a:gd name="T70" fmla="*/ 151387 w 757"/>
              <a:gd name="T71" fmla="*/ 601933 h 815"/>
              <a:gd name="T72" fmla="*/ 112570 w 757"/>
              <a:gd name="T73" fmla="*/ 692742 h 815"/>
              <a:gd name="T74" fmla="*/ 65989 w 757"/>
              <a:gd name="T75" fmla="*/ 762795 h 815"/>
              <a:gd name="T76" fmla="*/ 15527 w 757"/>
              <a:gd name="T77" fmla="*/ 817280 h 815"/>
              <a:gd name="T78" fmla="*/ 6470 w 757"/>
              <a:gd name="T79" fmla="*/ 860090 h 815"/>
              <a:gd name="T80" fmla="*/ 32348 w 757"/>
              <a:gd name="T81" fmla="*/ 892522 h 815"/>
              <a:gd name="T82" fmla="*/ 76340 w 757"/>
              <a:gd name="T83" fmla="*/ 905494 h 815"/>
              <a:gd name="T84" fmla="*/ 342885 w 757"/>
              <a:gd name="T85" fmla="*/ 936629 h 815"/>
              <a:gd name="T86" fmla="*/ 358412 w 757"/>
              <a:gd name="T87" fmla="*/ 976844 h 815"/>
              <a:gd name="T88" fmla="*/ 384290 w 757"/>
              <a:gd name="T89" fmla="*/ 1011871 h 815"/>
              <a:gd name="T90" fmla="*/ 417932 w 757"/>
              <a:gd name="T91" fmla="*/ 1037816 h 815"/>
              <a:gd name="T92" fmla="*/ 459337 w 757"/>
              <a:gd name="T93" fmla="*/ 1053383 h 815"/>
              <a:gd name="T94" fmla="*/ 504623 w 757"/>
              <a:gd name="T95" fmla="*/ 1055978 h 815"/>
              <a:gd name="T96" fmla="*/ 548616 w 757"/>
              <a:gd name="T97" fmla="*/ 1044302 h 815"/>
              <a:gd name="T98" fmla="*/ 584846 w 757"/>
              <a:gd name="T99" fmla="*/ 1023546 h 815"/>
              <a:gd name="T100" fmla="*/ 613312 w 757"/>
              <a:gd name="T101" fmla="*/ 989817 h 815"/>
              <a:gd name="T102" fmla="*/ 632720 w 757"/>
              <a:gd name="T103" fmla="*/ 950899 h 815"/>
              <a:gd name="T104" fmla="*/ 639190 w 757"/>
              <a:gd name="T105" fmla="*/ 905494 h 815"/>
              <a:gd name="T106" fmla="*/ 931612 w 757"/>
              <a:gd name="T107" fmla="*/ 901603 h 815"/>
              <a:gd name="T108" fmla="*/ 966548 w 757"/>
              <a:gd name="T109" fmla="*/ 873063 h 815"/>
              <a:gd name="T110" fmla="*/ 979487 w 757"/>
              <a:gd name="T111" fmla="*/ 831550 h 81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57"/>
              <a:gd name="T169" fmla="*/ 0 h 815"/>
              <a:gd name="T170" fmla="*/ 757 w 757"/>
              <a:gd name="T171" fmla="*/ 815 h 81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57" h="815">
                <a:moveTo>
                  <a:pt x="385" y="772"/>
                </a:moveTo>
                <a:lnTo>
                  <a:pt x="385" y="774"/>
                </a:lnTo>
                <a:lnTo>
                  <a:pt x="384" y="777"/>
                </a:lnTo>
                <a:lnTo>
                  <a:pt x="380" y="779"/>
                </a:lnTo>
                <a:lnTo>
                  <a:pt x="379" y="779"/>
                </a:lnTo>
                <a:lnTo>
                  <a:pt x="362" y="777"/>
                </a:lnTo>
                <a:lnTo>
                  <a:pt x="347" y="772"/>
                </a:lnTo>
                <a:lnTo>
                  <a:pt x="333" y="765"/>
                </a:lnTo>
                <a:lnTo>
                  <a:pt x="322" y="755"/>
                </a:lnTo>
                <a:lnTo>
                  <a:pt x="312" y="743"/>
                </a:lnTo>
                <a:lnTo>
                  <a:pt x="305" y="730"/>
                </a:lnTo>
                <a:lnTo>
                  <a:pt x="300" y="715"/>
                </a:lnTo>
                <a:lnTo>
                  <a:pt x="298" y="698"/>
                </a:lnTo>
                <a:lnTo>
                  <a:pt x="298" y="697"/>
                </a:lnTo>
                <a:lnTo>
                  <a:pt x="300" y="693"/>
                </a:lnTo>
                <a:lnTo>
                  <a:pt x="303" y="692"/>
                </a:lnTo>
                <a:lnTo>
                  <a:pt x="305" y="692"/>
                </a:lnTo>
                <a:lnTo>
                  <a:pt x="308" y="692"/>
                </a:lnTo>
                <a:lnTo>
                  <a:pt x="310" y="693"/>
                </a:lnTo>
                <a:lnTo>
                  <a:pt x="312" y="697"/>
                </a:lnTo>
                <a:lnTo>
                  <a:pt x="313" y="698"/>
                </a:lnTo>
                <a:lnTo>
                  <a:pt x="313" y="712"/>
                </a:lnTo>
                <a:lnTo>
                  <a:pt x="318" y="723"/>
                </a:lnTo>
                <a:lnTo>
                  <a:pt x="323" y="735"/>
                </a:lnTo>
                <a:lnTo>
                  <a:pt x="332" y="745"/>
                </a:lnTo>
                <a:lnTo>
                  <a:pt x="342" y="753"/>
                </a:lnTo>
                <a:lnTo>
                  <a:pt x="354" y="758"/>
                </a:lnTo>
                <a:lnTo>
                  <a:pt x="365" y="763"/>
                </a:lnTo>
                <a:lnTo>
                  <a:pt x="379" y="763"/>
                </a:lnTo>
                <a:lnTo>
                  <a:pt x="380" y="765"/>
                </a:lnTo>
                <a:lnTo>
                  <a:pt x="384" y="767"/>
                </a:lnTo>
                <a:lnTo>
                  <a:pt x="385" y="769"/>
                </a:lnTo>
                <a:lnTo>
                  <a:pt x="385" y="772"/>
                </a:lnTo>
                <a:close/>
                <a:moveTo>
                  <a:pt x="757" y="641"/>
                </a:moveTo>
                <a:lnTo>
                  <a:pt x="744" y="630"/>
                </a:lnTo>
                <a:lnTo>
                  <a:pt x="730" y="616"/>
                </a:lnTo>
                <a:lnTo>
                  <a:pt x="719" y="603"/>
                </a:lnTo>
                <a:lnTo>
                  <a:pt x="705" y="588"/>
                </a:lnTo>
                <a:lnTo>
                  <a:pt x="693" y="573"/>
                </a:lnTo>
                <a:lnTo>
                  <a:pt x="682" y="554"/>
                </a:lnTo>
                <a:lnTo>
                  <a:pt x="670" y="534"/>
                </a:lnTo>
                <a:lnTo>
                  <a:pt x="658" y="512"/>
                </a:lnTo>
                <a:lnTo>
                  <a:pt x="648" y="489"/>
                </a:lnTo>
                <a:lnTo>
                  <a:pt x="640" y="464"/>
                </a:lnTo>
                <a:lnTo>
                  <a:pt x="631" y="435"/>
                </a:lnTo>
                <a:lnTo>
                  <a:pt x="625" y="407"/>
                </a:lnTo>
                <a:lnTo>
                  <a:pt x="618" y="373"/>
                </a:lnTo>
                <a:lnTo>
                  <a:pt x="615" y="340"/>
                </a:lnTo>
                <a:lnTo>
                  <a:pt x="611" y="301"/>
                </a:lnTo>
                <a:lnTo>
                  <a:pt x="611" y="263"/>
                </a:lnTo>
                <a:lnTo>
                  <a:pt x="610" y="246"/>
                </a:lnTo>
                <a:lnTo>
                  <a:pt x="608" y="230"/>
                </a:lnTo>
                <a:lnTo>
                  <a:pt x="603" y="213"/>
                </a:lnTo>
                <a:lnTo>
                  <a:pt x="598" y="196"/>
                </a:lnTo>
                <a:lnTo>
                  <a:pt x="591" y="181"/>
                </a:lnTo>
                <a:lnTo>
                  <a:pt x="581" y="166"/>
                </a:lnTo>
                <a:lnTo>
                  <a:pt x="571" y="151"/>
                </a:lnTo>
                <a:lnTo>
                  <a:pt x="559" y="136"/>
                </a:lnTo>
                <a:lnTo>
                  <a:pt x="546" y="122"/>
                </a:lnTo>
                <a:lnTo>
                  <a:pt x="533" y="111"/>
                </a:lnTo>
                <a:lnTo>
                  <a:pt x="516" y="99"/>
                </a:lnTo>
                <a:lnTo>
                  <a:pt x="499" y="89"/>
                </a:lnTo>
                <a:lnTo>
                  <a:pt x="481" y="79"/>
                </a:lnTo>
                <a:lnTo>
                  <a:pt x="461" y="72"/>
                </a:lnTo>
                <a:lnTo>
                  <a:pt x="441" y="65"/>
                </a:lnTo>
                <a:lnTo>
                  <a:pt x="419" y="62"/>
                </a:lnTo>
                <a:lnTo>
                  <a:pt x="421" y="54"/>
                </a:lnTo>
                <a:lnTo>
                  <a:pt x="422" y="44"/>
                </a:lnTo>
                <a:lnTo>
                  <a:pt x="421" y="35"/>
                </a:lnTo>
                <a:lnTo>
                  <a:pt x="419" y="27"/>
                </a:lnTo>
                <a:lnTo>
                  <a:pt x="414" y="20"/>
                </a:lnTo>
                <a:lnTo>
                  <a:pt x="409" y="14"/>
                </a:lnTo>
                <a:lnTo>
                  <a:pt x="402" y="9"/>
                </a:lnTo>
                <a:lnTo>
                  <a:pt x="395" y="4"/>
                </a:lnTo>
                <a:lnTo>
                  <a:pt x="387" y="2"/>
                </a:lnTo>
                <a:lnTo>
                  <a:pt x="379" y="0"/>
                </a:lnTo>
                <a:lnTo>
                  <a:pt x="370" y="2"/>
                </a:lnTo>
                <a:lnTo>
                  <a:pt x="362" y="4"/>
                </a:lnTo>
                <a:lnTo>
                  <a:pt x="354" y="9"/>
                </a:lnTo>
                <a:lnTo>
                  <a:pt x="347" y="14"/>
                </a:lnTo>
                <a:lnTo>
                  <a:pt x="342" y="20"/>
                </a:lnTo>
                <a:lnTo>
                  <a:pt x="338" y="27"/>
                </a:lnTo>
                <a:lnTo>
                  <a:pt x="335" y="35"/>
                </a:lnTo>
                <a:lnTo>
                  <a:pt x="335" y="44"/>
                </a:lnTo>
                <a:lnTo>
                  <a:pt x="335" y="54"/>
                </a:lnTo>
                <a:lnTo>
                  <a:pt x="338" y="62"/>
                </a:lnTo>
                <a:lnTo>
                  <a:pt x="317" y="65"/>
                </a:lnTo>
                <a:lnTo>
                  <a:pt x="295" y="72"/>
                </a:lnTo>
                <a:lnTo>
                  <a:pt x="277" y="79"/>
                </a:lnTo>
                <a:lnTo>
                  <a:pt x="258" y="89"/>
                </a:lnTo>
                <a:lnTo>
                  <a:pt x="240" y="99"/>
                </a:lnTo>
                <a:lnTo>
                  <a:pt x="225" y="111"/>
                </a:lnTo>
                <a:lnTo>
                  <a:pt x="210" y="122"/>
                </a:lnTo>
                <a:lnTo>
                  <a:pt x="196" y="136"/>
                </a:lnTo>
                <a:lnTo>
                  <a:pt x="184" y="151"/>
                </a:lnTo>
                <a:lnTo>
                  <a:pt x="174" y="166"/>
                </a:lnTo>
                <a:lnTo>
                  <a:pt x="166" y="181"/>
                </a:lnTo>
                <a:lnTo>
                  <a:pt x="159" y="196"/>
                </a:lnTo>
                <a:lnTo>
                  <a:pt x="153" y="213"/>
                </a:lnTo>
                <a:lnTo>
                  <a:pt x="149" y="230"/>
                </a:lnTo>
                <a:lnTo>
                  <a:pt x="146" y="246"/>
                </a:lnTo>
                <a:lnTo>
                  <a:pt x="146" y="263"/>
                </a:lnTo>
                <a:lnTo>
                  <a:pt x="144" y="301"/>
                </a:lnTo>
                <a:lnTo>
                  <a:pt x="143" y="340"/>
                </a:lnTo>
                <a:lnTo>
                  <a:pt x="138" y="373"/>
                </a:lnTo>
                <a:lnTo>
                  <a:pt x="133" y="407"/>
                </a:lnTo>
                <a:lnTo>
                  <a:pt x="126" y="435"/>
                </a:lnTo>
                <a:lnTo>
                  <a:pt x="117" y="464"/>
                </a:lnTo>
                <a:lnTo>
                  <a:pt x="107" y="489"/>
                </a:lnTo>
                <a:lnTo>
                  <a:pt x="97" y="512"/>
                </a:lnTo>
                <a:lnTo>
                  <a:pt x="87" y="534"/>
                </a:lnTo>
                <a:lnTo>
                  <a:pt x="76" y="554"/>
                </a:lnTo>
                <a:lnTo>
                  <a:pt x="64" y="573"/>
                </a:lnTo>
                <a:lnTo>
                  <a:pt x="51" y="588"/>
                </a:lnTo>
                <a:lnTo>
                  <a:pt x="39" y="603"/>
                </a:lnTo>
                <a:lnTo>
                  <a:pt x="25" y="616"/>
                </a:lnTo>
                <a:lnTo>
                  <a:pt x="12" y="630"/>
                </a:lnTo>
                <a:lnTo>
                  <a:pt x="0" y="641"/>
                </a:lnTo>
                <a:lnTo>
                  <a:pt x="2" y="651"/>
                </a:lnTo>
                <a:lnTo>
                  <a:pt x="5" y="663"/>
                </a:lnTo>
                <a:lnTo>
                  <a:pt x="10" y="673"/>
                </a:lnTo>
                <a:lnTo>
                  <a:pt x="17" y="681"/>
                </a:lnTo>
                <a:lnTo>
                  <a:pt x="25" y="688"/>
                </a:lnTo>
                <a:lnTo>
                  <a:pt x="35" y="695"/>
                </a:lnTo>
                <a:lnTo>
                  <a:pt x="47" y="698"/>
                </a:lnTo>
                <a:lnTo>
                  <a:pt x="59" y="698"/>
                </a:lnTo>
                <a:lnTo>
                  <a:pt x="261" y="698"/>
                </a:lnTo>
                <a:lnTo>
                  <a:pt x="263" y="710"/>
                </a:lnTo>
                <a:lnTo>
                  <a:pt x="265" y="722"/>
                </a:lnTo>
                <a:lnTo>
                  <a:pt x="266" y="733"/>
                </a:lnTo>
                <a:lnTo>
                  <a:pt x="272" y="743"/>
                </a:lnTo>
                <a:lnTo>
                  <a:pt x="277" y="753"/>
                </a:lnTo>
                <a:lnTo>
                  <a:pt x="282" y="763"/>
                </a:lnTo>
                <a:lnTo>
                  <a:pt x="288" y="772"/>
                </a:lnTo>
                <a:lnTo>
                  <a:pt x="297" y="780"/>
                </a:lnTo>
                <a:lnTo>
                  <a:pt x="305" y="789"/>
                </a:lnTo>
                <a:lnTo>
                  <a:pt x="313" y="795"/>
                </a:lnTo>
                <a:lnTo>
                  <a:pt x="323" y="800"/>
                </a:lnTo>
                <a:lnTo>
                  <a:pt x="333" y="805"/>
                </a:lnTo>
                <a:lnTo>
                  <a:pt x="343" y="810"/>
                </a:lnTo>
                <a:lnTo>
                  <a:pt x="355" y="812"/>
                </a:lnTo>
                <a:lnTo>
                  <a:pt x="367" y="814"/>
                </a:lnTo>
                <a:lnTo>
                  <a:pt x="379" y="815"/>
                </a:lnTo>
                <a:lnTo>
                  <a:pt x="390" y="814"/>
                </a:lnTo>
                <a:lnTo>
                  <a:pt x="402" y="812"/>
                </a:lnTo>
                <a:lnTo>
                  <a:pt x="412" y="810"/>
                </a:lnTo>
                <a:lnTo>
                  <a:pt x="424" y="805"/>
                </a:lnTo>
                <a:lnTo>
                  <a:pt x="434" y="800"/>
                </a:lnTo>
                <a:lnTo>
                  <a:pt x="444" y="795"/>
                </a:lnTo>
                <a:lnTo>
                  <a:pt x="452" y="789"/>
                </a:lnTo>
                <a:lnTo>
                  <a:pt x="461" y="780"/>
                </a:lnTo>
                <a:lnTo>
                  <a:pt x="467" y="772"/>
                </a:lnTo>
                <a:lnTo>
                  <a:pt x="474" y="763"/>
                </a:lnTo>
                <a:lnTo>
                  <a:pt x="481" y="753"/>
                </a:lnTo>
                <a:lnTo>
                  <a:pt x="486" y="743"/>
                </a:lnTo>
                <a:lnTo>
                  <a:pt x="489" y="733"/>
                </a:lnTo>
                <a:lnTo>
                  <a:pt x="493" y="722"/>
                </a:lnTo>
                <a:lnTo>
                  <a:pt x="494" y="710"/>
                </a:lnTo>
                <a:lnTo>
                  <a:pt x="494" y="698"/>
                </a:lnTo>
                <a:lnTo>
                  <a:pt x="698" y="698"/>
                </a:lnTo>
                <a:lnTo>
                  <a:pt x="710" y="698"/>
                </a:lnTo>
                <a:lnTo>
                  <a:pt x="720" y="695"/>
                </a:lnTo>
                <a:lnTo>
                  <a:pt x="730" y="688"/>
                </a:lnTo>
                <a:lnTo>
                  <a:pt x="739" y="681"/>
                </a:lnTo>
                <a:lnTo>
                  <a:pt x="747" y="673"/>
                </a:lnTo>
                <a:lnTo>
                  <a:pt x="752" y="663"/>
                </a:lnTo>
                <a:lnTo>
                  <a:pt x="755" y="651"/>
                </a:lnTo>
                <a:lnTo>
                  <a:pt x="757" y="641"/>
                </a:lnTo>
                <a:close/>
              </a:path>
            </a:pathLst>
          </a:custGeom>
          <a:solidFill>
            <a:srgbClr val="E4D737"/>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23" name="Freeform 17"/>
          <p:cNvSpPr>
            <a:spLocks noEditPoints="1" noChangeArrowheads="1"/>
          </p:cNvSpPr>
          <p:nvPr/>
        </p:nvSpPr>
        <p:spPr bwMode="auto">
          <a:xfrm>
            <a:off x="7556500" y="6746875"/>
            <a:ext cx="935038" cy="873125"/>
          </a:xfrm>
          <a:custGeom>
            <a:avLst/>
            <a:gdLst>
              <a:gd name="T0" fmla="*/ 252482 w 874"/>
              <a:gd name="T1" fmla="*/ 344965 h 815"/>
              <a:gd name="T2" fmla="*/ 204339 w 874"/>
              <a:gd name="T3" fmla="*/ 290327 h 815"/>
              <a:gd name="T4" fmla="*/ 60981 w 874"/>
              <a:gd name="T5" fmla="*/ 249617 h 815"/>
              <a:gd name="T6" fmla="*/ 10698 w 874"/>
              <a:gd name="T7" fmla="*/ 306397 h 815"/>
              <a:gd name="T8" fmla="*/ 3210 w 874"/>
              <a:gd name="T9" fmla="*/ 439241 h 815"/>
              <a:gd name="T10" fmla="*/ 44933 w 874"/>
              <a:gd name="T11" fmla="*/ 487450 h 815"/>
              <a:gd name="T12" fmla="*/ 202199 w 874"/>
              <a:gd name="T13" fmla="*/ 462810 h 815"/>
              <a:gd name="T14" fmla="*/ 807727 w 874"/>
              <a:gd name="T15" fmla="*/ 702785 h 815"/>
              <a:gd name="T16" fmla="*/ 757445 w 874"/>
              <a:gd name="T17" fmla="*/ 527089 h 815"/>
              <a:gd name="T18" fmla="*/ 678277 w 874"/>
              <a:gd name="T19" fmla="*/ 471380 h 815"/>
              <a:gd name="T20" fmla="*/ 533849 w 874"/>
              <a:gd name="T21" fmla="*/ 526018 h 815"/>
              <a:gd name="T22" fmla="*/ 417237 w 874"/>
              <a:gd name="T23" fmla="*/ 529232 h 815"/>
              <a:gd name="T24" fmla="*/ 268529 w 874"/>
              <a:gd name="T25" fmla="*/ 470309 h 815"/>
              <a:gd name="T26" fmla="*/ 191501 w 874"/>
              <a:gd name="T27" fmla="*/ 509948 h 815"/>
              <a:gd name="T28" fmla="*/ 130520 w 874"/>
              <a:gd name="T29" fmla="*/ 656719 h 815"/>
              <a:gd name="T30" fmla="*/ 139079 w 874"/>
              <a:gd name="T31" fmla="*/ 810988 h 815"/>
              <a:gd name="T32" fmla="*/ 202199 w 874"/>
              <a:gd name="T33" fmla="*/ 864554 h 815"/>
              <a:gd name="T34" fmla="*/ 707163 w 874"/>
              <a:gd name="T35" fmla="*/ 869911 h 815"/>
              <a:gd name="T36" fmla="*/ 783121 w 874"/>
              <a:gd name="T37" fmla="*/ 830272 h 815"/>
              <a:gd name="T38" fmla="*/ 809867 w 874"/>
              <a:gd name="T39" fmla="*/ 746709 h 815"/>
              <a:gd name="T40" fmla="*/ 289926 w 874"/>
              <a:gd name="T41" fmla="*/ 55709 h 815"/>
              <a:gd name="T42" fmla="*/ 223596 w 874"/>
              <a:gd name="T43" fmla="*/ 5357 h 815"/>
              <a:gd name="T44" fmla="*/ 139079 w 874"/>
              <a:gd name="T45" fmla="*/ 10713 h 815"/>
              <a:gd name="T46" fmla="*/ 79168 w 874"/>
              <a:gd name="T47" fmla="*/ 64279 h 815"/>
              <a:gd name="T48" fmla="*/ 66330 w 874"/>
              <a:gd name="T49" fmla="*/ 151056 h 815"/>
              <a:gd name="T50" fmla="*/ 109123 w 874"/>
              <a:gd name="T51" fmla="*/ 220692 h 815"/>
              <a:gd name="T52" fmla="*/ 188291 w 874"/>
              <a:gd name="T53" fmla="*/ 249617 h 815"/>
              <a:gd name="T54" fmla="*/ 266390 w 874"/>
              <a:gd name="T55" fmla="*/ 220692 h 815"/>
              <a:gd name="T56" fmla="*/ 310253 w 874"/>
              <a:gd name="T57" fmla="*/ 151056 h 815"/>
              <a:gd name="T58" fmla="*/ 639763 w 874"/>
              <a:gd name="T59" fmla="*/ 238904 h 815"/>
              <a:gd name="T60" fmla="*/ 557385 w 874"/>
              <a:gd name="T61" fmla="*/ 146771 h 815"/>
              <a:gd name="T62" fmla="*/ 430075 w 874"/>
              <a:gd name="T63" fmla="*/ 129630 h 815"/>
              <a:gd name="T64" fmla="*/ 324161 w 874"/>
              <a:gd name="T65" fmla="*/ 191766 h 815"/>
              <a:gd name="T66" fmla="*/ 281367 w 874"/>
              <a:gd name="T67" fmla="*/ 311754 h 815"/>
              <a:gd name="T68" fmla="*/ 324161 w 874"/>
              <a:gd name="T69" fmla="*/ 430670 h 815"/>
              <a:gd name="T70" fmla="*/ 430075 w 874"/>
              <a:gd name="T71" fmla="*/ 494949 h 815"/>
              <a:gd name="T72" fmla="*/ 557385 w 874"/>
              <a:gd name="T73" fmla="*/ 476737 h 815"/>
              <a:gd name="T74" fmla="*/ 639763 w 874"/>
              <a:gd name="T75" fmla="*/ 383532 h 815"/>
              <a:gd name="T76" fmla="*/ 932898 w 874"/>
              <a:gd name="T77" fmla="*/ 378176 h 815"/>
              <a:gd name="T78" fmla="*/ 902943 w 874"/>
              <a:gd name="T79" fmla="*/ 262473 h 815"/>
              <a:gd name="T80" fmla="*/ 793819 w 874"/>
              <a:gd name="T81" fmla="*/ 284971 h 815"/>
              <a:gd name="T82" fmla="*/ 683626 w 874"/>
              <a:gd name="T83" fmla="*/ 295684 h 815"/>
              <a:gd name="T84" fmla="*/ 662229 w 874"/>
              <a:gd name="T85" fmla="*/ 407101 h 815"/>
              <a:gd name="T86" fmla="*/ 732839 w 874"/>
              <a:gd name="T87" fmla="*/ 462810 h 815"/>
              <a:gd name="T88" fmla="*/ 890105 w 874"/>
              <a:gd name="T89" fmla="*/ 487450 h 815"/>
              <a:gd name="T90" fmla="*/ 931828 w 874"/>
              <a:gd name="T91" fmla="*/ 439241 h 815"/>
              <a:gd name="T92" fmla="*/ 861219 w 874"/>
              <a:gd name="T93" fmla="*/ 77135 h 815"/>
              <a:gd name="T94" fmla="*/ 805588 w 874"/>
              <a:gd name="T95" fmla="*/ 14998 h 815"/>
              <a:gd name="T96" fmla="*/ 722140 w 874"/>
              <a:gd name="T97" fmla="*/ 2143 h 815"/>
              <a:gd name="T98" fmla="*/ 651531 w 874"/>
              <a:gd name="T99" fmla="*/ 44995 h 815"/>
              <a:gd name="T100" fmla="*/ 623715 w 874"/>
              <a:gd name="T101" fmla="*/ 125344 h 815"/>
              <a:gd name="T102" fmla="*/ 651531 w 874"/>
              <a:gd name="T103" fmla="*/ 204622 h 815"/>
              <a:gd name="T104" fmla="*/ 722140 w 874"/>
              <a:gd name="T105" fmla="*/ 247475 h 815"/>
              <a:gd name="T106" fmla="*/ 805588 w 874"/>
              <a:gd name="T107" fmla="*/ 234619 h 815"/>
              <a:gd name="T108" fmla="*/ 861219 w 874"/>
              <a:gd name="T109" fmla="*/ 174625 h 81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4"/>
              <a:gd name="T166" fmla="*/ 0 h 815"/>
              <a:gd name="T167" fmla="*/ 874 w 874"/>
              <a:gd name="T168" fmla="*/ 815 h 81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4" h="815">
                <a:moveTo>
                  <a:pt x="269" y="407"/>
                </a:moveTo>
                <a:lnTo>
                  <a:pt x="261" y="395"/>
                </a:lnTo>
                <a:lnTo>
                  <a:pt x="254" y="380"/>
                </a:lnTo>
                <a:lnTo>
                  <a:pt x="248" y="367"/>
                </a:lnTo>
                <a:lnTo>
                  <a:pt x="243" y="352"/>
                </a:lnTo>
                <a:lnTo>
                  <a:pt x="239" y="337"/>
                </a:lnTo>
                <a:lnTo>
                  <a:pt x="236" y="322"/>
                </a:lnTo>
                <a:lnTo>
                  <a:pt x="234" y="307"/>
                </a:lnTo>
                <a:lnTo>
                  <a:pt x="233" y="291"/>
                </a:lnTo>
                <a:lnTo>
                  <a:pt x="234" y="276"/>
                </a:lnTo>
                <a:lnTo>
                  <a:pt x="236" y="261"/>
                </a:lnTo>
                <a:lnTo>
                  <a:pt x="221" y="266"/>
                </a:lnTo>
                <a:lnTo>
                  <a:pt x="206" y="270"/>
                </a:lnTo>
                <a:lnTo>
                  <a:pt x="191" y="271"/>
                </a:lnTo>
                <a:lnTo>
                  <a:pt x="176" y="271"/>
                </a:lnTo>
                <a:lnTo>
                  <a:pt x="152" y="270"/>
                </a:lnTo>
                <a:lnTo>
                  <a:pt x="132" y="266"/>
                </a:lnTo>
                <a:lnTo>
                  <a:pt x="114" y="260"/>
                </a:lnTo>
                <a:lnTo>
                  <a:pt x="97" y="253"/>
                </a:lnTo>
                <a:lnTo>
                  <a:pt x="70" y="240"/>
                </a:lnTo>
                <a:lnTo>
                  <a:pt x="57" y="233"/>
                </a:lnTo>
                <a:lnTo>
                  <a:pt x="47" y="235"/>
                </a:lnTo>
                <a:lnTo>
                  <a:pt x="38" y="238"/>
                </a:lnTo>
                <a:lnTo>
                  <a:pt x="30" y="245"/>
                </a:lnTo>
                <a:lnTo>
                  <a:pt x="23" y="253"/>
                </a:lnTo>
                <a:lnTo>
                  <a:pt x="18" y="263"/>
                </a:lnTo>
                <a:lnTo>
                  <a:pt x="13" y="275"/>
                </a:lnTo>
                <a:lnTo>
                  <a:pt x="10" y="286"/>
                </a:lnTo>
                <a:lnTo>
                  <a:pt x="7" y="300"/>
                </a:lnTo>
                <a:lnTo>
                  <a:pt x="3" y="327"/>
                </a:lnTo>
                <a:lnTo>
                  <a:pt x="2" y="353"/>
                </a:lnTo>
                <a:lnTo>
                  <a:pt x="0" y="375"/>
                </a:lnTo>
                <a:lnTo>
                  <a:pt x="0" y="394"/>
                </a:lnTo>
                <a:lnTo>
                  <a:pt x="2" y="402"/>
                </a:lnTo>
                <a:lnTo>
                  <a:pt x="3" y="410"/>
                </a:lnTo>
                <a:lnTo>
                  <a:pt x="5" y="419"/>
                </a:lnTo>
                <a:lnTo>
                  <a:pt x="8" y="425"/>
                </a:lnTo>
                <a:lnTo>
                  <a:pt x="12" y="432"/>
                </a:lnTo>
                <a:lnTo>
                  <a:pt x="17" y="439"/>
                </a:lnTo>
                <a:lnTo>
                  <a:pt x="22" y="444"/>
                </a:lnTo>
                <a:lnTo>
                  <a:pt x="28" y="449"/>
                </a:lnTo>
                <a:lnTo>
                  <a:pt x="42" y="455"/>
                </a:lnTo>
                <a:lnTo>
                  <a:pt x="55" y="462"/>
                </a:lnTo>
                <a:lnTo>
                  <a:pt x="72" y="464"/>
                </a:lnTo>
                <a:lnTo>
                  <a:pt x="89" y="466"/>
                </a:lnTo>
                <a:lnTo>
                  <a:pt x="149" y="466"/>
                </a:lnTo>
                <a:lnTo>
                  <a:pt x="162" y="452"/>
                </a:lnTo>
                <a:lnTo>
                  <a:pt x="174" y="442"/>
                </a:lnTo>
                <a:lnTo>
                  <a:pt x="189" y="432"/>
                </a:lnTo>
                <a:lnTo>
                  <a:pt x="204" y="424"/>
                </a:lnTo>
                <a:lnTo>
                  <a:pt x="219" y="417"/>
                </a:lnTo>
                <a:lnTo>
                  <a:pt x="236" y="412"/>
                </a:lnTo>
                <a:lnTo>
                  <a:pt x="253" y="409"/>
                </a:lnTo>
                <a:lnTo>
                  <a:pt x="269" y="407"/>
                </a:lnTo>
                <a:close/>
                <a:moveTo>
                  <a:pt x="757" y="697"/>
                </a:moveTo>
                <a:lnTo>
                  <a:pt x="755" y="656"/>
                </a:lnTo>
                <a:lnTo>
                  <a:pt x="752" y="613"/>
                </a:lnTo>
                <a:lnTo>
                  <a:pt x="747" y="591"/>
                </a:lnTo>
                <a:lnTo>
                  <a:pt x="742" y="569"/>
                </a:lnTo>
                <a:lnTo>
                  <a:pt x="737" y="549"/>
                </a:lnTo>
                <a:lnTo>
                  <a:pt x="728" y="527"/>
                </a:lnTo>
                <a:lnTo>
                  <a:pt x="718" y="509"/>
                </a:lnTo>
                <a:lnTo>
                  <a:pt x="708" y="492"/>
                </a:lnTo>
                <a:lnTo>
                  <a:pt x="695" y="476"/>
                </a:lnTo>
                <a:lnTo>
                  <a:pt x="680" y="462"/>
                </a:lnTo>
                <a:lnTo>
                  <a:pt x="673" y="457"/>
                </a:lnTo>
                <a:lnTo>
                  <a:pt x="663" y="452"/>
                </a:lnTo>
                <a:lnTo>
                  <a:pt x="655" y="447"/>
                </a:lnTo>
                <a:lnTo>
                  <a:pt x="644" y="444"/>
                </a:lnTo>
                <a:lnTo>
                  <a:pt x="634" y="440"/>
                </a:lnTo>
                <a:lnTo>
                  <a:pt x="623" y="439"/>
                </a:lnTo>
                <a:lnTo>
                  <a:pt x="611" y="437"/>
                </a:lnTo>
                <a:lnTo>
                  <a:pt x="599" y="437"/>
                </a:lnTo>
                <a:lnTo>
                  <a:pt x="581" y="447"/>
                </a:lnTo>
                <a:lnTo>
                  <a:pt x="546" y="469"/>
                </a:lnTo>
                <a:lnTo>
                  <a:pt x="524" y="481"/>
                </a:lnTo>
                <a:lnTo>
                  <a:pt x="499" y="491"/>
                </a:lnTo>
                <a:lnTo>
                  <a:pt x="484" y="494"/>
                </a:lnTo>
                <a:lnTo>
                  <a:pt x="469" y="497"/>
                </a:lnTo>
                <a:lnTo>
                  <a:pt x="454" y="499"/>
                </a:lnTo>
                <a:lnTo>
                  <a:pt x="437" y="499"/>
                </a:lnTo>
                <a:lnTo>
                  <a:pt x="420" y="499"/>
                </a:lnTo>
                <a:lnTo>
                  <a:pt x="405" y="497"/>
                </a:lnTo>
                <a:lnTo>
                  <a:pt x="390" y="494"/>
                </a:lnTo>
                <a:lnTo>
                  <a:pt x="375" y="491"/>
                </a:lnTo>
                <a:lnTo>
                  <a:pt x="350" y="481"/>
                </a:lnTo>
                <a:lnTo>
                  <a:pt x="328" y="469"/>
                </a:lnTo>
                <a:lnTo>
                  <a:pt x="293" y="447"/>
                </a:lnTo>
                <a:lnTo>
                  <a:pt x="274" y="437"/>
                </a:lnTo>
                <a:lnTo>
                  <a:pt x="263" y="437"/>
                </a:lnTo>
                <a:lnTo>
                  <a:pt x="251" y="439"/>
                </a:lnTo>
                <a:lnTo>
                  <a:pt x="239" y="440"/>
                </a:lnTo>
                <a:lnTo>
                  <a:pt x="229" y="444"/>
                </a:lnTo>
                <a:lnTo>
                  <a:pt x="219" y="447"/>
                </a:lnTo>
                <a:lnTo>
                  <a:pt x="211" y="452"/>
                </a:lnTo>
                <a:lnTo>
                  <a:pt x="201" y="457"/>
                </a:lnTo>
                <a:lnTo>
                  <a:pt x="194" y="462"/>
                </a:lnTo>
                <a:lnTo>
                  <a:pt x="179" y="476"/>
                </a:lnTo>
                <a:lnTo>
                  <a:pt x="166" y="492"/>
                </a:lnTo>
                <a:lnTo>
                  <a:pt x="156" y="509"/>
                </a:lnTo>
                <a:lnTo>
                  <a:pt x="146" y="527"/>
                </a:lnTo>
                <a:lnTo>
                  <a:pt x="137" y="549"/>
                </a:lnTo>
                <a:lnTo>
                  <a:pt x="132" y="569"/>
                </a:lnTo>
                <a:lnTo>
                  <a:pt x="127" y="591"/>
                </a:lnTo>
                <a:lnTo>
                  <a:pt x="122" y="613"/>
                </a:lnTo>
                <a:lnTo>
                  <a:pt x="119" y="656"/>
                </a:lnTo>
                <a:lnTo>
                  <a:pt x="117" y="697"/>
                </a:lnTo>
                <a:lnTo>
                  <a:pt x="117" y="710"/>
                </a:lnTo>
                <a:lnTo>
                  <a:pt x="119" y="723"/>
                </a:lnTo>
                <a:lnTo>
                  <a:pt x="122" y="735"/>
                </a:lnTo>
                <a:lnTo>
                  <a:pt x="125" y="747"/>
                </a:lnTo>
                <a:lnTo>
                  <a:pt x="130" y="757"/>
                </a:lnTo>
                <a:lnTo>
                  <a:pt x="136" y="767"/>
                </a:lnTo>
                <a:lnTo>
                  <a:pt x="142" y="775"/>
                </a:lnTo>
                <a:lnTo>
                  <a:pt x="151" y="784"/>
                </a:lnTo>
                <a:lnTo>
                  <a:pt x="159" y="790"/>
                </a:lnTo>
                <a:lnTo>
                  <a:pt x="167" y="797"/>
                </a:lnTo>
                <a:lnTo>
                  <a:pt x="177" y="802"/>
                </a:lnTo>
                <a:lnTo>
                  <a:pt x="189" y="807"/>
                </a:lnTo>
                <a:lnTo>
                  <a:pt x="201" y="810"/>
                </a:lnTo>
                <a:lnTo>
                  <a:pt x="213" y="812"/>
                </a:lnTo>
                <a:lnTo>
                  <a:pt x="224" y="814"/>
                </a:lnTo>
                <a:lnTo>
                  <a:pt x="238" y="815"/>
                </a:lnTo>
                <a:lnTo>
                  <a:pt x="636" y="815"/>
                </a:lnTo>
                <a:lnTo>
                  <a:pt x="650" y="814"/>
                </a:lnTo>
                <a:lnTo>
                  <a:pt x="661" y="812"/>
                </a:lnTo>
                <a:lnTo>
                  <a:pt x="673" y="810"/>
                </a:lnTo>
                <a:lnTo>
                  <a:pt x="685" y="807"/>
                </a:lnTo>
                <a:lnTo>
                  <a:pt x="696" y="802"/>
                </a:lnTo>
                <a:lnTo>
                  <a:pt x="706" y="797"/>
                </a:lnTo>
                <a:lnTo>
                  <a:pt x="715" y="790"/>
                </a:lnTo>
                <a:lnTo>
                  <a:pt x="723" y="784"/>
                </a:lnTo>
                <a:lnTo>
                  <a:pt x="732" y="775"/>
                </a:lnTo>
                <a:lnTo>
                  <a:pt x="738" y="767"/>
                </a:lnTo>
                <a:lnTo>
                  <a:pt x="743" y="757"/>
                </a:lnTo>
                <a:lnTo>
                  <a:pt x="748" y="747"/>
                </a:lnTo>
                <a:lnTo>
                  <a:pt x="752" y="735"/>
                </a:lnTo>
                <a:lnTo>
                  <a:pt x="755" y="723"/>
                </a:lnTo>
                <a:lnTo>
                  <a:pt x="757" y="710"/>
                </a:lnTo>
                <a:lnTo>
                  <a:pt x="757" y="697"/>
                </a:lnTo>
                <a:close/>
                <a:moveTo>
                  <a:pt x="291" y="117"/>
                </a:moveTo>
                <a:lnTo>
                  <a:pt x="291" y="104"/>
                </a:lnTo>
                <a:lnTo>
                  <a:pt x="290" y="94"/>
                </a:lnTo>
                <a:lnTo>
                  <a:pt x="286" y="82"/>
                </a:lnTo>
                <a:lnTo>
                  <a:pt x="283" y="72"/>
                </a:lnTo>
                <a:lnTo>
                  <a:pt x="278" y="60"/>
                </a:lnTo>
                <a:lnTo>
                  <a:pt x="271" y="52"/>
                </a:lnTo>
                <a:lnTo>
                  <a:pt x="264" y="42"/>
                </a:lnTo>
                <a:lnTo>
                  <a:pt x="258" y="34"/>
                </a:lnTo>
                <a:lnTo>
                  <a:pt x="249" y="27"/>
                </a:lnTo>
                <a:lnTo>
                  <a:pt x="239" y="20"/>
                </a:lnTo>
                <a:lnTo>
                  <a:pt x="231" y="14"/>
                </a:lnTo>
                <a:lnTo>
                  <a:pt x="221" y="10"/>
                </a:lnTo>
                <a:lnTo>
                  <a:pt x="209" y="5"/>
                </a:lnTo>
                <a:lnTo>
                  <a:pt x="199" y="2"/>
                </a:lnTo>
                <a:lnTo>
                  <a:pt x="187" y="0"/>
                </a:lnTo>
                <a:lnTo>
                  <a:pt x="176" y="0"/>
                </a:lnTo>
                <a:lnTo>
                  <a:pt x="164" y="0"/>
                </a:lnTo>
                <a:lnTo>
                  <a:pt x="152" y="2"/>
                </a:lnTo>
                <a:lnTo>
                  <a:pt x="141" y="5"/>
                </a:lnTo>
                <a:lnTo>
                  <a:pt x="130" y="10"/>
                </a:lnTo>
                <a:lnTo>
                  <a:pt x="120" y="14"/>
                </a:lnTo>
                <a:lnTo>
                  <a:pt x="110" y="20"/>
                </a:lnTo>
                <a:lnTo>
                  <a:pt x="102" y="27"/>
                </a:lnTo>
                <a:lnTo>
                  <a:pt x="94" y="34"/>
                </a:lnTo>
                <a:lnTo>
                  <a:pt x="85" y="42"/>
                </a:lnTo>
                <a:lnTo>
                  <a:pt x="79" y="52"/>
                </a:lnTo>
                <a:lnTo>
                  <a:pt x="74" y="60"/>
                </a:lnTo>
                <a:lnTo>
                  <a:pt x="69" y="72"/>
                </a:lnTo>
                <a:lnTo>
                  <a:pt x="64" y="82"/>
                </a:lnTo>
                <a:lnTo>
                  <a:pt x="62" y="94"/>
                </a:lnTo>
                <a:lnTo>
                  <a:pt x="60" y="104"/>
                </a:lnTo>
                <a:lnTo>
                  <a:pt x="58" y="117"/>
                </a:lnTo>
                <a:lnTo>
                  <a:pt x="60" y="129"/>
                </a:lnTo>
                <a:lnTo>
                  <a:pt x="62" y="141"/>
                </a:lnTo>
                <a:lnTo>
                  <a:pt x="64" y="151"/>
                </a:lnTo>
                <a:lnTo>
                  <a:pt x="69" y="163"/>
                </a:lnTo>
                <a:lnTo>
                  <a:pt x="74" y="173"/>
                </a:lnTo>
                <a:lnTo>
                  <a:pt x="79" y="181"/>
                </a:lnTo>
                <a:lnTo>
                  <a:pt x="85" y="191"/>
                </a:lnTo>
                <a:lnTo>
                  <a:pt x="94" y="199"/>
                </a:lnTo>
                <a:lnTo>
                  <a:pt x="102" y="206"/>
                </a:lnTo>
                <a:lnTo>
                  <a:pt x="110" y="213"/>
                </a:lnTo>
                <a:lnTo>
                  <a:pt x="120" y="219"/>
                </a:lnTo>
                <a:lnTo>
                  <a:pt x="130" y="224"/>
                </a:lnTo>
                <a:lnTo>
                  <a:pt x="141" y="228"/>
                </a:lnTo>
                <a:lnTo>
                  <a:pt x="152" y="231"/>
                </a:lnTo>
                <a:lnTo>
                  <a:pt x="164" y="233"/>
                </a:lnTo>
                <a:lnTo>
                  <a:pt x="176" y="233"/>
                </a:lnTo>
                <a:lnTo>
                  <a:pt x="187" y="233"/>
                </a:lnTo>
                <a:lnTo>
                  <a:pt x="199" y="231"/>
                </a:lnTo>
                <a:lnTo>
                  <a:pt x="209" y="228"/>
                </a:lnTo>
                <a:lnTo>
                  <a:pt x="221" y="224"/>
                </a:lnTo>
                <a:lnTo>
                  <a:pt x="231" y="219"/>
                </a:lnTo>
                <a:lnTo>
                  <a:pt x="239" y="213"/>
                </a:lnTo>
                <a:lnTo>
                  <a:pt x="249" y="206"/>
                </a:lnTo>
                <a:lnTo>
                  <a:pt x="258" y="199"/>
                </a:lnTo>
                <a:lnTo>
                  <a:pt x="264" y="191"/>
                </a:lnTo>
                <a:lnTo>
                  <a:pt x="271" y="181"/>
                </a:lnTo>
                <a:lnTo>
                  <a:pt x="278" y="173"/>
                </a:lnTo>
                <a:lnTo>
                  <a:pt x="283" y="163"/>
                </a:lnTo>
                <a:lnTo>
                  <a:pt x="286" y="151"/>
                </a:lnTo>
                <a:lnTo>
                  <a:pt x="290" y="141"/>
                </a:lnTo>
                <a:lnTo>
                  <a:pt x="291" y="129"/>
                </a:lnTo>
                <a:lnTo>
                  <a:pt x="291" y="117"/>
                </a:lnTo>
                <a:close/>
                <a:moveTo>
                  <a:pt x="611" y="291"/>
                </a:moveTo>
                <a:lnTo>
                  <a:pt x="611" y="273"/>
                </a:lnTo>
                <a:lnTo>
                  <a:pt x="608" y="256"/>
                </a:lnTo>
                <a:lnTo>
                  <a:pt x="604" y="240"/>
                </a:lnTo>
                <a:lnTo>
                  <a:pt x="598" y="223"/>
                </a:lnTo>
                <a:lnTo>
                  <a:pt x="591" y="208"/>
                </a:lnTo>
                <a:lnTo>
                  <a:pt x="581" y="194"/>
                </a:lnTo>
                <a:lnTo>
                  <a:pt x="571" y="179"/>
                </a:lnTo>
                <a:lnTo>
                  <a:pt x="561" y="168"/>
                </a:lnTo>
                <a:lnTo>
                  <a:pt x="547" y="156"/>
                </a:lnTo>
                <a:lnTo>
                  <a:pt x="534" y="146"/>
                </a:lnTo>
                <a:lnTo>
                  <a:pt x="521" y="137"/>
                </a:lnTo>
                <a:lnTo>
                  <a:pt x="506" y="131"/>
                </a:lnTo>
                <a:lnTo>
                  <a:pt x="489" y="124"/>
                </a:lnTo>
                <a:lnTo>
                  <a:pt x="472" y="121"/>
                </a:lnTo>
                <a:lnTo>
                  <a:pt x="455" y="117"/>
                </a:lnTo>
                <a:lnTo>
                  <a:pt x="437" y="117"/>
                </a:lnTo>
                <a:lnTo>
                  <a:pt x="418" y="117"/>
                </a:lnTo>
                <a:lnTo>
                  <a:pt x="402" y="121"/>
                </a:lnTo>
                <a:lnTo>
                  <a:pt x="385" y="124"/>
                </a:lnTo>
                <a:lnTo>
                  <a:pt x="368" y="131"/>
                </a:lnTo>
                <a:lnTo>
                  <a:pt x="353" y="137"/>
                </a:lnTo>
                <a:lnTo>
                  <a:pt x="340" y="146"/>
                </a:lnTo>
                <a:lnTo>
                  <a:pt x="326" y="156"/>
                </a:lnTo>
                <a:lnTo>
                  <a:pt x="313" y="168"/>
                </a:lnTo>
                <a:lnTo>
                  <a:pt x="303" y="179"/>
                </a:lnTo>
                <a:lnTo>
                  <a:pt x="293" y="194"/>
                </a:lnTo>
                <a:lnTo>
                  <a:pt x="283" y="208"/>
                </a:lnTo>
                <a:lnTo>
                  <a:pt x="276" y="223"/>
                </a:lnTo>
                <a:lnTo>
                  <a:pt x="269" y="240"/>
                </a:lnTo>
                <a:lnTo>
                  <a:pt x="266" y="256"/>
                </a:lnTo>
                <a:lnTo>
                  <a:pt x="263" y="273"/>
                </a:lnTo>
                <a:lnTo>
                  <a:pt x="263" y="291"/>
                </a:lnTo>
                <a:lnTo>
                  <a:pt x="263" y="308"/>
                </a:lnTo>
                <a:lnTo>
                  <a:pt x="266" y="327"/>
                </a:lnTo>
                <a:lnTo>
                  <a:pt x="269" y="343"/>
                </a:lnTo>
                <a:lnTo>
                  <a:pt x="276" y="358"/>
                </a:lnTo>
                <a:lnTo>
                  <a:pt x="283" y="375"/>
                </a:lnTo>
                <a:lnTo>
                  <a:pt x="293" y="389"/>
                </a:lnTo>
                <a:lnTo>
                  <a:pt x="303" y="402"/>
                </a:lnTo>
                <a:lnTo>
                  <a:pt x="313" y="415"/>
                </a:lnTo>
                <a:lnTo>
                  <a:pt x="326" y="425"/>
                </a:lnTo>
                <a:lnTo>
                  <a:pt x="340" y="435"/>
                </a:lnTo>
                <a:lnTo>
                  <a:pt x="353" y="445"/>
                </a:lnTo>
                <a:lnTo>
                  <a:pt x="368" y="452"/>
                </a:lnTo>
                <a:lnTo>
                  <a:pt x="385" y="457"/>
                </a:lnTo>
                <a:lnTo>
                  <a:pt x="402" y="462"/>
                </a:lnTo>
                <a:lnTo>
                  <a:pt x="418" y="466"/>
                </a:lnTo>
                <a:lnTo>
                  <a:pt x="437" y="466"/>
                </a:lnTo>
                <a:lnTo>
                  <a:pt x="455" y="466"/>
                </a:lnTo>
                <a:lnTo>
                  <a:pt x="472" y="462"/>
                </a:lnTo>
                <a:lnTo>
                  <a:pt x="489" y="457"/>
                </a:lnTo>
                <a:lnTo>
                  <a:pt x="506" y="452"/>
                </a:lnTo>
                <a:lnTo>
                  <a:pt x="521" y="445"/>
                </a:lnTo>
                <a:lnTo>
                  <a:pt x="534" y="435"/>
                </a:lnTo>
                <a:lnTo>
                  <a:pt x="547" y="425"/>
                </a:lnTo>
                <a:lnTo>
                  <a:pt x="561" y="415"/>
                </a:lnTo>
                <a:lnTo>
                  <a:pt x="571" y="402"/>
                </a:lnTo>
                <a:lnTo>
                  <a:pt x="581" y="389"/>
                </a:lnTo>
                <a:lnTo>
                  <a:pt x="591" y="375"/>
                </a:lnTo>
                <a:lnTo>
                  <a:pt x="598" y="358"/>
                </a:lnTo>
                <a:lnTo>
                  <a:pt x="604" y="343"/>
                </a:lnTo>
                <a:lnTo>
                  <a:pt x="608" y="327"/>
                </a:lnTo>
                <a:lnTo>
                  <a:pt x="611" y="308"/>
                </a:lnTo>
                <a:lnTo>
                  <a:pt x="611" y="291"/>
                </a:lnTo>
                <a:close/>
                <a:moveTo>
                  <a:pt x="874" y="394"/>
                </a:moveTo>
                <a:lnTo>
                  <a:pt x="874" y="375"/>
                </a:lnTo>
                <a:lnTo>
                  <a:pt x="872" y="353"/>
                </a:lnTo>
                <a:lnTo>
                  <a:pt x="871" y="327"/>
                </a:lnTo>
                <a:lnTo>
                  <a:pt x="867" y="300"/>
                </a:lnTo>
                <a:lnTo>
                  <a:pt x="864" y="286"/>
                </a:lnTo>
                <a:lnTo>
                  <a:pt x="860" y="275"/>
                </a:lnTo>
                <a:lnTo>
                  <a:pt x="855" y="263"/>
                </a:lnTo>
                <a:lnTo>
                  <a:pt x="850" y="253"/>
                </a:lnTo>
                <a:lnTo>
                  <a:pt x="844" y="245"/>
                </a:lnTo>
                <a:lnTo>
                  <a:pt x="835" y="238"/>
                </a:lnTo>
                <a:lnTo>
                  <a:pt x="827" y="235"/>
                </a:lnTo>
                <a:lnTo>
                  <a:pt x="817" y="233"/>
                </a:lnTo>
                <a:lnTo>
                  <a:pt x="804" y="240"/>
                </a:lnTo>
                <a:lnTo>
                  <a:pt x="777" y="253"/>
                </a:lnTo>
                <a:lnTo>
                  <a:pt x="760" y="260"/>
                </a:lnTo>
                <a:lnTo>
                  <a:pt x="742" y="266"/>
                </a:lnTo>
                <a:lnTo>
                  <a:pt x="721" y="270"/>
                </a:lnTo>
                <a:lnTo>
                  <a:pt x="698" y="271"/>
                </a:lnTo>
                <a:lnTo>
                  <a:pt x="683" y="271"/>
                </a:lnTo>
                <a:lnTo>
                  <a:pt x="668" y="270"/>
                </a:lnTo>
                <a:lnTo>
                  <a:pt x="653" y="266"/>
                </a:lnTo>
                <a:lnTo>
                  <a:pt x="638" y="261"/>
                </a:lnTo>
                <a:lnTo>
                  <a:pt x="639" y="276"/>
                </a:lnTo>
                <a:lnTo>
                  <a:pt x="641" y="291"/>
                </a:lnTo>
                <a:lnTo>
                  <a:pt x="639" y="307"/>
                </a:lnTo>
                <a:lnTo>
                  <a:pt x="638" y="322"/>
                </a:lnTo>
                <a:lnTo>
                  <a:pt x="634" y="337"/>
                </a:lnTo>
                <a:lnTo>
                  <a:pt x="631" y="352"/>
                </a:lnTo>
                <a:lnTo>
                  <a:pt x="626" y="367"/>
                </a:lnTo>
                <a:lnTo>
                  <a:pt x="619" y="380"/>
                </a:lnTo>
                <a:lnTo>
                  <a:pt x="613" y="395"/>
                </a:lnTo>
                <a:lnTo>
                  <a:pt x="604" y="407"/>
                </a:lnTo>
                <a:lnTo>
                  <a:pt x="621" y="409"/>
                </a:lnTo>
                <a:lnTo>
                  <a:pt x="638" y="412"/>
                </a:lnTo>
                <a:lnTo>
                  <a:pt x="655" y="417"/>
                </a:lnTo>
                <a:lnTo>
                  <a:pt x="670" y="424"/>
                </a:lnTo>
                <a:lnTo>
                  <a:pt x="685" y="432"/>
                </a:lnTo>
                <a:lnTo>
                  <a:pt x="700" y="442"/>
                </a:lnTo>
                <a:lnTo>
                  <a:pt x="711" y="452"/>
                </a:lnTo>
                <a:lnTo>
                  <a:pt x="725" y="466"/>
                </a:lnTo>
                <a:lnTo>
                  <a:pt x="785" y="466"/>
                </a:lnTo>
                <a:lnTo>
                  <a:pt x="802" y="464"/>
                </a:lnTo>
                <a:lnTo>
                  <a:pt x="819" y="462"/>
                </a:lnTo>
                <a:lnTo>
                  <a:pt x="832" y="455"/>
                </a:lnTo>
                <a:lnTo>
                  <a:pt x="845" y="449"/>
                </a:lnTo>
                <a:lnTo>
                  <a:pt x="852" y="444"/>
                </a:lnTo>
                <a:lnTo>
                  <a:pt x="857" y="439"/>
                </a:lnTo>
                <a:lnTo>
                  <a:pt x="862" y="432"/>
                </a:lnTo>
                <a:lnTo>
                  <a:pt x="865" y="425"/>
                </a:lnTo>
                <a:lnTo>
                  <a:pt x="869" y="419"/>
                </a:lnTo>
                <a:lnTo>
                  <a:pt x="871" y="410"/>
                </a:lnTo>
                <a:lnTo>
                  <a:pt x="872" y="402"/>
                </a:lnTo>
                <a:lnTo>
                  <a:pt x="874" y="394"/>
                </a:lnTo>
                <a:close/>
                <a:moveTo>
                  <a:pt x="815" y="117"/>
                </a:moveTo>
                <a:lnTo>
                  <a:pt x="814" y="104"/>
                </a:lnTo>
                <a:lnTo>
                  <a:pt x="812" y="94"/>
                </a:lnTo>
                <a:lnTo>
                  <a:pt x="810" y="82"/>
                </a:lnTo>
                <a:lnTo>
                  <a:pt x="805" y="72"/>
                </a:lnTo>
                <a:lnTo>
                  <a:pt x="800" y="60"/>
                </a:lnTo>
                <a:lnTo>
                  <a:pt x="795" y="52"/>
                </a:lnTo>
                <a:lnTo>
                  <a:pt x="788" y="42"/>
                </a:lnTo>
                <a:lnTo>
                  <a:pt x="780" y="34"/>
                </a:lnTo>
                <a:lnTo>
                  <a:pt x="772" y="27"/>
                </a:lnTo>
                <a:lnTo>
                  <a:pt x="763" y="20"/>
                </a:lnTo>
                <a:lnTo>
                  <a:pt x="753" y="14"/>
                </a:lnTo>
                <a:lnTo>
                  <a:pt x="743" y="10"/>
                </a:lnTo>
                <a:lnTo>
                  <a:pt x="733" y="5"/>
                </a:lnTo>
                <a:lnTo>
                  <a:pt x="721" y="2"/>
                </a:lnTo>
                <a:lnTo>
                  <a:pt x="710" y="0"/>
                </a:lnTo>
                <a:lnTo>
                  <a:pt x="698" y="0"/>
                </a:lnTo>
                <a:lnTo>
                  <a:pt x="686" y="0"/>
                </a:lnTo>
                <a:lnTo>
                  <a:pt x="675" y="2"/>
                </a:lnTo>
                <a:lnTo>
                  <a:pt x="665" y="5"/>
                </a:lnTo>
                <a:lnTo>
                  <a:pt x="653" y="10"/>
                </a:lnTo>
                <a:lnTo>
                  <a:pt x="643" y="14"/>
                </a:lnTo>
                <a:lnTo>
                  <a:pt x="634" y="20"/>
                </a:lnTo>
                <a:lnTo>
                  <a:pt x="624" y="27"/>
                </a:lnTo>
                <a:lnTo>
                  <a:pt x="616" y="34"/>
                </a:lnTo>
                <a:lnTo>
                  <a:pt x="609" y="42"/>
                </a:lnTo>
                <a:lnTo>
                  <a:pt x="603" y="52"/>
                </a:lnTo>
                <a:lnTo>
                  <a:pt x="596" y="60"/>
                </a:lnTo>
                <a:lnTo>
                  <a:pt x="591" y="72"/>
                </a:lnTo>
                <a:lnTo>
                  <a:pt x="588" y="82"/>
                </a:lnTo>
                <a:lnTo>
                  <a:pt x="584" y="94"/>
                </a:lnTo>
                <a:lnTo>
                  <a:pt x="583" y="104"/>
                </a:lnTo>
                <a:lnTo>
                  <a:pt x="583" y="117"/>
                </a:lnTo>
                <a:lnTo>
                  <a:pt x="583" y="129"/>
                </a:lnTo>
                <a:lnTo>
                  <a:pt x="584" y="141"/>
                </a:lnTo>
                <a:lnTo>
                  <a:pt x="588" y="151"/>
                </a:lnTo>
                <a:lnTo>
                  <a:pt x="591" y="163"/>
                </a:lnTo>
                <a:lnTo>
                  <a:pt x="596" y="173"/>
                </a:lnTo>
                <a:lnTo>
                  <a:pt x="603" y="181"/>
                </a:lnTo>
                <a:lnTo>
                  <a:pt x="609" y="191"/>
                </a:lnTo>
                <a:lnTo>
                  <a:pt x="616" y="199"/>
                </a:lnTo>
                <a:lnTo>
                  <a:pt x="624" y="206"/>
                </a:lnTo>
                <a:lnTo>
                  <a:pt x="634" y="213"/>
                </a:lnTo>
                <a:lnTo>
                  <a:pt x="643" y="219"/>
                </a:lnTo>
                <a:lnTo>
                  <a:pt x="653" y="224"/>
                </a:lnTo>
                <a:lnTo>
                  <a:pt x="665" y="228"/>
                </a:lnTo>
                <a:lnTo>
                  <a:pt x="675" y="231"/>
                </a:lnTo>
                <a:lnTo>
                  <a:pt x="686" y="233"/>
                </a:lnTo>
                <a:lnTo>
                  <a:pt x="698" y="233"/>
                </a:lnTo>
                <a:lnTo>
                  <a:pt x="710" y="233"/>
                </a:lnTo>
                <a:lnTo>
                  <a:pt x="721" y="231"/>
                </a:lnTo>
                <a:lnTo>
                  <a:pt x="733" y="228"/>
                </a:lnTo>
                <a:lnTo>
                  <a:pt x="743" y="224"/>
                </a:lnTo>
                <a:lnTo>
                  <a:pt x="753" y="219"/>
                </a:lnTo>
                <a:lnTo>
                  <a:pt x="763" y="213"/>
                </a:lnTo>
                <a:lnTo>
                  <a:pt x="772" y="206"/>
                </a:lnTo>
                <a:lnTo>
                  <a:pt x="780" y="199"/>
                </a:lnTo>
                <a:lnTo>
                  <a:pt x="788" y="191"/>
                </a:lnTo>
                <a:lnTo>
                  <a:pt x="795" y="181"/>
                </a:lnTo>
                <a:lnTo>
                  <a:pt x="800" y="173"/>
                </a:lnTo>
                <a:lnTo>
                  <a:pt x="805" y="163"/>
                </a:lnTo>
                <a:lnTo>
                  <a:pt x="810" y="151"/>
                </a:lnTo>
                <a:lnTo>
                  <a:pt x="812" y="141"/>
                </a:lnTo>
                <a:lnTo>
                  <a:pt x="814" y="129"/>
                </a:lnTo>
                <a:lnTo>
                  <a:pt x="815" y="117"/>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24" name="Freeform 18"/>
          <p:cNvSpPr>
            <a:spLocks noEditPoints="1" noChangeArrowheads="1"/>
          </p:cNvSpPr>
          <p:nvPr/>
        </p:nvSpPr>
        <p:spPr bwMode="auto">
          <a:xfrm>
            <a:off x="10469563" y="6840538"/>
            <a:ext cx="873125" cy="685800"/>
          </a:xfrm>
          <a:custGeom>
            <a:avLst/>
            <a:gdLst>
              <a:gd name="T0" fmla="*/ 620294 w 815"/>
              <a:gd name="T1" fmla="*/ 292994 h 639"/>
              <a:gd name="T2" fmla="*/ 609581 w 815"/>
              <a:gd name="T3" fmla="*/ 306946 h 639"/>
              <a:gd name="T4" fmla="*/ 592439 w 815"/>
              <a:gd name="T5" fmla="*/ 312313 h 639"/>
              <a:gd name="T6" fmla="*/ 491735 w 815"/>
              <a:gd name="T7" fmla="*/ 320899 h 639"/>
              <a:gd name="T8" fmla="*/ 439241 w 815"/>
              <a:gd name="T9" fmla="*/ 336997 h 639"/>
              <a:gd name="T10" fmla="*/ 388889 w 815"/>
              <a:gd name="T11" fmla="*/ 362755 h 639"/>
              <a:gd name="T12" fmla="*/ 308540 w 815"/>
              <a:gd name="T13" fmla="*/ 421783 h 639"/>
              <a:gd name="T14" fmla="*/ 258188 w 815"/>
              <a:gd name="T15" fmla="*/ 474372 h 639"/>
              <a:gd name="T16" fmla="*/ 229262 w 815"/>
              <a:gd name="T17" fmla="*/ 495837 h 639"/>
              <a:gd name="T18" fmla="*/ 212121 w 815"/>
              <a:gd name="T19" fmla="*/ 496910 h 639"/>
              <a:gd name="T20" fmla="*/ 197123 w 815"/>
              <a:gd name="T21" fmla="*/ 490470 h 639"/>
              <a:gd name="T22" fmla="*/ 188552 w 815"/>
              <a:gd name="T23" fmla="*/ 474372 h 639"/>
              <a:gd name="T24" fmla="*/ 190695 w 815"/>
              <a:gd name="T25" fmla="*/ 456127 h 639"/>
              <a:gd name="T26" fmla="*/ 217478 w 815"/>
              <a:gd name="T27" fmla="*/ 423930 h 639"/>
              <a:gd name="T28" fmla="*/ 281757 w 815"/>
              <a:gd name="T29" fmla="*/ 362755 h 639"/>
              <a:gd name="T30" fmla="*/ 348179 w 815"/>
              <a:gd name="T31" fmla="*/ 314459 h 639"/>
              <a:gd name="T32" fmla="*/ 422100 w 815"/>
              <a:gd name="T33" fmla="*/ 277969 h 639"/>
              <a:gd name="T34" fmla="*/ 502449 w 815"/>
              <a:gd name="T35" fmla="*/ 256504 h 639"/>
              <a:gd name="T36" fmla="*/ 592439 w 815"/>
              <a:gd name="T37" fmla="*/ 248992 h 639"/>
              <a:gd name="T38" fmla="*/ 609581 w 815"/>
              <a:gd name="T39" fmla="*/ 254358 h 639"/>
              <a:gd name="T40" fmla="*/ 620294 w 815"/>
              <a:gd name="T41" fmla="*/ 267237 h 639"/>
              <a:gd name="T42" fmla="*/ 873125 w 815"/>
              <a:gd name="T43" fmla="*/ 183524 h 639"/>
              <a:gd name="T44" fmla="*/ 864554 w 815"/>
              <a:gd name="T45" fmla="*/ 107324 h 639"/>
              <a:gd name="T46" fmla="*/ 846342 w 815"/>
              <a:gd name="T47" fmla="*/ 46149 h 639"/>
              <a:gd name="T48" fmla="*/ 827058 w 815"/>
              <a:gd name="T49" fmla="*/ 11806 h 639"/>
              <a:gd name="T50" fmla="*/ 800275 w 815"/>
              <a:gd name="T51" fmla="*/ 0 h 639"/>
              <a:gd name="T52" fmla="*/ 763850 w 815"/>
              <a:gd name="T53" fmla="*/ 8586 h 639"/>
              <a:gd name="T54" fmla="*/ 718855 w 815"/>
              <a:gd name="T55" fmla="*/ 46149 h 639"/>
              <a:gd name="T56" fmla="*/ 667432 w 815"/>
              <a:gd name="T57" fmla="*/ 72980 h 639"/>
              <a:gd name="T58" fmla="*/ 595653 w 815"/>
              <a:gd name="T59" fmla="*/ 85859 h 639"/>
              <a:gd name="T60" fmla="*/ 486379 w 815"/>
              <a:gd name="T61" fmla="*/ 89079 h 639"/>
              <a:gd name="T62" fmla="*/ 382461 w 815"/>
              <a:gd name="T63" fmla="*/ 96592 h 639"/>
              <a:gd name="T64" fmla="*/ 313896 w 815"/>
              <a:gd name="T65" fmla="*/ 114837 h 639"/>
              <a:gd name="T66" fmla="*/ 239975 w 815"/>
              <a:gd name="T67" fmla="*/ 152400 h 639"/>
              <a:gd name="T68" fmla="*/ 175696 w 815"/>
              <a:gd name="T69" fmla="*/ 202842 h 639"/>
              <a:gd name="T70" fmla="*/ 124273 w 815"/>
              <a:gd name="T71" fmla="*/ 264017 h 639"/>
              <a:gd name="T72" fmla="*/ 89991 w 815"/>
              <a:gd name="T73" fmla="*/ 335924 h 639"/>
              <a:gd name="T74" fmla="*/ 77135 w 815"/>
              <a:gd name="T75" fmla="*/ 418563 h 639"/>
              <a:gd name="T76" fmla="*/ 89991 w 815"/>
              <a:gd name="T77" fmla="*/ 490470 h 639"/>
              <a:gd name="T78" fmla="*/ 93205 w 815"/>
              <a:gd name="T79" fmla="*/ 519448 h 639"/>
              <a:gd name="T80" fmla="*/ 66422 w 815"/>
              <a:gd name="T81" fmla="*/ 546279 h 639"/>
              <a:gd name="T82" fmla="*/ 16070 w 815"/>
              <a:gd name="T83" fmla="*/ 590282 h 639"/>
              <a:gd name="T84" fmla="*/ 2143 w 815"/>
              <a:gd name="T85" fmla="*/ 618186 h 639"/>
              <a:gd name="T86" fmla="*/ 8571 w 815"/>
              <a:gd name="T87" fmla="*/ 648237 h 639"/>
              <a:gd name="T88" fmla="*/ 34282 w 815"/>
              <a:gd name="T89" fmla="*/ 680434 h 639"/>
              <a:gd name="T90" fmla="*/ 61065 w 815"/>
              <a:gd name="T91" fmla="*/ 685800 h 639"/>
              <a:gd name="T92" fmla="*/ 84634 w 815"/>
              <a:gd name="T93" fmla="*/ 677214 h 639"/>
              <a:gd name="T94" fmla="*/ 116774 w 815"/>
              <a:gd name="T95" fmla="*/ 635358 h 639"/>
              <a:gd name="T96" fmla="*/ 143557 w 815"/>
              <a:gd name="T97" fmla="*/ 596721 h 639"/>
              <a:gd name="T98" fmla="*/ 157484 w 815"/>
              <a:gd name="T99" fmla="*/ 587062 h 639"/>
              <a:gd name="T100" fmla="*/ 188552 w 815"/>
              <a:gd name="T101" fmla="*/ 596721 h 639"/>
              <a:gd name="T102" fmla="*/ 247475 w 815"/>
              <a:gd name="T103" fmla="*/ 624625 h 639"/>
              <a:gd name="T104" fmla="*/ 351393 w 815"/>
              <a:gd name="T105" fmla="*/ 646090 h 639"/>
              <a:gd name="T106" fmla="*/ 441383 w 815"/>
              <a:gd name="T107" fmla="*/ 645017 h 639"/>
              <a:gd name="T108" fmla="*/ 521732 w 815"/>
              <a:gd name="T109" fmla="*/ 626772 h 639"/>
              <a:gd name="T110" fmla="*/ 598867 w 815"/>
              <a:gd name="T111" fmla="*/ 596721 h 639"/>
              <a:gd name="T112" fmla="*/ 670646 w 815"/>
              <a:gd name="T113" fmla="*/ 554865 h 639"/>
              <a:gd name="T114" fmla="*/ 733854 w 815"/>
              <a:gd name="T115" fmla="*/ 504423 h 639"/>
              <a:gd name="T116" fmla="*/ 787419 w 815"/>
              <a:gd name="T117" fmla="*/ 448614 h 639"/>
              <a:gd name="T118" fmla="*/ 829201 w 815"/>
              <a:gd name="T119" fmla="*/ 382073 h 639"/>
              <a:gd name="T120" fmla="*/ 857055 w 815"/>
              <a:gd name="T121" fmla="*/ 304800 h 639"/>
              <a:gd name="T122" fmla="*/ 869911 w 815"/>
              <a:gd name="T123" fmla="*/ 231820 h 6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5"/>
              <a:gd name="T187" fmla="*/ 0 h 639"/>
              <a:gd name="T188" fmla="*/ 815 w 815"/>
              <a:gd name="T189" fmla="*/ 639 h 6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5" h="639">
                <a:moveTo>
                  <a:pt x="583" y="261"/>
                </a:moveTo>
                <a:lnTo>
                  <a:pt x="581" y="268"/>
                </a:lnTo>
                <a:lnTo>
                  <a:pt x="579" y="273"/>
                </a:lnTo>
                <a:lnTo>
                  <a:pt x="578" y="278"/>
                </a:lnTo>
                <a:lnTo>
                  <a:pt x="574" y="281"/>
                </a:lnTo>
                <a:lnTo>
                  <a:pt x="569" y="286"/>
                </a:lnTo>
                <a:lnTo>
                  <a:pt x="564" y="288"/>
                </a:lnTo>
                <a:lnTo>
                  <a:pt x="559" y="289"/>
                </a:lnTo>
                <a:lnTo>
                  <a:pt x="553" y="291"/>
                </a:lnTo>
                <a:lnTo>
                  <a:pt x="512" y="291"/>
                </a:lnTo>
                <a:lnTo>
                  <a:pt x="476" y="296"/>
                </a:lnTo>
                <a:lnTo>
                  <a:pt x="459" y="299"/>
                </a:lnTo>
                <a:lnTo>
                  <a:pt x="442" y="304"/>
                </a:lnTo>
                <a:lnTo>
                  <a:pt x="425" y="308"/>
                </a:lnTo>
                <a:lnTo>
                  <a:pt x="410" y="314"/>
                </a:lnTo>
                <a:lnTo>
                  <a:pt x="394" y="321"/>
                </a:lnTo>
                <a:lnTo>
                  <a:pt x="378" y="328"/>
                </a:lnTo>
                <a:lnTo>
                  <a:pt x="363" y="338"/>
                </a:lnTo>
                <a:lnTo>
                  <a:pt x="348" y="346"/>
                </a:lnTo>
                <a:lnTo>
                  <a:pt x="320" y="368"/>
                </a:lnTo>
                <a:lnTo>
                  <a:pt x="288" y="393"/>
                </a:lnTo>
                <a:lnTo>
                  <a:pt x="273" y="410"/>
                </a:lnTo>
                <a:lnTo>
                  <a:pt x="256" y="425"/>
                </a:lnTo>
                <a:lnTo>
                  <a:pt x="241" y="442"/>
                </a:lnTo>
                <a:lnTo>
                  <a:pt x="224" y="457"/>
                </a:lnTo>
                <a:lnTo>
                  <a:pt x="219" y="460"/>
                </a:lnTo>
                <a:lnTo>
                  <a:pt x="214" y="462"/>
                </a:lnTo>
                <a:lnTo>
                  <a:pt x="209" y="463"/>
                </a:lnTo>
                <a:lnTo>
                  <a:pt x="204" y="465"/>
                </a:lnTo>
                <a:lnTo>
                  <a:pt x="198" y="463"/>
                </a:lnTo>
                <a:lnTo>
                  <a:pt x="193" y="462"/>
                </a:lnTo>
                <a:lnTo>
                  <a:pt x="188" y="460"/>
                </a:lnTo>
                <a:lnTo>
                  <a:pt x="184" y="457"/>
                </a:lnTo>
                <a:lnTo>
                  <a:pt x="179" y="452"/>
                </a:lnTo>
                <a:lnTo>
                  <a:pt x="178" y="447"/>
                </a:lnTo>
                <a:lnTo>
                  <a:pt x="176" y="442"/>
                </a:lnTo>
                <a:lnTo>
                  <a:pt x="176" y="435"/>
                </a:lnTo>
                <a:lnTo>
                  <a:pt x="176" y="430"/>
                </a:lnTo>
                <a:lnTo>
                  <a:pt x="178" y="425"/>
                </a:lnTo>
                <a:lnTo>
                  <a:pt x="179" y="420"/>
                </a:lnTo>
                <a:lnTo>
                  <a:pt x="184" y="415"/>
                </a:lnTo>
                <a:lnTo>
                  <a:pt x="203" y="395"/>
                </a:lnTo>
                <a:lnTo>
                  <a:pt x="223" y="375"/>
                </a:lnTo>
                <a:lnTo>
                  <a:pt x="243" y="355"/>
                </a:lnTo>
                <a:lnTo>
                  <a:pt x="263" y="338"/>
                </a:lnTo>
                <a:lnTo>
                  <a:pt x="283" y="321"/>
                </a:lnTo>
                <a:lnTo>
                  <a:pt x="305" y="306"/>
                </a:lnTo>
                <a:lnTo>
                  <a:pt x="325" y="293"/>
                </a:lnTo>
                <a:lnTo>
                  <a:pt x="347" y="281"/>
                </a:lnTo>
                <a:lnTo>
                  <a:pt x="370" y="269"/>
                </a:lnTo>
                <a:lnTo>
                  <a:pt x="394" y="259"/>
                </a:lnTo>
                <a:lnTo>
                  <a:pt x="417" y="251"/>
                </a:lnTo>
                <a:lnTo>
                  <a:pt x="442" y="244"/>
                </a:lnTo>
                <a:lnTo>
                  <a:pt x="469" y="239"/>
                </a:lnTo>
                <a:lnTo>
                  <a:pt x="496" y="236"/>
                </a:lnTo>
                <a:lnTo>
                  <a:pt x="524" y="232"/>
                </a:lnTo>
                <a:lnTo>
                  <a:pt x="553" y="232"/>
                </a:lnTo>
                <a:lnTo>
                  <a:pt x="559" y="232"/>
                </a:lnTo>
                <a:lnTo>
                  <a:pt x="564" y="234"/>
                </a:lnTo>
                <a:lnTo>
                  <a:pt x="569" y="237"/>
                </a:lnTo>
                <a:lnTo>
                  <a:pt x="574" y="241"/>
                </a:lnTo>
                <a:lnTo>
                  <a:pt x="578" y="246"/>
                </a:lnTo>
                <a:lnTo>
                  <a:pt x="579" y="249"/>
                </a:lnTo>
                <a:lnTo>
                  <a:pt x="581" y="256"/>
                </a:lnTo>
                <a:lnTo>
                  <a:pt x="583" y="261"/>
                </a:lnTo>
                <a:close/>
                <a:moveTo>
                  <a:pt x="815" y="171"/>
                </a:moveTo>
                <a:lnTo>
                  <a:pt x="814" y="152"/>
                </a:lnTo>
                <a:lnTo>
                  <a:pt x="812" y="129"/>
                </a:lnTo>
                <a:lnTo>
                  <a:pt x="807" y="100"/>
                </a:lnTo>
                <a:lnTo>
                  <a:pt x="800" y="70"/>
                </a:lnTo>
                <a:lnTo>
                  <a:pt x="795" y="57"/>
                </a:lnTo>
                <a:lnTo>
                  <a:pt x="790" y="43"/>
                </a:lnTo>
                <a:lnTo>
                  <a:pt x="785" y="32"/>
                </a:lnTo>
                <a:lnTo>
                  <a:pt x="779" y="22"/>
                </a:lnTo>
                <a:lnTo>
                  <a:pt x="772" y="11"/>
                </a:lnTo>
                <a:lnTo>
                  <a:pt x="765" y="5"/>
                </a:lnTo>
                <a:lnTo>
                  <a:pt x="757" y="1"/>
                </a:lnTo>
                <a:lnTo>
                  <a:pt x="747" y="0"/>
                </a:lnTo>
                <a:lnTo>
                  <a:pt x="733" y="0"/>
                </a:lnTo>
                <a:lnTo>
                  <a:pt x="722" y="3"/>
                </a:lnTo>
                <a:lnTo>
                  <a:pt x="713" y="8"/>
                </a:lnTo>
                <a:lnTo>
                  <a:pt x="705" y="13"/>
                </a:lnTo>
                <a:lnTo>
                  <a:pt x="688" y="27"/>
                </a:lnTo>
                <a:lnTo>
                  <a:pt x="671" y="43"/>
                </a:lnTo>
                <a:lnTo>
                  <a:pt x="658" y="53"/>
                </a:lnTo>
                <a:lnTo>
                  <a:pt x="641" y="62"/>
                </a:lnTo>
                <a:lnTo>
                  <a:pt x="623" y="68"/>
                </a:lnTo>
                <a:lnTo>
                  <a:pt x="603" y="73"/>
                </a:lnTo>
                <a:lnTo>
                  <a:pt x="579" y="77"/>
                </a:lnTo>
                <a:lnTo>
                  <a:pt x="556" y="80"/>
                </a:lnTo>
                <a:lnTo>
                  <a:pt x="531" y="82"/>
                </a:lnTo>
                <a:lnTo>
                  <a:pt x="506" y="82"/>
                </a:lnTo>
                <a:lnTo>
                  <a:pt x="454" y="83"/>
                </a:lnTo>
                <a:lnTo>
                  <a:pt x="402" y="85"/>
                </a:lnTo>
                <a:lnTo>
                  <a:pt x="378" y="87"/>
                </a:lnTo>
                <a:lnTo>
                  <a:pt x="357" y="90"/>
                </a:lnTo>
                <a:lnTo>
                  <a:pt x="335" y="94"/>
                </a:lnTo>
                <a:lnTo>
                  <a:pt x="317" y="99"/>
                </a:lnTo>
                <a:lnTo>
                  <a:pt x="293" y="107"/>
                </a:lnTo>
                <a:lnTo>
                  <a:pt x="270" y="119"/>
                </a:lnTo>
                <a:lnTo>
                  <a:pt x="246" y="129"/>
                </a:lnTo>
                <a:lnTo>
                  <a:pt x="224" y="142"/>
                </a:lnTo>
                <a:lnTo>
                  <a:pt x="203" y="155"/>
                </a:lnTo>
                <a:lnTo>
                  <a:pt x="183" y="172"/>
                </a:lnTo>
                <a:lnTo>
                  <a:pt x="164" y="189"/>
                </a:lnTo>
                <a:lnTo>
                  <a:pt x="146" y="206"/>
                </a:lnTo>
                <a:lnTo>
                  <a:pt x="131" y="226"/>
                </a:lnTo>
                <a:lnTo>
                  <a:pt x="116" y="246"/>
                </a:lnTo>
                <a:lnTo>
                  <a:pt x="104" y="266"/>
                </a:lnTo>
                <a:lnTo>
                  <a:pt x="92" y="289"/>
                </a:lnTo>
                <a:lnTo>
                  <a:pt x="84" y="313"/>
                </a:lnTo>
                <a:lnTo>
                  <a:pt x="79" y="338"/>
                </a:lnTo>
                <a:lnTo>
                  <a:pt x="74" y="363"/>
                </a:lnTo>
                <a:lnTo>
                  <a:pt x="72" y="390"/>
                </a:lnTo>
                <a:lnTo>
                  <a:pt x="74" y="413"/>
                </a:lnTo>
                <a:lnTo>
                  <a:pt x="77" y="437"/>
                </a:lnTo>
                <a:lnTo>
                  <a:pt x="84" y="457"/>
                </a:lnTo>
                <a:lnTo>
                  <a:pt x="90" y="473"/>
                </a:lnTo>
                <a:lnTo>
                  <a:pt x="89" y="479"/>
                </a:lnTo>
                <a:lnTo>
                  <a:pt x="87" y="484"/>
                </a:lnTo>
                <a:lnTo>
                  <a:pt x="82" y="490"/>
                </a:lnTo>
                <a:lnTo>
                  <a:pt x="77" y="495"/>
                </a:lnTo>
                <a:lnTo>
                  <a:pt x="62" y="509"/>
                </a:lnTo>
                <a:lnTo>
                  <a:pt x="45" y="522"/>
                </a:lnTo>
                <a:lnTo>
                  <a:pt x="29" y="535"/>
                </a:lnTo>
                <a:lnTo>
                  <a:pt x="15" y="550"/>
                </a:lnTo>
                <a:lnTo>
                  <a:pt x="8" y="559"/>
                </a:lnTo>
                <a:lnTo>
                  <a:pt x="5" y="567"/>
                </a:lnTo>
                <a:lnTo>
                  <a:pt x="2" y="576"/>
                </a:lnTo>
                <a:lnTo>
                  <a:pt x="0" y="584"/>
                </a:lnTo>
                <a:lnTo>
                  <a:pt x="2" y="596"/>
                </a:lnTo>
                <a:lnTo>
                  <a:pt x="8" y="604"/>
                </a:lnTo>
                <a:lnTo>
                  <a:pt x="17" y="619"/>
                </a:lnTo>
                <a:lnTo>
                  <a:pt x="27" y="629"/>
                </a:lnTo>
                <a:lnTo>
                  <a:pt x="32" y="634"/>
                </a:lnTo>
                <a:lnTo>
                  <a:pt x="39" y="638"/>
                </a:lnTo>
                <a:lnTo>
                  <a:pt x="47" y="639"/>
                </a:lnTo>
                <a:lnTo>
                  <a:pt x="57" y="639"/>
                </a:lnTo>
                <a:lnTo>
                  <a:pt x="65" y="638"/>
                </a:lnTo>
                <a:lnTo>
                  <a:pt x="72" y="636"/>
                </a:lnTo>
                <a:lnTo>
                  <a:pt x="79" y="631"/>
                </a:lnTo>
                <a:lnTo>
                  <a:pt x="85" y="624"/>
                </a:lnTo>
                <a:lnTo>
                  <a:pt x="97" y="611"/>
                </a:lnTo>
                <a:lnTo>
                  <a:pt x="109" y="592"/>
                </a:lnTo>
                <a:lnTo>
                  <a:pt x="119" y="576"/>
                </a:lnTo>
                <a:lnTo>
                  <a:pt x="129" y="561"/>
                </a:lnTo>
                <a:lnTo>
                  <a:pt x="134" y="556"/>
                </a:lnTo>
                <a:lnTo>
                  <a:pt x="137" y="550"/>
                </a:lnTo>
                <a:lnTo>
                  <a:pt x="142" y="547"/>
                </a:lnTo>
                <a:lnTo>
                  <a:pt x="147" y="547"/>
                </a:lnTo>
                <a:lnTo>
                  <a:pt x="154" y="547"/>
                </a:lnTo>
                <a:lnTo>
                  <a:pt x="164" y="550"/>
                </a:lnTo>
                <a:lnTo>
                  <a:pt x="176" y="556"/>
                </a:lnTo>
                <a:lnTo>
                  <a:pt x="188" y="562"/>
                </a:lnTo>
                <a:lnTo>
                  <a:pt x="211" y="574"/>
                </a:lnTo>
                <a:lnTo>
                  <a:pt x="231" y="582"/>
                </a:lnTo>
                <a:lnTo>
                  <a:pt x="261" y="592"/>
                </a:lnTo>
                <a:lnTo>
                  <a:pt x="295" y="599"/>
                </a:lnTo>
                <a:lnTo>
                  <a:pt x="328" y="602"/>
                </a:lnTo>
                <a:lnTo>
                  <a:pt x="360" y="604"/>
                </a:lnTo>
                <a:lnTo>
                  <a:pt x="387" y="602"/>
                </a:lnTo>
                <a:lnTo>
                  <a:pt x="412" y="601"/>
                </a:lnTo>
                <a:lnTo>
                  <a:pt x="437" y="597"/>
                </a:lnTo>
                <a:lnTo>
                  <a:pt x="462" y="591"/>
                </a:lnTo>
                <a:lnTo>
                  <a:pt x="487" y="584"/>
                </a:lnTo>
                <a:lnTo>
                  <a:pt x="512" y="576"/>
                </a:lnTo>
                <a:lnTo>
                  <a:pt x="536" y="566"/>
                </a:lnTo>
                <a:lnTo>
                  <a:pt x="559" y="556"/>
                </a:lnTo>
                <a:lnTo>
                  <a:pt x="583" y="542"/>
                </a:lnTo>
                <a:lnTo>
                  <a:pt x="604" y="530"/>
                </a:lnTo>
                <a:lnTo>
                  <a:pt x="626" y="517"/>
                </a:lnTo>
                <a:lnTo>
                  <a:pt x="648" y="502"/>
                </a:lnTo>
                <a:lnTo>
                  <a:pt x="666" y="487"/>
                </a:lnTo>
                <a:lnTo>
                  <a:pt x="685" y="470"/>
                </a:lnTo>
                <a:lnTo>
                  <a:pt x="703" y="453"/>
                </a:lnTo>
                <a:lnTo>
                  <a:pt x="720" y="437"/>
                </a:lnTo>
                <a:lnTo>
                  <a:pt x="735" y="418"/>
                </a:lnTo>
                <a:lnTo>
                  <a:pt x="748" y="398"/>
                </a:lnTo>
                <a:lnTo>
                  <a:pt x="762" y="378"/>
                </a:lnTo>
                <a:lnTo>
                  <a:pt x="774" y="356"/>
                </a:lnTo>
                <a:lnTo>
                  <a:pt x="784" y="333"/>
                </a:lnTo>
                <a:lnTo>
                  <a:pt x="792" y="309"/>
                </a:lnTo>
                <a:lnTo>
                  <a:pt x="800" y="284"/>
                </a:lnTo>
                <a:lnTo>
                  <a:pt x="805" y="259"/>
                </a:lnTo>
                <a:lnTo>
                  <a:pt x="810" y="237"/>
                </a:lnTo>
                <a:lnTo>
                  <a:pt x="812" y="216"/>
                </a:lnTo>
                <a:lnTo>
                  <a:pt x="814" y="194"/>
                </a:lnTo>
                <a:lnTo>
                  <a:pt x="815" y="171"/>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25" name="Freeform 20"/>
          <p:cNvSpPr>
            <a:spLocks noEditPoints="1" noChangeArrowheads="1"/>
          </p:cNvSpPr>
          <p:nvPr/>
        </p:nvSpPr>
        <p:spPr bwMode="auto">
          <a:xfrm>
            <a:off x="13320713" y="6784975"/>
            <a:ext cx="798512" cy="796925"/>
          </a:xfrm>
          <a:custGeom>
            <a:avLst/>
            <a:gdLst>
              <a:gd name="T0" fmla="*/ 688595 w 741"/>
              <a:gd name="T1" fmla="*/ 165623 h 741"/>
              <a:gd name="T2" fmla="*/ 682130 w 741"/>
              <a:gd name="T3" fmla="*/ 181755 h 741"/>
              <a:gd name="T4" fmla="*/ 669198 w 741"/>
              <a:gd name="T5" fmla="*/ 193585 h 741"/>
              <a:gd name="T6" fmla="*/ 650879 w 741"/>
              <a:gd name="T7" fmla="*/ 201113 h 741"/>
              <a:gd name="T8" fmla="*/ 632559 w 741"/>
              <a:gd name="T9" fmla="*/ 201113 h 741"/>
              <a:gd name="T10" fmla="*/ 616395 w 741"/>
              <a:gd name="T11" fmla="*/ 193585 h 741"/>
              <a:gd name="T12" fmla="*/ 604541 w 741"/>
              <a:gd name="T13" fmla="*/ 181755 h 741"/>
              <a:gd name="T14" fmla="*/ 596998 w 741"/>
              <a:gd name="T15" fmla="*/ 165623 h 741"/>
              <a:gd name="T16" fmla="*/ 596998 w 741"/>
              <a:gd name="T17" fmla="*/ 145189 h 741"/>
              <a:gd name="T18" fmla="*/ 604541 w 741"/>
              <a:gd name="T19" fmla="*/ 129057 h 741"/>
              <a:gd name="T20" fmla="*/ 616395 w 741"/>
              <a:gd name="T21" fmla="*/ 116151 h 741"/>
              <a:gd name="T22" fmla="*/ 632559 w 741"/>
              <a:gd name="T23" fmla="*/ 109698 h 741"/>
              <a:gd name="T24" fmla="*/ 650879 w 741"/>
              <a:gd name="T25" fmla="*/ 109698 h 741"/>
              <a:gd name="T26" fmla="*/ 669198 w 741"/>
              <a:gd name="T27" fmla="*/ 116151 h 741"/>
              <a:gd name="T28" fmla="*/ 682130 w 741"/>
              <a:gd name="T29" fmla="*/ 129057 h 741"/>
              <a:gd name="T30" fmla="*/ 688595 w 741"/>
              <a:gd name="T31" fmla="*/ 145189 h 741"/>
              <a:gd name="T32" fmla="*/ 798512 w 741"/>
              <a:gd name="T33" fmla="*/ 16132 h 741"/>
              <a:gd name="T34" fmla="*/ 793124 w 741"/>
              <a:gd name="T35" fmla="*/ 3226 h 741"/>
              <a:gd name="T36" fmla="*/ 782348 w 741"/>
              <a:gd name="T37" fmla="*/ 0 h 741"/>
              <a:gd name="T38" fmla="*/ 720924 w 741"/>
              <a:gd name="T39" fmla="*/ 1075 h 741"/>
              <a:gd name="T40" fmla="*/ 667043 w 741"/>
              <a:gd name="T41" fmla="*/ 6453 h 741"/>
              <a:gd name="T42" fmla="*/ 616395 w 741"/>
              <a:gd name="T43" fmla="*/ 17208 h 741"/>
              <a:gd name="T44" fmla="*/ 571135 w 741"/>
              <a:gd name="T45" fmla="*/ 33340 h 741"/>
              <a:gd name="T46" fmla="*/ 526953 w 741"/>
              <a:gd name="T47" fmla="*/ 55925 h 741"/>
              <a:gd name="T48" fmla="*/ 482771 w 741"/>
              <a:gd name="T49" fmla="*/ 83887 h 741"/>
              <a:gd name="T50" fmla="*/ 439667 w 741"/>
              <a:gd name="T51" fmla="*/ 118302 h 741"/>
              <a:gd name="T52" fmla="*/ 396562 w 741"/>
              <a:gd name="T53" fmla="*/ 160245 h 741"/>
              <a:gd name="T54" fmla="*/ 353457 w 741"/>
              <a:gd name="T55" fmla="*/ 204340 h 741"/>
              <a:gd name="T56" fmla="*/ 310353 w 741"/>
              <a:gd name="T57" fmla="*/ 254887 h 741"/>
              <a:gd name="T58" fmla="*/ 117460 w 741"/>
              <a:gd name="T59" fmla="*/ 267793 h 741"/>
              <a:gd name="T60" fmla="*/ 1078 w 741"/>
              <a:gd name="T61" fmla="*/ 460302 h 741"/>
              <a:gd name="T62" fmla="*/ 0 w 741"/>
              <a:gd name="T63" fmla="*/ 471057 h 741"/>
              <a:gd name="T64" fmla="*/ 3233 w 741"/>
              <a:gd name="T65" fmla="*/ 480736 h 741"/>
              <a:gd name="T66" fmla="*/ 40949 w 741"/>
              <a:gd name="T67" fmla="*/ 514076 h 741"/>
              <a:gd name="T68" fmla="*/ 48493 w 741"/>
              <a:gd name="T69" fmla="*/ 514076 h 741"/>
              <a:gd name="T70" fmla="*/ 185350 w 741"/>
              <a:gd name="T71" fmla="*/ 473208 h 741"/>
              <a:gd name="T72" fmla="*/ 283412 w 741"/>
              <a:gd name="T73" fmla="*/ 745302 h 741"/>
              <a:gd name="T74" fmla="*/ 283412 w 741"/>
              <a:gd name="T75" fmla="*/ 753906 h 741"/>
              <a:gd name="T76" fmla="*/ 286645 w 741"/>
              <a:gd name="T77" fmla="*/ 761434 h 741"/>
              <a:gd name="T78" fmla="*/ 322207 w 741"/>
              <a:gd name="T79" fmla="*/ 795850 h 741"/>
              <a:gd name="T80" fmla="*/ 332983 w 741"/>
              <a:gd name="T81" fmla="*/ 796925 h 741"/>
              <a:gd name="T82" fmla="*/ 524798 w 741"/>
              <a:gd name="T83" fmla="*/ 685076 h 741"/>
              <a:gd name="T84" fmla="*/ 532341 w 741"/>
              <a:gd name="T85" fmla="*/ 673246 h 741"/>
              <a:gd name="T86" fmla="*/ 567903 w 741"/>
              <a:gd name="T87" fmla="*/ 465680 h 741"/>
              <a:gd name="T88" fmla="*/ 616395 w 741"/>
              <a:gd name="T89" fmla="*/ 422661 h 741"/>
              <a:gd name="T90" fmla="*/ 658422 w 741"/>
              <a:gd name="T91" fmla="*/ 379642 h 741"/>
              <a:gd name="T92" fmla="*/ 696139 w 741"/>
              <a:gd name="T93" fmla="*/ 336623 h 741"/>
              <a:gd name="T94" fmla="*/ 726312 w 741"/>
              <a:gd name="T95" fmla="*/ 292528 h 741"/>
              <a:gd name="T96" fmla="*/ 752175 w 741"/>
              <a:gd name="T97" fmla="*/ 248434 h 741"/>
              <a:gd name="T98" fmla="*/ 771572 w 741"/>
              <a:gd name="T99" fmla="*/ 201113 h 741"/>
              <a:gd name="T100" fmla="*/ 784503 w 741"/>
              <a:gd name="T101" fmla="*/ 152717 h 741"/>
              <a:gd name="T102" fmla="*/ 793124 w 741"/>
              <a:gd name="T103" fmla="*/ 100019 h 741"/>
              <a:gd name="T104" fmla="*/ 798512 w 741"/>
              <a:gd name="T105" fmla="*/ 44094 h 7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41"/>
              <a:gd name="T160" fmla="*/ 0 h 741"/>
              <a:gd name="T161" fmla="*/ 741 w 741"/>
              <a:gd name="T162" fmla="*/ 741 h 7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41" h="741">
                <a:moveTo>
                  <a:pt x="639" y="145"/>
                </a:moveTo>
                <a:lnTo>
                  <a:pt x="639" y="154"/>
                </a:lnTo>
                <a:lnTo>
                  <a:pt x="636" y="162"/>
                </a:lnTo>
                <a:lnTo>
                  <a:pt x="633" y="169"/>
                </a:lnTo>
                <a:lnTo>
                  <a:pt x="628" y="175"/>
                </a:lnTo>
                <a:lnTo>
                  <a:pt x="621" y="180"/>
                </a:lnTo>
                <a:lnTo>
                  <a:pt x="612" y="185"/>
                </a:lnTo>
                <a:lnTo>
                  <a:pt x="604" y="187"/>
                </a:lnTo>
                <a:lnTo>
                  <a:pt x="596" y="189"/>
                </a:lnTo>
                <a:lnTo>
                  <a:pt x="587" y="187"/>
                </a:lnTo>
                <a:lnTo>
                  <a:pt x="579" y="185"/>
                </a:lnTo>
                <a:lnTo>
                  <a:pt x="572" y="180"/>
                </a:lnTo>
                <a:lnTo>
                  <a:pt x="566" y="175"/>
                </a:lnTo>
                <a:lnTo>
                  <a:pt x="561" y="169"/>
                </a:lnTo>
                <a:lnTo>
                  <a:pt x="556" y="162"/>
                </a:lnTo>
                <a:lnTo>
                  <a:pt x="554" y="154"/>
                </a:lnTo>
                <a:lnTo>
                  <a:pt x="552" y="145"/>
                </a:lnTo>
                <a:lnTo>
                  <a:pt x="554" y="135"/>
                </a:lnTo>
                <a:lnTo>
                  <a:pt x="556" y="129"/>
                </a:lnTo>
                <a:lnTo>
                  <a:pt x="561" y="120"/>
                </a:lnTo>
                <a:lnTo>
                  <a:pt x="566" y="113"/>
                </a:lnTo>
                <a:lnTo>
                  <a:pt x="572" y="108"/>
                </a:lnTo>
                <a:lnTo>
                  <a:pt x="579" y="105"/>
                </a:lnTo>
                <a:lnTo>
                  <a:pt x="587" y="102"/>
                </a:lnTo>
                <a:lnTo>
                  <a:pt x="596" y="102"/>
                </a:lnTo>
                <a:lnTo>
                  <a:pt x="604" y="102"/>
                </a:lnTo>
                <a:lnTo>
                  <a:pt x="612" y="105"/>
                </a:lnTo>
                <a:lnTo>
                  <a:pt x="621" y="108"/>
                </a:lnTo>
                <a:lnTo>
                  <a:pt x="628" y="113"/>
                </a:lnTo>
                <a:lnTo>
                  <a:pt x="633" y="120"/>
                </a:lnTo>
                <a:lnTo>
                  <a:pt x="636" y="129"/>
                </a:lnTo>
                <a:lnTo>
                  <a:pt x="639" y="135"/>
                </a:lnTo>
                <a:lnTo>
                  <a:pt x="639" y="145"/>
                </a:lnTo>
                <a:close/>
                <a:moveTo>
                  <a:pt x="741" y="15"/>
                </a:moveTo>
                <a:lnTo>
                  <a:pt x="740" y="8"/>
                </a:lnTo>
                <a:lnTo>
                  <a:pt x="736" y="3"/>
                </a:lnTo>
                <a:lnTo>
                  <a:pt x="731" y="1"/>
                </a:lnTo>
                <a:lnTo>
                  <a:pt x="726" y="0"/>
                </a:lnTo>
                <a:lnTo>
                  <a:pt x="698" y="0"/>
                </a:lnTo>
                <a:lnTo>
                  <a:pt x="669" y="1"/>
                </a:lnTo>
                <a:lnTo>
                  <a:pt x="644" y="3"/>
                </a:lnTo>
                <a:lnTo>
                  <a:pt x="619" y="6"/>
                </a:lnTo>
                <a:lnTo>
                  <a:pt x="596" y="11"/>
                </a:lnTo>
                <a:lnTo>
                  <a:pt x="572" y="16"/>
                </a:lnTo>
                <a:lnTo>
                  <a:pt x="551" y="23"/>
                </a:lnTo>
                <a:lnTo>
                  <a:pt x="530" y="31"/>
                </a:lnTo>
                <a:lnTo>
                  <a:pt x="509" y="41"/>
                </a:lnTo>
                <a:lnTo>
                  <a:pt x="489" y="52"/>
                </a:lnTo>
                <a:lnTo>
                  <a:pt x="468" y="63"/>
                </a:lnTo>
                <a:lnTo>
                  <a:pt x="448" y="78"/>
                </a:lnTo>
                <a:lnTo>
                  <a:pt x="430" y="93"/>
                </a:lnTo>
                <a:lnTo>
                  <a:pt x="408" y="110"/>
                </a:lnTo>
                <a:lnTo>
                  <a:pt x="388" y="129"/>
                </a:lnTo>
                <a:lnTo>
                  <a:pt x="368" y="149"/>
                </a:lnTo>
                <a:lnTo>
                  <a:pt x="348" y="169"/>
                </a:lnTo>
                <a:lnTo>
                  <a:pt x="328" y="190"/>
                </a:lnTo>
                <a:lnTo>
                  <a:pt x="308" y="214"/>
                </a:lnTo>
                <a:lnTo>
                  <a:pt x="288" y="237"/>
                </a:lnTo>
                <a:lnTo>
                  <a:pt x="115" y="247"/>
                </a:lnTo>
                <a:lnTo>
                  <a:pt x="109" y="249"/>
                </a:lnTo>
                <a:lnTo>
                  <a:pt x="103" y="254"/>
                </a:lnTo>
                <a:lnTo>
                  <a:pt x="1" y="428"/>
                </a:lnTo>
                <a:lnTo>
                  <a:pt x="0" y="433"/>
                </a:lnTo>
                <a:lnTo>
                  <a:pt x="0" y="438"/>
                </a:lnTo>
                <a:lnTo>
                  <a:pt x="1" y="442"/>
                </a:lnTo>
                <a:lnTo>
                  <a:pt x="3" y="447"/>
                </a:lnTo>
                <a:lnTo>
                  <a:pt x="33" y="475"/>
                </a:lnTo>
                <a:lnTo>
                  <a:pt x="38" y="478"/>
                </a:lnTo>
                <a:lnTo>
                  <a:pt x="43" y="480"/>
                </a:lnTo>
                <a:lnTo>
                  <a:pt x="45" y="478"/>
                </a:lnTo>
                <a:lnTo>
                  <a:pt x="47" y="478"/>
                </a:lnTo>
                <a:lnTo>
                  <a:pt x="172" y="440"/>
                </a:lnTo>
                <a:lnTo>
                  <a:pt x="301" y="567"/>
                </a:lnTo>
                <a:lnTo>
                  <a:pt x="263" y="693"/>
                </a:lnTo>
                <a:lnTo>
                  <a:pt x="261" y="698"/>
                </a:lnTo>
                <a:lnTo>
                  <a:pt x="263" y="701"/>
                </a:lnTo>
                <a:lnTo>
                  <a:pt x="263" y="704"/>
                </a:lnTo>
                <a:lnTo>
                  <a:pt x="266" y="708"/>
                </a:lnTo>
                <a:lnTo>
                  <a:pt x="294" y="738"/>
                </a:lnTo>
                <a:lnTo>
                  <a:pt x="299" y="740"/>
                </a:lnTo>
                <a:lnTo>
                  <a:pt x="304" y="741"/>
                </a:lnTo>
                <a:lnTo>
                  <a:pt x="309" y="741"/>
                </a:lnTo>
                <a:lnTo>
                  <a:pt x="313" y="740"/>
                </a:lnTo>
                <a:lnTo>
                  <a:pt x="487" y="637"/>
                </a:lnTo>
                <a:lnTo>
                  <a:pt x="492" y="632"/>
                </a:lnTo>
                <a:lnTo>
                  <a:pt x="494" y="626"/>
                </a:lnTo>
                <a:lnTo>
                  <a:pt x="504" y="453"/>
                </a:lnTo>
                <a:lnTo>
                  <a:pt x="527" y="433"/>
                </a:lnTo>
                <a:lnTo>
                  <a:pt x="551" y="413"/>
                </a:lnTo>
                <a:lnTo>
                  <a:pt x="572" y="393"/>
                </a:lnTo>
                <a:lnTo>
                  <a:pt x="592" y="373"/>
                </a:lnTo>
                <a:lnTo>
                  <a:pt x="611" y="353"/>
                </a:lnTo>
                <a:lnTo>
                  <a:pt x="629" y="333"/>
                </a:lnTo>
                <a:lnTo>
                  <a:pt x="646" y="313"/>
                </a:lnTo>
                <a:lnTo>
                  <a:pt x="661" y="293"/>
                </a:lnTo>
                <a:lnTo>
                  <a:pt x="674" y="272"/>
                </a:lnTo>
                <a:lnTo>
                  <a:pt x="686" y="252"/>
                </a:lnTo>
                <a:lnTo>
                  <a:pt x="698" y="231"/>
                </a:lnTo>
                <a:lnTo>
                  <a:pt x="708" y="209"/>
                </a:lnTo>
                <a:lnTo>
                  <a:pt x="716" y="187"/>
                </a:lnTo>
                <a:lnTo>
                  <a:pt x="723" y="165"/>
                </a:lnTo>
                <a:lnTo>
                  <a:pt x="728" y="142"/>
                </a:lnTo>
                <a:lnTo>
                  <a:pt x="733" y="118"/>
                </a:lnTo>
                <a:lnTo>
                  <a:pt x="736" y="93"/>
                </a:lnTo>
                <a:lnTo>
                  <a:pt x="740" y="68"/>
                </a:lnTo>
                <a:lnTo>
                  <a:pt x="741" y="41"/>
                </a:lnTo>
                <a:lnTo>
                  <a:pt x="741" y="15"/>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26" name="Freeform 44"/>
          <p:cNvSpPr>
            <a:spLocks noEditPoints="1" noChangeArrowheads="1"/>
          </p:cNvSpPr>
          <p:nvPr/>
        </p:nvSpPr>
        <p:spPr bwMode="auto">
          <a:xfrm>
            <a:off x="16097250" y="6777038"/>
            <a:ext cx="558800" cy="812800"/>
          </a:xfrm>
          <a:custGeom>
            <a:avLst/>
            <a:gdLst>
              <a:gd name="T0" fmla="*/ 232478 w 524"/>
              <a:gd name="T1" fmla="*/ 365545 h 756"/>
              <a:gd name="T2" fmla="*/ 223947 w 524"/>
              <a:gd name="T3" fmla="*/ 374146 h 756"/>
              <a:gd name="T4" fmla="*/ 211150 w 524"/>
              <a:gd name="T5" fmla="*/ 374146 h 756"/>
              <a:gd name="T6" fmla="*/ 203685 w 524"/>
              <a:gd name="T7" fmla="*/ 365545 h 756"/>
              <a:gd name="T8" fmla="*/ 202618 w 524"/>
              <a:gd name="T9" fmla="*/ 139767 h 756"/>
              <a:gd name="T10" fmla="*/ 205818 w 524"/>
              <a:gd name="T11" fmla="*/ 129016 h 756"/>
              <a:gd name="T12" fmla="*/ 218615 w 524"/>
              <a:gd name="T13" fmla="*/ 123640 h 756"/>
              <a:gd name="T14" fmla="*/ 229279 w 524"/>
              <a:gd name="T15" fmla="*/ 129016 h 756"/>
              <a:gd name="T16" fmla="*/ 232478 w 524"/>
              <a:gd name="T17" fmla="*/ 139767 h 756"/>
              <a:gd name="T18" fmla="*/ 558800 w 524"/>
              <a:gd name="T19" fmla="*/ 531115 h 756"/>
              <a:gd name="T20" fmla="*/ 555601 w 524"/>
              <a:gd name="T21" fmla="*/ 502087 h 756"/>
              <a:gd name="T22" fmla="*/ 548136 w 524"/>
              <a:gd name="T23" fmla="*/ 473058 h 756"/>
              <a:gd name="T24" fmla="*/ 536405 w 524"/>
              <a:gd name="T25" fmla="*/ 446180 h 756"/>
              <a:gd name="T26" fmla="*/ 520409 w 524"/>
              <a:gd name="T27" fmla="*/ 422527 h 756"/>
              <a:gd name="T28" fmla="*/ 502280 w 524"/>
              <a:gd name="T29" fmla="*/ 403175 h 756"/>
              <a:gd name="T30" fmla="*/ 480952 w 524"/>
              <a:gd name="T31" fmla="*/ 388123 h 756"/>
              <a:gd name="T32" fmla="*/ 457491 w 524"/>
              <a:gd name="T33" fmla="*/ 377371 h 756"/>
              <a:gd name="T34" fmla="*/ 434030 w 524"/>
              <a:gd name="T35" fmla="*/ 374146 h 756"/>
              <a:gd name="T36" fmla="*/ 446827 w 524"/>
              <a:gd name="T37" fmla="*/ 123640 h 756"/>
              <a:gd name="T38" fmla="*/ 470288 w 524"/>
              <a:gd name="T39" fmla="*/ 112889 h 756"/>
              <a:gd name="T40" fmla="*/ 486284 w 524"/>
              <a:gd name="T41" fmla="*/ 96762 h 756"/>
              <a:gd name="T42" fmla="*/ 494815 w 524"/>
              <a:gd name="T43" fmla="*/ 75259 h 756"/>
              <a:gd name="T44" fmla="*/ 494815 w 524"/>
              <a:gd name="T45" fmla="*/ 50531 h 756"/>
              <a:gd name="T46" fmla="*/ 486284 w 524"/>
              <a:gd name="T47" fmla="*/ 26878 h 756"/>
              <a:gd name="T48" fmla="*/ 470288 w 524"/>
              <a:gd name="T49" fmla="*/ 10751 h 756"/>
              <a:gd name="T50" fmla="*/ 446827 w 524"/>
              <a:gd name="T51" fmla="*/ 1075 h 756"/>
              <a:gd name="T52" fmla="*/ 125837 w 524"/>
              <a:gd name="T53" fmla="*/ 0 h 756"/>
              <a:gd name="T54" fmla="*/ 100243 w 524"/>
              <a:gd name="T55" fmla="*/ 5376 h 756"/>
              <a:gd name="T56" fmla="*/ 81047 w 524"/>
              <a:gd name="T57" fmla="*/ 17202 h 756"/>
              <a:gd name="T58" fmla="*/ 68250 w 524"/>
              <a:gd name="T59" fmla="*/ 37630 h 756"/>
              <a:gd name="T60" fmla="*/ 62918 w 524"/>
              <a:gd name="T61" fmla="*/ 62358 h 756"/>
              <a:gd name="T62" fmla="*/ 68250 w 524"/>
              <a:gd name="T63" fmla="*/ 86011 h 756"/>
              <a:gd name="T64" fmla="*/ 81047 w 524"/>
              <a:gd name="T65" fmla="*/ 105363 h 756"/>
              <a:gd name="T66" fmla="*/ 100243 w 524"/>
              <a:gd name="T67" fmla="*/ 120415 h 756"/>
              <a:gd name="T68" fmla="*/ 125837 w 524"/>
              <a:gd name="T69" fmla="*/ 123640 h 756"/>
              <a:gd name="T70" fmla="*/ 113040 w 524"/>
              <a:gd name="T71" fmla="*/ 376296 h 756"/>
              <a:gd name="T72" fmla="*/ 89579 w 524"/>
              <a:gd name="T73" fmla="*/ 382747 h 756"/>
              <a:gd name="T74" fmla="*/ 68250 w 524"/>
              <a:gd name="T75" fmla="*/ 395649 h 756"/>
              <a:gd name="T76" fmla="*/ 46922 w 524"/>
              <a:gd name="T77" fmla="*/ 411776 h 756"/>
              <a:gd name="T78" fmla="*/ 30926 w 524"/>
              <a:gd name="T79" fmla="*/ 435429 h 756"/>
              <a:gd name="T80" fmla="*/ 15996 w 524"/>
              <a:gd name="T81" fmla="*/ 459081 h 756"/>
              <a:gd name="T82" fmla="*/ 5332 w 524"/>
              <a:gd name="T83" fmla="*/ 487035 h 756"/>
              <a:gd name="T84" fmla="*/ 0 w 524"/>
              <a:gd name="T85" fmla="*/ 516063 h 756"/>
              <a:gd name="T86" fmla="*/ 0 w 524"/>
              <a:gd name="T87" fmla="*/ 537566 h 756"/>
              <a:gd name="T88" fmla="*/ 5332 w 524"/>
              <a:gd name="T89" fmla="*/ 548317 h 756"/>
              <a:gd name="T90" fmla="*/ 14930 w 524"/>
              <a:gd name="T91" fmla="*/ 557994 h 756"/>
              <a:gd name="T92" fmla="*/ 25594 w 524"/>
              <a:gd name="T93" fmla="*/ 561219 h 756"/>
              <a:gd name="T94" fmla="*/ 227146 w 524"/>
              <a:gd name="T95" fmla="*/ 563369 h 756"/>
              <a:gd name="T96" fmla="*/ 266603 w 524"/>
              <a:gd name="T97" fmla="*/ 804199 h 756"/>
              <a:gd name="T98" fmla="*/ 274068 w 524"/>
              <a:gd name="T99" fmla="*/ 811725 h 756"/>
              <a:gd name="T100" fmla="*/ 279400 w 524"/>
              <a:gd name="T101" fmla="*/ 812800 h 756"/>
              <a:gd name="T102" fmla="*/ 285798 w 524"/>
              <a:gd name="T103" fmla="*/ 811725 h 756"/>
              <a:gd name="T104" fmla="*/ 293263 w 524"/>
              <a:gd name="T105" fmla="*/ 804199 h 756"/>
              <a:gd name="T106" fmla="*/ 319924 w 524"/>
              <a:gd name="T107" fmla="*/ 563369 h 756"/>
              <a:gd name="T108" fmla="*/ 534273 w 524"/>
              <a:gd name="T109" fmla="*/ 561219 h 756"/>
              <a:gd name="T110" fmla="*/ 544937 w 524"/>
              <a:gd name="T111" fmla="*/ 557994 h 756"/>
              <a:gd name="T112" fmla="*/ 553468 w 524"/>
              <a:gd name="T113" fmla="*/ 548317 h 756"/>
              <a:gd name="T114" fmla="*/ 557734 w 524"/>
              <a:gd name="T115" fmla="*/ 537566 h 7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4"/>
              <a:gd name="T175" fmla="*/ 0 h 756"/>
              <a:gd name="T176" fmla="*/ 524 w 524"/>
              <a:gd name="T177" fmla="*/ 756 h 75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4" h="756">
                <a:moveTo>
                  <a:pt x="218" y="335"/>
                </a:moveTo>
                <a:lnTo>
                  <a:pt x="218" y="340"/>
                </a:lnTo>
                <a:lnTo>
                  <a:pt x="215" y="345"/>
                </a:lnTo>
                <a:lnTo>
                  <a:pt x="210" y="348"/>
                </a:lnTo>
                <a:lnTo>
                  <a:pt x="205" y="348"/>
                </a:lnTo>
                <a:lnTo>
                  <a:pt x="198" y="348"/>
                </a:lnTo>
                <a:lnTo>
                  <a:pt x="193" y="345"/>
                </a:lnTo>
                <a:lnTo>
                  <a:pt x="191" y="340"/>
                </a:lnTo>
                <a:lnTo>
                  <a:pt x="190" y="335"/>
                </a:lnTo>
                <a:lnTo>
                  <a:pt x="190" y="130"/>
                </a:lnTo>
                <a:lnTo>
                  <a:pt x="191" y="125"/>
                </a:lnTo>
                <a:lnTo>
                  <a:pt x="193" y="120"/>
                </a:lnTo>
                <a:lnTo>
                  <a:pt x="198" y="117"/>
                </a:lnTo>
                <a:lnTo>
                  <a:pt x="205" y="115"/>
                </a:lnTo>
                <a:lnTo>
                  <a:pt x="210" y="117"/>
                </a:lnTo>
                <a:lnTo>
                  <a:pt x="215" y="120"/>
                </a:lnTo>
                <a:lnTo>
                  <a:pt x="218" y="125"/>
                </a:lnTo>
                <a:lnTo>
                  <a:pt x="218" y="130"/>
                </a:lnTo>
                <a:lnTo>
                  <a:pt x="218" y="335"/>
                </a:lnTo>
                <a:close/>
                <a:moveTo>
                  <a:pt x="524" y="494"/>
                </a:moveTo>
                <a:lnTo>
                  <a:pt x="523" y="480"/>
                </a:lnTo>
                <a:lnTo>
                  <a:pt x="521" y="467"/>
                </a:lnTo>
                <a:lnTo>
                  <a:pt x="518" y="453"/>
                </a:lnTo>
                <a:lnTo>
                  <a:pt x="514" y="440"/>
                </a:lnTo>
                <a:lnTo>
                  <a:pt x="509" y="427"/>
                </a:lnTo>
                <a:lnTo>
                  <a:pt x="503" y="415"/>
                </a:lnTo>
                <a:lnTo>
                  <a:pt x="496" y="405"/>
                </a:lnTo>
                <a:lnTo>
                  <a:pt x="488" y="393"/>
                </a:lnTo>
                <a:lnTo>
                  <a:pt x="479" y="383"/>
                </a:lnTo>
                <a:lnTo>
                  <a:pt x="471" y="375"/>
                </a:lnTo>
                <a:lnTo>
                  <a:pt x="461" y="368"/>
                </a:lnTo>
                <a:lnTo>
                  <a:pt x="451" y="361"/>
                </a:lnTo>
                <a:lnTo>
                  <a:pt x="441" y="356"/>
                </a:lnTo>
                <a:lnTo>
                  <a:pt x="429" y="351"/>
                </a:lnTo>
                <a:lnTo>
                  <a:pt x="419" y="350"/>
                </a:lnTo>
                <a:lnTo>
                  <a:pt x="407" y="348"/>
                </a:lnTo>
                <a:lnTo>
                  <a:pt x="407" y="115"/>
                </a:lnTo>
                <a:lnTo>
                  <a:pt x="419" y="115"/>
                </a:lnTo>
                <a:lnTo>
                  <a:pt x="431" y="112"/>
                </a:lnTo>
                <a:lnTo>
                  <a:pt x="441" y="105"/>
                </a:lnTo>
                <a:lnTo>
                  <a:pt x="449" y="98"/>
                </a:lnTo>
                <a:lnTo>
                  <a:pt x="456" y="90"/>
                </a:lnTo>
                <a:lnTo>
                  <a:pt x="461" y="80"/>
                </a:lnTo>
                <a:lnTo>
                  <a:pt x="464" y="70"/>
                </a:lnTo>
                <a:lnTo>
                  <a:pt x="466" y="58"/>
                </a:lnTo>
                <a:lnTo>
                  <a:pt x="464" y="47"/>
                </a:lnTo>
                <a:lnTo>
                  <a:pt x="461" y="35"/>
                </a:lnTo>
                <a:lnTo>
                  <a:pt x="456" y="25"/>
                </a:lnTo>
                <a:lnTo>
                  <a:pt x="449" y="16"/>
                </a:lnTo>
                <a:lnTo>
                  <a:pt x="441" y="10"/>
                </a:lnTo>
                <a:lnTo>
                  <a:pt x="431" y="5"/>
                </a:lnTo>
                <a:lnTo>
                  <a:pt x="419" y="1"/>
                </a:lnTo>
                <a:lnTo>
                  <a:pt x="407" y="0"/>
                </a:lnTo>
                <a:lnTo>
                  <a:pt x="118" y="0"/>
                </a:lnTo>
                <a:lnTo>
                  <a:pt x="106" y="1"/>
                </a:lnTo>
                <a:lnTo>
                  <a:pt x="94" y="5"/>
                </a:lnTo>
                <a:lnTo>
                  <a:pt x="84" y="10"/>
                </a:lnTo>
                <a:lnTo>
                  <a:pt x="76" y="16"/>
                </a:lnTo>
                <a:lnTo>
                  <a:pt x="69" y="25"/>
                </a:lnTo>
                <a:lnTo>
                  <a:pt x="64" y="35"/>
                </a:lnTo>
                <a:lnTo>
                  <a:pt x="61" y="47"/>
                </a:lnTo>
                <a:lnTo>
                  <a:pt x="59" y="58"/>
                </a:lnTo>
                <a:lnTo>
                  <a:pt x="61" y="70"/>
                </a:lnTo>
                <a:lnTo>
                  <a:pt x="64" y="80"/>
                </a:lnTo>
                <a:lnTo>
                  <a:pt x="69" y="90"/>
                </a:lnTo>
                <a:lnTo>
                  <a:pt x="76" y="98"/>
                </a:lnTo>
                <a:lnTo>
                  <a:pt x="84" y="105"/>
                </a:lnTo>
                <a:lnTo>
                  <a:pt x="94" y="112"/>
                </a:lnTo>
                <a:lnTo>
                  <a:pt x="106" y="115"/>
                </a:lnTo>
                <a:lnTo>
                  <a:pt x="118" y="115"/>
                </a:lnTo>
                <a:lnTo>
                  <a:pt x="118" y="348"/>
                </a:lnTo>
                <a:lnTo>
                  <a:pt x="106" y="350"/>
                </a:lnTo>
                <a:lnTo>
                  <a:pt x="94" y="351"/>
                </a:lnTo>
                <a:lnTo>
                  <a:pt x="84" y="356"/>
                </a:lnTo>
                <a:lnTo>
                  <a:pt x="74" y="361"/>
                </a:lnTo>
                <a:lnTo>
                  <a:pt x="64" y="368"/>
                </a:lnTo>
                <a:lnTo>
                  <a:pt x="54" y="375"/>
                </a:lnTo>
                <a:lnTo>
                  <a:pt x="44" y="383"/>
                </a:lnTo>
                <a:lnTo>
                  <a:pt x="36" y="393"/>
                </a:lnTo>
                <a:lnTo>
                  <a:pt x="29" y="405"/>
                </a:lnTo>
                <a:lnTo>
                  <a:pt x="22" y="415"/>
                </a:lnTo>
                <a:lnTo>
                  <a:pt x="15" y="427"/>
                </a:lnTo>
                <a:lnTo>
                  <a:pt x="10" y="440"/>
                </a:lnTo>
                <a:lnTo>
                  <a:pt x="5" y="453"/>
                </a:lnTo>
                <a:lnTo>
                  <a:pt x="4" y="467"/>
                </a:lnTo>
                <a:lnTo>
                  <a:pt x="0" y="480"/>
                </a:lnTo>
                <a:lnTo>
                  <a:pt x="0" y="494"/>
                </a:lnTo>
                <a:lnTo>
                  <a:pt x="0" y="500"/>
                </a:lnTo>
                <a:lnTo>
                  <a:pt x="2" y="505"/>
                </a:lnTo>
                <a:lnTo>
                  <a:pt x="5" y="510"/>
                </a:lnTo>
                <a:lnTo>
                  <a:pt x="9" y="515"/>
                </a:lnTo>
                <a:lnTo>
                  <a:pt x="14" y="519"/>
                </a:lnTo>
                <a:lnTo>
                  <a:pt x="19" y="520"/>
                </a:lnTo>
                <a:lnTo>
                  <a:pt x="24" y="522"/>
                </a:lnTo>
                <a:lnTo>
                  <a:pt x="29" y="524"/>
                </a:lnTo>
                <a:lnTo>
                  <a:pt x="213" y="524"/>
                </a:lnTo>
                <a:lnTo>
                  <a:pt x="248" y="743"/>
                </a:lnTo>
                <a:lnTo>
                  <a:pt x="250" y="748"/>
                </a:lnTo>
                <a:lnTo>
                  <a:pt x="253" y="753"/>
                </a:lnTo>
                <a:lnTo>
                  <a:pt x="257" y="755"/>
                </a:lnTo>
                <a:lnTo>
                  <a:pt x="262" y="756"/>
                </a:lnTo>
                <a:lnTo>
                  <a:pt x="263" y="756"/>
                </a:lnTo>
                <a:lnTo>
                  <a:pt x="268" y="755"/>
                </a:lnTo>
                <a:lnTo>
                  <a:pt x="272" y="751"/>
                </a:lnTo>
                <a:lnTo>
                  <a:pt x="275" y="748"/>
                </a:lnTo>
                <a:lnTo>
                  <a:pt x="277" y="743"/>
                </a:lnTo>
                <a:lnTo>
                  <a:pt x="300" y="524"/>
                </a:lnTo>
                <a:lnTo>
                  <a:pt x="494" y="524"/>
                </a:lnTo>
                <a:lnTo>
                  <a:pt x="501" y="522"/>
                </a:lnTo>
                <a:lnTo>
                  <a:pt x="506" y="520"/>
                </a:lnTo>
                <a:lnTo>
                  <a:pt x="511" y="519"/>
                </a:lnTo>
                <a:lnTo>
                  <a:pt x="516" y="515"/>
                </a:lnTo>
                <a:lnTo>
                  <a:pt x="519" y="510"/>
                </a:lnTo>
                <a:lnTo>
                  <a:pt x="521" y="505"/>
                </a:lnTo>
                <a:lnTo>
                  <a:pt x="523" y="500"/>
                </a:lnTo>
                <a:lnTo>
                  <a:pt x="524" y="494"/>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1510"/>
                                        </p:tgtEl>
                                        <p:attrNameLst>
                                          <p:attrName>style.visibility</p:attrName>
                                        </p:attrNameLst>
                                      </p:cBhvr>
                                      <p:to>
                                        <p:strVal val="visible"/>
                                      </p:to>
                                    </p:set>
                                    <p:anim calcmode="lin" valueType="num">
                                      <p:cBhvr>
                                        <p:cTn id="7" dur="500" fill="hold"/>
                                        <p:tgtEl>
                                          <p:spTgt spid="21510"/>
                                        </p:tgtEl>
                                        <p:attrNameLst>
                                          <p:attrName>ppt_w</p:attrName>
                                        </p:attrNameLst>
                                      </p:cBhvr>
                                      <p:tavLst>
                                        <p:tav tm="0">
                                          <p:val>
                                            <p:fltVal val="0"/>
                                          </p:val>
                                        </p:tav>
                                        <p:tav tm="100000">
                                          <p:val>
                                            <p:strVal val="#ppt_w"/>
                                          </p:val>
                                        </p:tav>
                                      </p:tavLst>
                                    </p:anim>
                                    <p:anim calcmode="lin" valueType="num">
                                      <p:cBhvr>
                                        <p:cTn id="8" dur="500" fill="hold"/>
                                        <p:tgtEl>
                                          <p:spTgt spid="2151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1523"/>
                                        </p:tgtEl>
                                        <p:attrNameLst>
                                          <p:attrName>style.visibility</p:attrName>
                                        </p:attrNameLst>
                                      </p:cBhvr>
                                      <p:to>
                                        <p:strVal val="visible"/>
                                      </p:to>
                                    </p:set>
                                    <p:anim calcmode="lin" valueType="num">
                                      <p:cBhvr>
                                        <p:cTn id="12" dur="500" fill="hold"/>
                                        <p:tgtEl>
                                          <p:spTgt spid="21523"/>
                                        </p:tgtEl>
                                        <p:attrNameLst>
                                          <p:attrName>ppt_w</p:attrName>
                                        </p:attrNameLst>
                                      </p:cBhvr>
                                      <p:tavLst>
                                        <p:tav tm="0">
                                          <p:val>
                                            <p:fltVal val="0"/>
                                          </p:val>
                                        </p:tav>
                                        <p:tav tm="100000">
                                          <p:val>
                                            <p:strVal val="#ppt_w"/>
                                          </p:val>
                                        </p:tav>
                                      </p:tavLst>
                                    </p:anim>
                                    <p:anim calcmode="lin" valueType="num">
                                      <p:cBhvr>
                                        <p:cTn id="13" dur="500" fill="hold"/>
                                        <p:tgtEl>
                                          <p:spTgt spid="21523"/>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21511"/>
                                        </p:tgtEl>
                                        <p:attrNameLst>
                                          <p:attrName>style.visibility</p:attrName>
                                        </p:attrNameLst>
                                      </p:cBhvr>
                                      <p:to>
                                        <p:strVal val="visible"/>
                                      </p:to>
                                    </p:set>
                                    <p:anim calcmode="lin" valueType="num">
                                      <p:cBhvr>
                                        <p:cTn id="17" dur="500" fill="hold"/>
                                        <p:tgtEl>
                                          <p:spTgt spid="21511"/>
                                        </p:tgtEl>
                                        <p:attrNameLst>
                                          <p:attrName>ppt_w</p:attrName>
                                        </p:attrNameLst>
                                      </p:cBhvr>
                                      <p:tavLst>
                                        <p:tav tm="0">
                                          <p:val>
                                            <p:fltVal val="0"/>
                                          </p:val>
                                        </p:tav>
                                        <p:tav tm="100000">
                                          <p:val>
                                            <p:strVal val="#ppt_w"/>
                                          </p:val>
                                        </p:tav>
                                      </p:tavLst>
                                    </p:anim>
                                    <p:anim calcmode="lin" valueType="num">
                                      <p:cBhvr>
                                        <p:cTn id="18" dur="500" fill="hold"/>
                                        <p:tgtEl>
                                          <p:spTgt spid="21511"/>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21524"/>
                                        </p:tgtEl>
                                        <p:attrNameLst>
                                          <p:attrName>style.visibility</p:attrName>
                                        </p:attrNameLst>
                                      </p:cBhvr>
                                      <p:to>
                                        <p:strVal val="visible"/>
                                      </p:to>
                                    </p:set>
                                    <p:anim calcmode="lin" valueType="num">
                                      <p:cBhvr>
                                        <p:cTn id="22" dur="500" fill="hold"/>
                                        <p:tgtEl>
                                          <p:spTgt spid="21524"/>
                                        </p:tgtEl>
                                        <p:attrNameLst>
                                          <p:attrName>ppt_w</p:attrName>
                                        </p:attrNameLst>
                                      </p:cBhvr>
                                      <p:tavLst>
                                        <p:tav tm="0">
                                          <p:val>
                                            <p:fltVal val="0"/>
                                          </p:val>
                                        </p:tav>
                                        <p:tav tm="100000">
                                          <p:val>
                                            <p:strVal val="#ppt_w"/>
                                          </p:val>
                                        </p:tav>
                                      </p:tavLst>
                                    </p:anim>
                                    <p:anim calcmode="lin" valueType="num">
                                      <p:cBhvr>
                                        <p:cTn id="23" dur="500" fill="hold"/>
                                        <p:tgtEl>
                                          <p:spTgt spid="21524"/>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21512"/>
                                        </p:tgtEl>
                                        <p:attrNameLst>
                                          <p:attrName>style.visibility</p:attrName>
                                        </p:attrNameLst>
                                      </p:cBhvr>
                                      <p:to>
                                        <p:strVal val="visible"/>
                                      </p:to>
                                    </p:set>
                                    <p:anim calcmode="lin" valueType="num">
                                      <p:cBhvr>
                                        <p:cTn id="27" dur="500" fill="hold"/>
                                        <p:tgtEl>
                                          <p:spTgt spid="21512"/>
                                        </p:tgtEl>
                                        <p:attrNameLst>
                                          <p:attrName>ppt_w</p:attrName>
                                        </p:attrNameLst>
                                      </p:cBhvr>
                                      <p:tavLst>
                                        <p:tav tm="0">
                                          <p:val>
                                            <p:fltVal val="0"/>
                                          </p:val>
                                        </p:tav>
                                        <p:tav tm="100000">
                                          <p:val>
                                            <p:strVal val="#ppt_w"/>
                                          </p:val>
                                        </p:tav>
                                      </p:tavLst>
                                    </p:anim>
                                    <p:anim calcmode="lin" valueType="num">
                                      <p:cBhvr>
                                        <p:cTn id="28" dur="500" fill="hold"/>
                                        <p:tgtEl>
                                          <p:spTgt spid="21512"/>
                                        </p:tgtEl>
                                        <p:attrNameLst>
                                          <p:attrName>ppt_h</p:attrName>
                                        </p:attrNameLst>
                                      </p:cBhvr>
                                      <p:tavLst>
                                        <p:tav tm="0">
                                          <p:val>
                                            <p:fltVal val="0"/>
                                          </p:val>
                                        </p:tav>
                                        <p:tav tm="100000">
                                          <p:val>
                                            <p:strVal val="#ppt_h"/>
                                          </p:val>
                                        </p:tav>
                                      </p:tavLst>
                                    </p:anim>
                                  </p:childTnLst>
                                </p:cTn>
                              </p:par>
                            </p:childTnLst>
                          </p:cTn>
                        </p:par>
                        <p:par>
                          <p:cTn id="29" fill="hold" nodeType="afterGroup">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21525"/>
                                        </p:tgtEl>
                                        <p:attrNameLst>
                                          <p:attrName>style.visibility</p:attrName>
                                        </p:attrNameLst>
                                      </p:cBhvr>
                                      <p:to>
                                        <p:strVal val="visible"/>
                                      </p:to>
                                    </p:set>
                                    <p:anim calcmode="lin" valueType="num">
                                      <p:cBhvr>
                                        <p:cTn id="32" dur="500" fill="hold"/>
                                        <p:tgtEl>
                                          <p:spTgt spid="21525"/>
                                        </p:tgtEl>
                                        <p:attrNameLst>
                                          <p:attrName>ppt_w</p:attrName>
                                        </p:attrNameLst>
                                      </p:cBhvr>
                                      <p:tavLst>
                                        <p:tav tm="0">
                                          <p:val>
                                            <p:fltVal val="0"/>
                                          </p:val>
                                        </p:tav>
                                        <p:tav tm="100000">
                                          <p:val>
                                            <p:strVal val="#ppt_w"/>
                                          </p:val>
                                        </p:tav>
                                      </p:tavLst>
                                    </p:anim>
                                    <p:anim calcmode="lin" valueType="num">
                                      <p:cBhvr>
                                        <p:cTn id="33" dur="500" fill="hold"/>
                                        <p:tgtEl>
                                          <p:spTgt spid="21525"/>
                                        </p:tgtEl>
                                        <p:attrNameLst>
                                          <p:attrName>ppt_h</p:attrName>
                                        </p:attrNameLst>
                                      </p:cBhvr>
                                      <p:tavLst>
                                        <p:tav tm="0">
                                          <p:val>
                                            <p:fltVal val="0"/>
                                          </p:val>
                                        </p:tav>
                                        <p:tav tm="100000">
                                          <p:val>
                                            <p:strVal val="#ppt_h"/>
                                          </p:val>
                                        </p:tav>
                                      </p:tavLst>
                                    </p:anim>
                                  </p:childTnLst>
                                </p:cTn>
                              </p:par>
                            </p:childTnLst>
                          </p:cTn>
                        </p:par>
                        <p:par>
                          <p:cTn id="34" fill="hold" nodeType="afterGroup">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21513"/>
                                        </p:tgtEl>
                                        <p:attrNameLst>
                                          <p:attrName>style.visibility</p:attrName>
                                        </p:attrNameLst>
                                      </p:cBhvr>
                                      <p:to>
                                        <p:strVal val="visible"/>
                                      </p:to>
                                    </p:set>
                                    <p:anim calcmode="lin" valueType="num">
                                      <p:cBhvr>
                                        <p:cTn id="37" dur="500" fill="hold"/>
                                        <p:tgtEl>
                                          <p:spTgt spid="21513"/>
                                        </p:tgtEl>
                                        <p:attrNameLst>
                                          <p:attrName>ppt_w</p:attrName>
                                        </p:attrNameLst>
                                      </p:cBhvr>
                                      <p:tavLst>
                                        <p:tav tm="0">
                                          <p:val>
                                            <p:fltVal val="0"/>
                                          </p:val>
                                        </p:tav>
                                        <p:tav tm="100000">
                                          <p:val>
                                            <p:strVal val="#ppt_w"/>
                                          </p:val>
                                        </p:tav>
                                      </p:tavLst>
                                    </p:anim>
                                    <p:anim calcmode="lin" valueType="num">
                                      <p:cBhvr>
                                        <p:cTn id="38" dur="500" fill="hold"/>
                                        <p:tgtEl>
                                          <p:spTgt spid="21513"/>
                                        </p:tgtEl>
                                        <p:attrNameLst>
                                          <p:attrName>ppt_h</p:attrName>
                                        </p:attrNameLst>
                                      </p:cBhvr>
                                      <p:tavLst>
                                        <p:tav tm="0">
                                          <p:val>
                                            <p:fltVal val="0"/>
                                          </p:val>
                                        </p:tav>
                                        <p:tav tm="100000">
                                          <p:val>
                                            <p:strVal val="#ppt_h"/>
                                          </p:val>
                                        </p:tav>
                                      </p:tavLst>
                                    </p:anim>
                                  </p:childTnLst>
                                </p:cTn>
                              </p:par>
                            </p:childTnLst>
                          </p:cTn>
                        </p:par>
                        <p:par>
                          <p:cTn id="39" fill="hold" nodeType="afterGroup">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21526"/>
                                        </p:tgtEl>
                                        <p:attrNameLst>
                                          <p:attrName>style.visibility</p:attrName>
                                        </p:attrNameLst>
                                      </p:cBhvr>
                                      <p:to>
                                        <p:strVal val="visible"/>
                                      </p:to>
                                    </p:set>
                                    <p:anim calcmode="lin" valueType="num">
                                      <p:cBhvr>
                                        <p:cTn id="42" dur="500" fill="hold"/>
                                        <p:tgtEl>
                                          <p:spTgt spid="21526"/>
                                        </p:tgtEl>
                                        <p:attrNameLst>
                                          <p:attrName>ppt_w</p:attrName>
                                        </p:attrNameLst>
                                      </p:cBhvr>
                                      <p:tavLst>
                                        <p:tav tm="0">
                                          <p:val>
                                            <p:fltVal val="0"/>
                                          </p:val>
                                        </p:tav>
                                        <p:tav tm="100000">
                                          <p:val>
                                            <p:strVal val="#ppt_w"/>
                                          </p:val>
                                        </p:tav>
                                      </p:tavLst>
                                    </p:anim>
                                    <p:anim calcmode="lin" valueType="num">
                                      <p:cBhvr>
                                        <p:cTn id="43" dur="500" fill="hold"/>
                                        <p:tgtEl>
                                          <p:spTgt spid="21526"/>
                                        </p:tgtEl>
                                        <p:attrNameLst>
                                          <p:attrName>ppt_h</p:attrName>
                                        </p:attrNameLst>
                                      </p:cBhvr>
                                      <p:tavLst>
                                        <p:tav tm="0">
                                          <p:val>
                                            <p:fltVal val="0"/>
                                          </p:val>
                                        </p:tav>
                                        <p:tav tm="100000">
                                          <p:val>
                                            <p:strVal val="#ppt_h"/>
                                          </p:val>
                                        </p:tav>
                                      </p:tavLst>
                                    </p:anim>
                                  </p:childTnLst>
                                </p:cTn>
                              </p:par>
                            </p:childTnLst>
                          </p:cTn>
                        </p:par>
                        <p:par>
                          <p:cTn id="44" fill="hold" nodeType="afterGroup">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21514"/>
                                        </p:tgtEl>
                                        <p:attrNameLst>
                                          <p:attrName>style.visibility</p:attrName>
                                        </p:attrNameLst>
                                      </p:cBhvr>
                                      <p:to>
                                        <p:strVal val="visible"/>
                                      </p:to>
                                    </p:set>
                                  </p:childTnLst>
                                </p:cTn>
                              </p:par>
                            </p:childTnLst>
                          </p:cTn>
                        </p:par>
                        <p:par>
                          <p:cTn id="47" fill="hold" nodeType="afterGroup">
                            <p:stCondLst>
                              <p:cond delay="4001"/>
                            </p:stCondLst>
                            <p:childTnLst>
                              <p:par>
                                <p:cTn id="48" presetID="1" presetClass="entr" presetSubtype="0" fill="hold" grpId="0" nodeType="afterEffect">
                                  <p:stCondLst>
                                    <p:cond delay="0"/>
                                  </p:stCondLst>
                                  <p:childTnLst>
                                    <p:set>
                                      <p:cBhvr>
                                        <p:cTn id="49" dur="1" fill="hold">
                                          <p:stCondLst>
                                            <p:cond delay="0"/>
                                          </p:stCondLst>
                                        </p:cTn>
                                        <p:tgtEl>
                                          <p:spTgt spid="21515"/>
                                        </p:tgtEl>
                                        <p:attrNameLst>
                                          <p:attrName>style.visibility</p:attrName>
                                        </p:attrNameLst>
                                      </p:cBhvr>
                                      <p:to>
                                        <p:strVal val="visible"/>
                                      </p:to>
                                    </p:set>
                                  </p:childTnLst>
                                </p:cTn>
                              </p:par>
                            </p:childTnLst>
                          </p:cTn>
                        </p:par>
                        <p:par>
                          <p:cTn id="50" fill="hold" nodeType="afterGroup">
                            <p:stCondLst>
                              <p:cond delay="4002"/>
                            </p:stCondLst>
                            <p:childTnLst>
                              <p:par>
                                <p:cTn id="51" presetID="1" presetClass="entr" presetSubtype="0" fill="hold" grpId="0" nodeType="afterEffect">
                                  <p:stCondLst>
                                    <p:cond delay="0"/>
                                  </p:stCondLst>
                                  <p:childTnLst>
                                    <p:set>
                                      <p:cBhvr>
                                        <p:cTn id="52" dur="1" fill="hold">
                                          <p:stCondLst>
                                            <p:cond delay="0"/>
                                          </p:stCondLst>
                                        </p:cTn>
                                        <p:tgtEl>
                                          <p:spTgt spid="21516"/>
                                        </p:tgtEl>
                                        <p:attrNameLst>
                                          <p:attrName>style.visibility</p:attrName>
                                        </p:attrNameLst>
                                      </p:cBhvr>
                                      <p:to>
                                        <p:strVal val="visible"/>
                                      </p:to>
                                    </p:set>
                                  </p:childTnLst>
                                </p:cTn>
                              </p:par>
                            </p:childTnLst>
                          </p:cTn>
                        </p:par>
                        <p:par>
                          <p:cTn id="53" fill="hold" nodeType="afterGroup">
                            <p:stCondLst>
                              <p:cond delay="4003"/>
                            </p:stCondLst>
                            <p:childTnLst>
                              <p:par>
                                <p:cTn id="54" presetID="1" presetClass="entr" presetSubtype="0" fill="hold" grpId="0" nodeType="afterEffect">
                                  <p:stCondLst>
                                    <p:cond delay="0"/>
                                  </p:stCondLst>
                                  <p:childTnLst>
                                    <p:set>
                                      <p:cBhvr>
                                        <p:cTn id="55" dur="1" fill="hold">
                                          <p:stCondLst>
                                            <p:cond delay="0"/>
                                          </p:stCondLst>
                                        </p:cTn>
                                        <p:tgtEl>
                                          <p:spTgt spid="21517"/>
                                        </p:tgtEl>
                                        <p:attrNameLst>
                                          <p:attrName>style.visibility</p:attrName>
                                        </p:attrNameLst>
                                      </p:cBhvr>
                                      <p:to>
                                        <p:strVal val="visible"/>
                                      </p:to>
                                    </p:set>
                                  </p:childTnLst>
                                </p:cTn>
                              </p:par>
                            </p:childTnLst>
                          </p:cTn>
                        </p:par>
                        <p:par>
                          <p:cTn id="56" fill="hold" nodeType="afterGroup">
                            <p:stCondLst>
                              <p:cond delay="4004"/>
                            </p:stCondLst>
                            <p:childTnLst>
                              <p:par>
                                <p:cTn id="57" presetID="1" presetClass="entr" presetSubtype="0" fill="hold" grpId="0" nodeType="afterEffect">
                                  <p:stCondLst>
                                    <p:cond delay="0"/>
                                  </p:stCondLst>
                                  <p:childTnLst>
                                    <p:set>
                                      <p:cBhvr>
                                        <p:cTn id="58" dur="1" fill="hold">
                                          <p:stCondLst>
                                            <p:cond delay="0"/>
                                          </p:stCondLst>
                                        </p:cTn>
                                        <p:tgtEl>
                                          <p:spTgt spid="21518"/>
                                        </p:tgtEl>
                                        <p:attrNameLst>
                                          <p:attrName>style.visibility</p:attrName>
                                        </p:attrNameLst>
                                      </p:cBhvr>
                                      <p:to>
                                        <p:strVal val="visible"/>
                                      </p:to>
                                    </p:set>
                                  </p:childTnLst>
                                </p:cTn>
                              </p:par>
                            </p:childTnLst>
                          </p:cTn>
                        </p:par>
                        <p:par>
                          <p:cTn id="59" fill="hold" nodeType="afterGroup">
                            <p:stCondLst>
                              <p:cond delay="4005"/>
                            </p:stCondLst>
                            <p:childTnLst>
                              <p:par>
                                <p:cTn id="60" presetID="1" presetClass="entr" presetSubtype="0" fill="hold" grpId="0" nodeType="afterEffect">
                                  <p:stCondLst>
                                    <p:cond delay="0"/>
                                  </p:stCondLst>
                                  <p:childTnLst>
                                    <p:set>
                                      <p:cBhvr>
                                        <p:cTn id="61" dur="1" fill="hold">
                                          <p:stCondLst>
                                            <p:cond delay="0"/>
                                          </p:stCondLst>
                                        </p:cTn>
                                        <p:tgtEl>
                                          <p:spTgt spid="21519"/>
                                        </p:tgtEl>
                                        <p:attrNameLst>
                                          <p:attrName>style.visibility</p:attrName>
                                        </p:attrNameLst>
                                      </p:cBhvr>
                                      <p:to>
                                        <p:strVal val="visible"/>
                                      </p:to>
                                    </p:set>
                                  </p:childTnLst>
                                </p:cTn>
                              </p:par>
                            </p:childTnLst>
                          </p:cTn>
                        </p:par>
                        <p:par>
                          <p:cTn id="62" fill="hold" nodeType="afterGroup">
                            <p:stCondLst>
                              <p:cond delay="4006"/>
                            </p:stCondLst>
                            <p:childTnLst>
                              <p:par>
                                <p:cTn id="63" presetID="1" presetClass="entr" presetSubtype="0" fill="hold" grpId="0" nodeType="afterEffect">
                                  <p:stCondLst>
                                    <p:cond delay="0"/>
                                  </p:stCondLst>
                                  <p:childTnLst>
                                    <p:set>
                                      <p:cBhvr>
                                        <p:cTn id="64" dur="1" fill="hold">
                                          <p:stCondLst>
                                            <p:cond delay="0"/>
                                          </p:stCondLst>
                                        </p:cTn>
                                        <p:tgtEl>
                                          <p:spTgt spid="21520"/>
                                        </p:tgtEl>
                                        <p:attrNameLst>
                                          <p:attrName>style.visibility</p:attrName>
                                        </p:attrNameLst>
                                      </p:cBhvr>
                                      <p:to>
                                        <p:strVal val="visible"/>
                                      </p:to>
                                    </p:set>
                                  </p:childTnLst>
                                </p:cTn>
                              </p:par>
                            </p:childTnLst>
                          </p:cTn>
                        </p:par>
                        <p:par>
                          <p:cTn id="65" fill="hold" nodeType="afterGroup">
                            <p:stCondLst>
                              <p:cond delay="4007"/>
                            </p:stCondLst>
                            <p:childTnLst>
                              <p:par>
                                <p:cTn id="66" presetID="1" presetClass="entr" presetSubtype="0" fill="hold" grpId="0" nodeType="afterEffect">
                                  <p:stCondLst>
                                    <p:cond delay="0"/>
                                  </p:stCondLst>
                                  <p:childTnLst>
                                    <p:set>
                                      <p:cBhvr>
                                        <p:cTn id="67" dur="1" fill="hold">
                                          <p:stCondLst>
                                            <p:cond delay="0"/>
                                          </p:stCondLst>
                                        </p:cTn>
                                        <p:tgtEl>
                                          <p:spTgt spid="21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animBg="1"/>
      <p:bldP spid="21511" grpId="0" animBg="1"/>
      <p:bldP spid="21512" grpId="0" animBg="1"/>
      <p:bldP spid="21513" grpId="0" animBg="1"/>
      <p:bldP spid="21514" grpId="0" bldLvl="0" autoUpdateAnimBg="0"/>
      <p:bldP spid="21515" grpId="0" bldLvl="0" autoUpdateAnimBg="0"/>
      <p:bldP spid="21516" grpId="0" bldLvl="0" autoUpdateAnimBg="0"/>
      <p:bldP spid="21517" grpId="0" bldLvl="0" autoUpdateAnimBg="0"/>
      <p:bldP spid="21518" grpId="0" bldLvl="0" autoUpdateAnimBg="0"/>
      <p:bldP spid="21519" grpId="0" bldLvl="0" autoUpdateAnimBg="0"/>
      <p:bldP spid="21520" grpId="0" bldLvl="0" autoUpdateAnimBg="0"/>
      <p:bldP spid="21521" grpId="0" bldLvl="0" autoUpdateAnimBg="0"/>
      <p:bldP spid="21523" grpId="0" animBg="1"/>
      <p:bldP spid="21524" grpId="0" animBg="1"/>
      <p:bldP spid="21525" grpId="0" animBg="1"/>
      <p:bldP spid="215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313"/>
          <p:cNvGrpSpPr>
            <a:grpSpLocks/>
          </p:cNvGrpSpPr>
          <p:nvPr/>
        </p:nvGrpSpPr>
        <p:grpSpPr bwMode="auto">
          <a:xfrm>
            <a:off x="2344738" y="4740275"/>
            <a:ext cx="7434262" cy="6708775"/>
            <a:chOff x="0" y="0"/>
            <a:chExt cx="7435056" cy="6709171"/>
          </a:xfrm>
        </p:grpSpPr>
        <p:sp>
          <p:nvSpPr>
            <p:cNvPr id="21517" name="Shape 312"/>
            <p:cNvSpPr>
              <a:spLocks noChangeArrowheads="1"/>
            </p:cNvSpPr>
            <p:nvPr/>
          </p:nvSpPr>
          <p:spPr bwMode="auto">
            <a:xfrm>
              <a:off x="101600" y="101600"/>
              <a:ext cx="7231857" cy="6505972"/>
            </a:xfrm>
            <a:prstGeom prst="roundRect">
              <a:avLst>
                <a:gd name="adj" fmla="val 15000"/>
              </a:avLst>
            </a:prstGeom>
            <a:solidFill>
              <a:srgbClr val="F3F5F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a:solidFill>
                    <a:srgbClr val="0C2030"/>
                  </a:solidFill>
                </a:rPr>
                <a:t>IMAGE</a:t>
              </a:r>
            </a:p>
          </p:txBody>
        </p:sp>
        <p:pic>
          <p:nvPicPr>
            <p:cNvPr id="21518" name="图片 3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35057" cy="6709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07" name="Group 316"/>
          <p:cNvGrpSpPr>
            <a:grpSpLocks/>
          </p:cNvGrpSpPr>
          <p:nvPr/>
        </p:nvGrpSpPr>
        <p:grpSpPr bwMode="auto">
          <a:xfrm>
            <a:off x="8364538" y="6505575"/>
            <a:ext cx="5057775" cy="5057775"/>
            <a:chOff x="0" y="0"/>
            <a:chExt cx="5057564" cy="5057471"/>
          </a:xfrm>
        </p:grpSpPr>
        <p:sp>
          <p:nvSpPr>
            <p:cNvPr id="21515" name="Shape 315"/>
            <p:cNvSpPr>
              <a:spLocks noChangeArrowheads="1"/>
            </p:cNvSpPr>
            <p:nvPr/>
          </p:nvSpPr>
          <p:spPr bwMode="auto">
            <a:xfrm>
              <a:off x="101600" y="101600"/>
              <a:ext cx="4854364" cy="4854271"/>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3F5F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3200">
                  <a:solidFill>
                    <a:srgbClr val="0C2030"/>
                  </a:solidFill>
                </a:rPr>
                <a:t>IMAGE</a:t>
              </a:r>
            </a:p>
          </p:txBody>
        </p:sp>
        <p:pic>
          <p:nvPicPr>
            <p:cNvPr id="21516" name="图片 3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057564" cy="5057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8" name="Shape 323"/>
          <p:cNvSpPr>
            <a:spLocks noChangeArrowheads="1"/>
          </p:cNvSpPr>
          <p:nvPr/>
        </p:nvSpPr>
        <p:spPr bwMode="auto">
          <a:xfrm>
            <a:off x="14070013" y="9566275"/>
            <a:ext cx="786765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industryLorem Ipsum is simply dummy text of the printing and typesetting industry text of the printing and typesetting industry.</a:t>
            </a:r>
          </a:p>
        </p:txBody>
      </p:sp>
      <p:sp>
        <p:nvSpPr>
          <p:cNvPr id="21509" name="Shape 324"/>
          <p:cNvSpPr>
            <a:spLocks noChangeArrowheads="1"/>
          </p:cNvSpPr>
          <p:nvPr/>
        </p:nvSpPr>
        <p:spPr bwMode="auto">
          <a:xfrm>
            <a:off x="14082713" y="8907463"/>
            <a:ext cx="78422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3000" b="1">
                <a:solidFill>
                  <a:srgbClr val="005493"/>
                </a:solidFill>
                <a:latin typeface="Arial" pitchFamily="34" charset="0"/>
                <a:cs typeface="Arial" pitchFamily="34" charset="0"/>
                <a:sym typeface="Arial" pitchFamily="34" charset="0"/>
              </a:rPr>
              <a:t>Your Title</a:t>
            </a:r>
          </a:p>
        </p:txBody>
      </p:sp>
      <p:pic>
        <p:nvPicPr>
          <p:cNvPr id="21510" name="图片 2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2413" y="1087438"/>
            <a:ext cx="2016125"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1511" name="Group 290"/>
          <p:cNvGrpSpPr>
            <a:grpSpLocks/>
          </p:cNvGrpSpPr>
          <p:nvPr/>
        </p:nvGrpSpPr>
        <p:grpSpPr bwMode="auto">
          <a:xfrm>
            <a:off x="9831388" y="1693863"/>
            <a:ext cx="6515100" cy="920750"/>
            <a:chOff x="0" y="0"/>
            <a:chExt cx="6515142" cy="921518"/>
          </a:xfrm>
        </p:grpSpPr>
        <p:sp>
          <p:nvSpPr>
            <p:cNvPr id="21513" name="Shape 289"/>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TIMELINE</a:t>
              </a:r>
            </a:p>
          </p:txBody>
        </p:sp>
        <p:pic>
          <p:nvPicPr>
            <p:cNvPr id="21514" name="图片 28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1512" name="Freeform 57"/>
          <p:cNvSpPr>
            <a:spLocks noEditPoints="1" noChangeArrowheads="1"/>
          </p:cNvSpPr>
          <p:nvPr/>
        </p:nvSpPr>
        <p:spPr bwMode="auto">
          <a:xfrm>
            <a:off x="8453438" y="1620838"/>
            <a:ext cx="979487" cy="1057275"/>
          </a:xfrm>
          <a:custGeom>
            <a:avLst/>
            <a:gdLst>
              <a:gd name="T0" fmla="*/ 496860 w 757"/>
              <a:gd name="T1" fmla="*/ 1007979 h 815"/>
              <a:gd name="T2" fmla="*/ 468394 w 757"/>
              <a:gd name="T3" fmla="*/ 1007979 h 815"/>
              <a:gd name="T4" fmla="*/ 416638 w 757"/>
              <a:gd name="T5" fmla="*/ 979439 h 815"/>
              <a:gd name="T6" fmla="*/ 388172 w 757"/>
              <a:gd name="T7" fmla="*/ 927548 h 815"/>
              <a:gd name="T8" fmla="*/ 388172 w 757"/>
              <a:gd name="T9" fmla="*/ 899008 h 815"/>
              <a:gd name="T10" fmla="*/ 398523 w 757"/>
              <a:gd name="T11" fmla="*/ 897711 h 815"/>
              <a:gd name="T12" fmla="*/ 404993 w 757"/>
              <a:gd name="T13" fmla="*/ 905494 h 815"/>
              <a:gd name="T14" fmla="*/ 417932 w 757"/>
              <a:gd name="T15" fmla="*/ 953493 h 815"/>
              <a:gd name="T16" fmla="*/ 458043 w 757"/>
              <a:gd name="T17" fmla="*/ 983331 h 815"/>
              <a:gd name="T18" fmla="*/ 491684 w 757"/>
              <a:gd name="T19" fmla="*/ 992412 h 815"/>
              <a:gd name="T20" fmla="*/ 498154 w 757"/>
              <a:gd name="T21" fmla="*/ 1001492 h 815"/>
              <a:gd name="T22" fmla="*/ 944552 w 757"/>
              <a:gd name="T23" fmla="*/ 799118 h 815"/>
              <a:gd name="T24" fmla="*/ 896677 w 757"/>
              <a:gd name="T25" fmla="*/ 743336 h 815"/>
              <a:gd name="T26" fmla="*/ 851390 w 757"/>
              <a:gd name="T27" fmla="*/ 664202 h 815"/>
              <a:gd name="T28" fmla="*/ 816455 w 757"/>
              <a:gd name="T29" fmla="*/ 564312 h 815"/>
              <a:gd name="T30" fmla="*/ 795752 w 757"/>
              <a:gd name="T31" fmla="*/ 441072 h 815"/>
              <a:gd name="T32" fmla="*/ 789283 w 757"/>
              <a:gd name="T33" fmla="*/ 319128 h 815"/>
              <a:gd name="T34" fmla="*/ 773756 w 757"/>
              <a:gd name="T35" fmla="*/ 254265 h 815"/>
              <a:gd name="T36" fmla="*/ 738820 w 757"/>
              <a:gd name="T37" fmla="*/ 195888 h 815"/>
              <a:gd name="T38" fmla="*/ 689652 w 757"/>
              <a:gd name="T39" fmla="*/ 143997 h 815"/>
              <a:gd name="T40" fmla="*/ 622369 w 757"/>
              <a:gd name="T41" fmla="*/ 102484 h 815"/>
              <a:gd name="T42" fmla="*/ 542147 w 757"/>
              <a:gd name="T43" fmla="*/ 80431 h 815"/>
              <a:gd name="T44" fmla="*/ 544735 w 757"/>
              <a:gd name="T45" fmla="*/ 45404 h 815"/>
              <a:gd name="T46" fmla="*/ 529208 w 757"/>
              <a:gd name="T47" fmla="*/ 18162 h 815"/>
              <a:gd name="T48" fmla="*/ 500742 w 757"/>
              <a:gd name="T49" fmla="*/ 2595 h 815"/>
              <a:gd name="T50" fmla="*/ 468394 w 757"/>
              <a:gd name="T51" fmla="*/ 5189 h 815"/>
              <a:gd name="T52" fmla="*/ 442516 w 757"/>
              <a:gd name="T53" fmla="*/ 25945 h 815"/>
              <a:gd name="T54" fmla="*/ 433459 w 757"/>
              <a:gd name="T55" fmla="*/ 57080 h 815"/>
              <a:gd name="T56" fmla="*/ 410168 w 757"/>
              <a:gd name="T57" fmla="*/ 84323 h 815"/>
              <a:gd name="T58" fmla="*/ 333828 w 757"/>
              <a:gd name="T59" fmla="*/ 115457 h 815"/>
              <a:gd name="T60" fmla="*/ 271720 w 757"/>
              <a:gd name="T61" fmla="*/ 158267 h 815"/>
              <a:gd name="T62" fmla="*/ 225140 w 757"/>
              <a:gd name="T63" fmla="*/ 215347 h 815"/>
              <a:gd name="T64" fmla="*/ 197968 w 757"/>
              <a:gd name="T65" fmla="*/ 276318 h 815"/>
              <a:gd name="T66" fmla="*/ 188910 w 757"/>
              <a:gd name="T67" fmla="*/ 341182 h 815"/>
              <a:gd name="T68" fmla="*/ 178559 w 757"/>
              <a:gd name="T69" fmla="*/ 483882 h 815"/>
              <a:gd name="T70" fmla="*/ 151387 w 757"/>
              <a:gd name="T71" fmla="*/ 601933 h 815"/>
              <a:gd name="T72" fmla="*/ 112570 w 757"/>
              <a:gd name="T73" fmla="*/ 692742 h 815"/>
              <a:gd name="T74" fmla="*/ 65989 w 757"/>
              <a:gd name="T75" fmla="*/ 762795 h 815"/>
              <a:gd name="T76" fmla="*/ 15527 w 757"/>
              <a:gd name="T77" fmla="*/ 817280 h 815"/>
              <a:gd name="T78" fmla="*/ 6470 w 757"/>
              <a:gd name="T79" fmla="*/ 860090 h 815"/>
              <a:gd name="T80" fmla="*/ 32348 w 757"/>
              <a:gd name="T81" fmla="*/ 892522 h 815"/>
              <a:gd name="T82" fmla="*/ 76340 w 757"/>
              <a:gd name="T83" fmla="*/ 905494 h 815"/>
              <a:gd name="T84" fmla="*/ 342885 w 757"/>
              <a:gd name="T85" fmla="*/ 936629 h 815"/>
              <a:gd name="T86" fmla="*/ 358412 w 757"/>
              <a:gd name="T87" fmla="*/ 976844 h 815"/>
              <a:gd name="T88" fmla="*/ 384290 w 757"/>
              <a:gd name="T89" fmla="*/ 1011871 h 815"/>
              <a:gd name="T90" fmla="*/ 417932 w 757"/>
              <a:gd name="T91" fmla="*/ 1037816 h 815"/>
              <a:gd name="T92" fmla="*/ 459337 w 757"/>
              <a:gd name="T93" fmla="*/ 1053383 h 815"/>
              <a:gd name="T94" fmla="*/ 504623 w 757"/>
              <a:gd name="T95" fmla="*/ 1055978 h 815"/>
              <a:gd name="T96" fmla="*/ 548616 w 757"/>
              <a:gd name="T97" fmla="*/ 1044302 h 815"/>
              <a:gd name="T98" fmla="*/ 584846 w 757"/>
              <a:gd name="T99" fmla="*/ 1023546 h 815"/>
              <a:gd name="T100" fmla="*/ 613312 w 757"/>
              <a:gd name="T101" fmla="*/ 989817 h 815"/>
              <a:gd name="T102" fmla="*/ 632720 w 757"/>
              <a:gd name="T103" fmla="*/ 950899 h 815"/>
              <a:gd name="T104" fmla="*/ 639190 w 757"/>
              <a:gd name="T105" fmla="*/ 905494 h 815"/>
              <a:gd name="T106" fmla="*/ 931612 w 757"/>
              <a:gd name="T107" fmla="*/ 901603 h 815"/>
              <a:gd name="T108" fmla="*/ 966548 w 757"/>
              <a:gd name="T109" fmla="*/ 873063 h 815"/>
              <a:gd name="T110" fmla="*/ 979487 w 757"/>
              <a:gd name="T111" fmla="*/ 831550 h 81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57"/>
              <a:gd name="T169" fmla="*/ 0 h 815"/>
              <a:gd name="T170" fmla="*/ 757 w 757"/>
              <a:gd name="T171" fmla="*/ 815 h 81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57" h="815">
                <a:moveTo>
                  <a:pt x="385" y="772"/>
                </a:moveTo>
                <a:lnTo>
                  <a:pt x="385" y="774"/>
                </a:lnTo>
                <a:lnTo>
                  <a:pt x="384" y="777"/>
                </a:lnTo>
                <a:lnTo>
                  <a:pt x="380" y="779"/>
                </a:lnTo>
                <a:lnTo>
                  <a:pt x="379" y="779"/>
                </a:lnTo>
                <a:lnTo>
                  <a:pt x="362" y="777"/>
                </a:lnTo>
                <a:lnTo>
                  <a:pt x="347" y="772"/>
                </a:lnTo>
                <a:lnTo>
                  <a:pt x="333" y="765"/>
                </a:lnTo>
                <a:lnTo>
                  <a:pt x="322" y="755"/>
                </a:lnTo>
                <a:lnTo>
                  <a:pt x="312" y="743"/>
                </a:lnTo>
                <a:lnTo>
                  <a:pt x="305" y="730"/>
                </a:lnTo>
                <a:lnTo>
                  <a:pt x="300" y="715"/>
                </a:lnTo>
                <a:lnTo>
                  <a:pt x="298" y="698"/>
                </a:lnTo>
                <a:lnTo>
                  <a:pt x="298" y="697"/>
                </a:lnTo>
                <a:lnTo>
                  <a:pt x="300" y="693"/>
                </a:lnTo>
                <a:lnTo>
                  <a:pt x="303" y="692"/>
                </a:lnTo>
                <a:lnTo>
                  <a:pt x="305" y="692"/>
                </a:lnTo>
                <a:lnTo>
                  <a:pt x="308" y="692"/>
                </a:lnTo>
                <a:lnTo>
                  <a:pt x="310" y="693"/>
                </a:lnTo>
                <a:lnTo>
                  <a:pt x="312" y="697"/>
                </a:lnTo>
                <a:lnTo>
                  <a:pt x="313" y="698"/>
                </a:lnTo>
                <a:lnTo>
                  <a:pt x="313" y="712"/>
                </a:lnTo>
                <a:lnTo>
                  <a:pt x="318" y="723"/>
                </a:lnTo>
                <a:lnTo>
                  <a:pt x="323" y="735"/>
                </a:lnTo>
                <a:lnTo>
                  <a:pt x="332" y="745"/>
                </a:lnTo>
                <a:lnTo>
                  <a:pt x="342" y="753"/>
                </a:lnTo>
                <a:lnTo>
                  <a:pt x="354" y="758"/>
                </a:lnTo>
                <a:lnTo>
                  <a:pt x="365" y="763"/>
                </a:lnTo>
                <a:lnTo>
                  <a:pt x="379" y="763"/>
                </a:lnTo>
                <a:lnTo>
                  <a:pt x="380" y="765"/>
                </a:lnTo>
                <a:lnTo>
                  <a:pt x="384" y="767"/>
                </a:lnTo>
                <a:lnTo>
                  <a:pt x="385" y="769"/>
                </a:lnTo>
                <a:lnTo>
                  <a:pt x="385" y="772"/>
                </a:lnTo>
                <a:close/>
                <a:moveTo>
                  <a:pt x="757" y="641"/>
                </a:moveTo>
                <a:lnTo>
                  <a:pt x="744" y="630"/>
                </a:lnTo>
                <a:lnTo>
                  <a:pt x="730" y="616"/>
                </a:lnTo>
                <a:lnTo>
                  <a:pt x="719" y="603"/>
                </a:lnTo>
                <a:lnTo>
                  <a:pt x="705" y="588"/>
                </a:lnTo>
                <a:lnTo>
                  <a:pt x="693" y="573"/>
                </a:lnTo>
                <a:lnTo>
                  <a:pt x="682" y="554"/>
                </a:lnTo>
                <a:lnTo>
                  <a:pt x="670" y="534"/>
                </a:lnTo>
                <a:lnTo>
                  <a:pt x="658" y="512"/>
                </a:lnTo>
                <a:lnTo>
                  <a:pt x="648" y="489"/>
                </a:lnTo>
                <a:lnTo>
                  <a:pt x="640" y="464"/>
                </a:lnTo>
                <a:lnTo>
                  <a:pt x="631" y="435"/>
                </a:lnTo>
                <a:lnTo>
                  <a:pt x="625" y="407"/>
                </a:lnTo>
                <a:lnTo>
                  <a:pt x="618" y="373"/>
                </a:lnTo>
                <a:lnTo>
                  <a:pt x="615" y="340"/>
                </a:lnTo>
                <a:lnTo>
                  <a:pt x="611" y="301"/>
                </a:lnTo>
                <a:lnTo>
                  <a:pt x="611" y="263"/>
                </a:lnTo>
                <a:lnTo>
                  <a:pt x="610" y="246"/>
                </a:lnTo>
                <a:lnTo>
                  <a:pt x="608" y="230"/>
                </a:lnTo>
                <a:lnTo>
                  <a:pt x="603" y="213"/>
                </a:lnTo>
                <a:lnTo>
                  <a:pt x="598" y="196"/>
                </a:lnTo>
                <a:lnTo>
                  <a:pt x="591" y="181"/>
                </a:lnTo>
                <a:lnTo>
                  <a:pt x="581" y="166"/>
                </a:lnTo>
                <a:lnTo>
                  <a:pt x="571" y="151"/>
                </a:lnTo>
                <a:lnTo>
                  <a:pt x="559" y="136"/>
                </a:lnTo>
                <a:lnTo>
                  <a:pt x="546" y="122"/>
                </a:lnTo>
                <a:lnTo>
                  <a:pt x="533" y="111"/>
                </a:lnTo>
                <a:lnTo>
                  <a:pt x="516" y="99"/>
                </a:lnTo>
                <a:lnTo>
                  <a:pt x="499" y="89"/>
                </a:lnTo>
                <a:lnTo>
                  <a:pt x="481" y="79"/>
                </a:lnTo>
                <a:lnTo>
                  <a:pt x="461" y="72"/>
                </a:lnTo>
                <a:lnTo>
                  <a:pt x="441" y="65"/>
                </a:lnTo>
                <a:lnTo>
                  <a:pt x="419" y="62"/>
                </a:lnTo>
                <a:lnTo>
                  <a:pt x="421" y="54"/>
                </a:lnTo>
                <a:lnTo>
                  <a:pt x="422" y="44"/>
                </a:lnTo>
                <a:lnTo>
                  <a:pt x="421" y="35"/>
                </a:lnTo>
                <a:lnTo>
                  <a:pt x="419" y="27"/>
                </a:lnTo>
                <a:lnTo>
                  <a:pt x="414" y="20"/>
                </a:lnTo>
                <a:lnTo>
                  <a:pt x="409" y="14"/>
                </a:lnTo>
                <a:lnTo>
                  <a:pt x="402" y="9"/>
                </a:lnTo>
                <a:lnTo>
                  <a:pt x="395" y="4"/>
                </a:lnTo>
                <a:lnTo>
                  <a:pt x="387" y="2"/>
                </a:lnTo>
                <a:lnTo>
                  <a:pt x="379" y="0"/>
                </a:lnTo>
                <a:lnTo>
                  <a:pt x="370" y="2"/>
                </a:lnTo>
                <a:lnTo>
                  <a:pt x="362" y="4"/>
                </a:lnTo>
                <a:lnTo>
                  <a:pt x="354" y="9"/>
                </a:lnTo>
                <a:lnTo>
                  <a:pt x="347" y="14"/>
                </a:lnTo>
                <a:lnTo>
                  <a:pt x="342" y="20"/>
                </a:lnTo>
                <a:lnTo>
                  <a:pt x="338" y="27"/>
                </a:lnTo>
                <a:lnTo>
                  <a:pt x="335" y="35"/>
                </a:lnTo>
                <a:lnTo>
                  <a:pt x="335" y="44"/>
                </a:lnTo>
                <a:lnTo>
                  <a:pt x="335" y="54"/>
                </a:lnTo>
                <a:lnTo>
                  <a:pt x="338" y="62"/>
                </a:lnTo>
                <a:lnTo>
                  <a:pt x="317" y="65"/>
                </a:lnTo>
                <a:lnTo>
                  <a:pt x="295" y="72"/>
                </a:lnTo>
                <a:lnTo>
                  <a:pt x="277" y="79"/>
                </a:lnTo>
                <a:lnTo>
                  <a:pt x="258" y="89"/>
                </a:lnTo>
                <a:lnTo>
                  <a:pt x="240" y="99"/>
                </a:lnTo>
                <a:lnTo>
                  <a:pt x="225" y="111"/>
                </a:lnTo>
                <a:lnTo>
                  <a:pt x="210" y="122"/>
                </a:lnTo>
                <a:lnTo>
                  <a:pt x="196" y="136"/>
                </a:lnTo>
                <a:lnTo>
                  <a:pt x="184" y="151"/>
                </a:lnTo>
                <a:lnTo>
                  <a:pt x="174" y="166"/>
                </a:lnTo>
                <a:lnTo>
                  <a:pt x="166" y="181"/>
                </a:lnTo>
                <a:lnTo>
                  <a:pt x="159" y="196"/>
                </a:lnTo>
                <a:lnTo>
                  <a:pt x="153" y="213"/>
                </a:lnTo>
                <a:lnTo>
                  <a:pt x="149" y="230"/>
                </a:lnTo>
                <a:lnTo>
                  <a:pt x="146" y="246"/>
                </a:lnTo>
                <a:lnTo>
                  <a:pt x="146" y="263"/>
                </a:lnTo>
                <a:lnTo>
                  <a:pt x="144" y="301"/>
                </a:lnTo>
                <a:lnTo>
                  <a:pt x="143" y="340"/>
                </a:lnTo>
                <a:lnTo>
                  <a:pt x="138" y="373"/>
                </a:lnTo>
                <a:lnTo>
                  <a:pt x="133" y="407"/>
                </a:lnTo>
                <a:lnTo>
                  <a:pt x="126" y="435"/>
                </a:lnTo>
                <a:lnTo>
                  <a:pt x="117" y="464"/>
                </a:lnTo>
                <a:lnTo>
                  <a:pt x="107" y="489"/>
                </a:lnTo>
                <a:lnTo>
                  <a:pt x="97" y="512"/>
                </a:lnTo>
                <a:lnTo>
                  <a:pt x="87" y="534"/>
                </a:lnTo>
                <a:lnTo>
                  <a:pt x="76" y="554"/>
                </a:lnTo>
                <a:lnTo>
                  <a:pt x="64" y="573"/>
                </a:lnTo>
                <a:lnTo>
                  <a:pt x="51" y="588"/>
                </a:lnTo>
                <a:lnTo>
                  <a:pt x="39" y="603"/>
                </a:lnTo>
                <a:lnTo>
                  <a:pt x="25" y="616"/>
                </a:lnTo>
                <a:lnTo>
                  <a:pt x="12" y="630"/>
                </a:lnTo>
                <a:lnTo>
                  <a:pt x="0" y="641"/>
                </a:lnTo>
                <a:lnTo>
                  <a:pt x="2" y="651"/>
                </a:lnTo>
                <a:lnTo>
                  <a:pt x="5" y="663"/>
                </a:lnTo>
                <a:lnTo>
                  <a:pt x="10" y="673"/>
                </a:lnTo>
                <a:lnTo>
                  <a:pt x="17" y="681"/>
                </a:lnTo>
                <a:lnTo>
                  <a:pt x="25" y="688"/>
                </a:lnTo>
                <a:lnTo>
                  <a:pt x="35" y="695"/>
                </a:lnTo>
                <a:lnTo>
                  <a:pt x="47" y="698"/>
                </a:lnTo>
                <a:lnTo>
                  <a:pt x="59" y="698"/>
                </a:lnTo>
                <a:lnTo>
                  <a:pt x="261" y="698"/>
                </a:lnTo>
                <a:lnTo>
                  <a:pt x="263" y="710"/>
                </a:lnTo>
                <a:lnTo>
                  <a:pt x="265" y="722"/>
                </a:lnTo>
                <a:lnTo>
                  <a:pt x="266" y="733"/>
                </a:lnTo>
                <a:lnTo>
                  <a:pt x="272" y="743"/>
                </a:lnTo>
                <a:lnTo>
                  <a:pt x="277" y="753"/>
                </a:lnTo>
                <a:lnTo>
                  <a:pt x="282" y="763"/>
                </a:lnTo>
                <a:lnTo>
                  <a:pt x="288" y="772"/>
                </a:lnTo>
                <a:lnTo>
                  <a:pt x="297" y="780"/>
                </a:lnTo>
                <a:lnTo>
                  <a:pt x="305" y="789"/>
                </a:lnTo>
                <a:lnTo>
                  <a:pt x="313" y="795"/>
                </a:lnTo>
                <a:lnTo>
                  <a:pt x="323" y="800"/>
                </a:lnTo>
                <a:lnTo>
                  <a:pt x="333" y="805"/>
                </a:lnTo>
                <a:lnTo>
                  <a:pt x="343" y="810"/>
                </a:lnTo>
                <a:lnTo>
                  <a:pt x="355" y="812"/>
                </a:lnTo>
                <a:lnTo>
                  <a:pt x="367" y="814"/>
                </a:lnTo>
                <a:lnTo>
                  <a:pt x="379" y="815"/>
                </a:lnTo>
                <a:lnTo>
                  <a:pt x="390" y="814"/>
                </a:lnTo>
                <a:lnTo>
                  <a:pt x="402" y="812"/>
                </a:lnTo>
                <a:lnTo>
                  <a:pt x="412" y="810"/>
                </a:lnTo>
                <a:lnTo>
                  <a:pt x="424" y="805"/>
                </a:lnTo>
                <a:lnTo>
                  <a:pt x="434" y="800"/>
                </a:lnTo>
                <a:lnTo>
                  <a:pt x="444" y="795"/>
                </a:lnTo>
                <a:lnTo>
                  <a:pt x="452" y="789"/>
                </a:lnTo>
                <a:lnTo>
                  <a:pt x="461" y="780"/>
                </a:lnTo>
                <a:lnTo>
                  <a:pt x="467" y="772"/>
                </a:lnTo>
                <a:lnTo>
                  <a:pt x="474" y="763"/>
                </a:lnTo>
                <a:lnTo>
                  <a:pt x="481" y="753"/>
                </a:lnTo>
                <a:lnTo>
                  <a:pt x="486" y="743"/>
                </a:lnTo>
                <a:lnTo>
                  <a:pt x="489" y="733"/>
                </a:lnTo>
                <a:lnTo>
                  <a:pt x="493" y="722"/>
                </a:lnTo>
                <a:lnTo>
                  <a:pt x="494" y="710"/>
                </a:lnTo>
                <a:lnTo>
                  <a:pt x="494" y="698"/>
                </a:lnTo>
                <a:lnTo>
                  <a:pt x="698" y="698"/>
                </a:lnTo>
                <a:lnTo>
                  <a:pt x="710" y="698"/>
                </a:lnTo>
                <a:lnTo>
                  <a:pt x="720" y="695"/>
                </a:lnTo>
                <a:lnTo>
                  <a:pt x="730" y="688"/>
                </a:lnTo>
                <a:lnTo>
                  <a:pt x="739" y="681"/>
                </a:lnTo>
                <a:lnTo>
                  <a:pt x="747" y="673"/>
                </a:lnTo>
                <a:lnTo>
                  <a:pt x="752" y="663"/>
                </a:lnTo>
                <a:lnTo>
                  <a:pt x="755" y="651"/>
                </a:lnTo>
                <a:lnTo>
                  <a:pt x="757" y="641"/>
                </a:lnTo>
                <a:close/>
              </a:path>
            </a:pathLst>
          </a:custGeom>
          <a:solidFill>
            <a:srgbClr val="E4D737"/>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1108075" y="4503738"/>
            <a:ext cx="22136100" cy="7316787"/>
            <a:chOff x="0" y="0"/>
            <a:chExt cx="19997" cy="11522"/>
          </a:xfrm>
        </p:grpSpPr>
        <p:sp>
          <p:nvSpPr>
            <p:cNvPr id="22556" name="Shape 332"/>
            <p:cNvSpPr>
              <a:spLocks noChangeArrowheads="1"/>
            </p:cNvSpPr>
            <p:nvPr/>
          </p:nvSpPr>
          <p:spPr bwMode="auto">
            <a:xfrm>
              <a:off x="0" y="0"/>
              <a:ext cx="4004" cy="11522"/>
            </a:xfrm>
            <a:prstGeom prst="rect">
              <a:avLst/>
            </a:prstGeom>
            <a:solidFill>
              <a:srgbClr val="2735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22557" name="Shape 335"/>
            <p:cNvSpPr>
              <a:spLocks noChangeArrowheads="1"/>
            </p:cNvSpPr>
            <p:nvPr/>
          </p:nvSpPr>
          <p:spPr bwMode="auto">
            <a:xfrm>
              <a:off x="3993" y="0"/>
              <a:ext cx="4005" cy="11522"/>
            </a:xfrm>
            <a:prstGeom prst="rect">
              <a:avLst/>
            </a:prstGeom>
            <a:solidFill>
              <a:srgbClr val="235F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22558" name="Shape 336"/>
            <p:cNvSpPr>
              <a:spLocks noChangeArrowheads="1"/>
            </p:cNvSpPr>
            <p:nvPr/>
          </p:nvSpPr>
          <p:spPr bwMode="auto">
            <a:xfrm>
              <a:off x="7993" y="0"/>
              <a:ext cx="4005" cy="11522"/>
            </a:xfrm>
            <a:prstGeom prst="rect">
              <a:avLst/>
            </a:prstGeom>
            <a:solidFill>
              <a:srgbClr val="2C7AA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22559" name="Shape 337"/>
            <p:cNvSpPr>
              <a:spLocks noChangeArrowheads="1"/>
            </p:cNvSpPr>
            <p:nvPr/>
          </p:nvSpPr>
          <p:spPr bwMode="auto">
            <a:xfrm>
              <a:off x="11998" y="0"/>
              <a:ext cx="4002" cy="11522"/>
            </a:xfrm>
            <a:prstGeom prst="rect">
              <a:avLst/>
            </a:prstGeom>
            <a:solidFill>
              <a:srgbClr val="449EA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22560" name="Shape 338"/>
            <p:cNvSpPr>
              <a:spLocks noChangeArrowheads="1"/>
            </p:cNvSpPr>
            <p:nvPr/>
          </p:nvSpPr>
          <p:spPr bwMode="auto">
            <a:xfrm>
              <a:off x="15993" y="0"/>
              <a:ext cx="4005" cy="11522"/>
            </a:xfrm>
            <a:prstGeom prst="rect">
              <a:avLst/>
            </a:prstGeom>
            <a:solidFill>
              <a:srgbClr val="47AD9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grpSp>
      <p:sp>
        <p:nvSpPr>
          <p:cNvPr id="22531" name="Shape 333"/>
          <p:cNvSpPr>
            <a:spLocks noChangeArrowheads="1"/>
          </p:cNvSpPr>
          <p:nvPr/>
        </p:nvSpPr>
        <p:spPr bwMode="auto">
          <a:xfrm>
            <a:off x="2074863" y="7466013"/>
            <a:ext cx="24590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Text Here</a:t>
            </a:r>
          </a:p>
        </p:txBody>
      </p:sp>
      <p:sp>
        <p:nvSpPr>
          <p:cNvPr id="22532" name="Shape 347"/>
          <p:cNvSpPr>
            <a:spLocks noChangeShapeType="1"/>
          </p:cNvSpPr>
          <p:nvPr/>
        </p:nvSpPr>
        <p:spPr bwMode="auto">
          <a:xfrm>
            <a:off x="2400300" y="8220075"/>
            <a:ext cx="1731963"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2533" name="Shape 352"/>
          <p:cNvSpPr>
            <a:spLocks noChangeArrowheads="1"/>
          </p:cNvSpPr>
          <p:nvPr/>
        </p:nvSpPr>
        <p:spPr bwMode="auto">
          <a:xfrm>
            <a:off x="2297113" y="8550275"/>
            <a:ext cx="201295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 text of the printing andtypesetting.</a:t>
            </a:r>
          </a:p>
        </p:txBody>
      </p:sp>
      <p:pic>
        <p:nvPicPr>
          <p:cNvPr id="22534" name="图片 2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2413" y="1087438"/>
            <a:ext cx="2016125"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2535" name="Group 290"/>
          <p:cNvGrpSpPr>
            <a:grpSpLocks/>
          </p:cNvGrpSpPr>
          <p:nvPr/>
        </p:nvGrpSpPr>
        <p:grpSpPr bwMode="auto">
          <a:xfrm>
            <a:off x="9831388" y="1693863"/>
            <a:ext cx="6515100" cy="920750"/>
            <a:chOff x="0" y="0"/>
            <a:chExt cx="6515142" cy="921518"/>
          </a:xfrm>
        </p:grpSpPr>
        <p:sp>
          <p:nvSpPr>
            <p:cNvPr id="22554" name="Shape 289"/>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TIMELINE</a:t>
              </a:r>
            </a:p>
          </p:txBody>
        </p:sp>
        <p:pic>
          <p:nvPicPr>
            <p:cNvPr id="22555" name="图片 2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2536" name="Freeform 57"/>
          <p:cNvSpPr>
            <a:spLocks noEditPoints="1" noChangeArrowheads="1"/>
          </p:cNvSpPr>
          <p:nvPr/>
        </p:nvSpPr>
        <p:spPr bwMode="auto">
          <a:xfrm>
            <a:off x="8453438" y="1620838"/>
            <a:ext cx="979487" cy="1057275"/>
          </a:xfrm>
          <a:custGeom>
            <a:avLst/>
            <a:gdLst>
              <a:gd name="T0" fmla="*/ 496860 w 757"/>
              <a:gd name="T1" fmla="*/ 1007979 h 815"/>
              <a:gd name="T2" fmla="*/ 468394 w 757"/>
              <a:gd name="T3" fmla="*/ 1007979 h 815"/>
              <a:gd name="T4" fmla="*/ 416638 w 757"/>
              <a:gd name="T5" fmla="*/ 979439 h 815"/>
              <a:gd name="T6" fmla="*/ 388172 w 757"/>
              <a:gd name="T7" fmla="*/ 927548 h 815"/>
              <a:gd name="T8" fmla="*/ 388172 w 757"/>
              <a:gd name="T9" fmla="*/ 899008 h 815"/>
              <a:gd name="T10" fmla="*/ 398523 w 757"/>
              <a:gd name="T11" fmla="*/ 897711 h 815"/>
              <a:gd name="T12" fmla="*/ 404993 w 757"/>
              <a:gd name="T13" fmla="*/ 905494 h 815"/>
              <a:gd name="T14" fmla="*/ 417932 w 757"/>
              <a:gd name="T15" fmla="*/ 953493 h 815"/>
              <a:gd name="T16" fmla="*/ 458043 w 757"/>
              <a:gd name="T17" fmla="*/ 983331 h 815"/>
              <a:gd name="T18" fmla="*/ 491684 w 757"/>
              <a:gd name="T19" fmla="*/ 992412 h 815"/>
              <a:gd name="T20" fmla="*/ 498154 w 757"/>
              <a:gd name="T21" fmla="*/ 1001492 h 815"/>
              <a:gd name="T22" fmla="*/ 944552 w 757"/>
              <a:gd name="T23" fmla="*/ 799118 h 815"/>
              <a:gd name="T24" fmla="*/ 896677 w 757"/>
              <a:gd name="T25" fmla="*/ 743336 h 815"/>
              <a:gd name="T26" fmla="*/ 851390 w 757"/>
              <a:gd name="T27" fmla="*/ 664202 h 815"/>
              <a:gd name="T28" fmla="*/ 816455 w 757"/>
              <a:gd name="T29" fmla="*/ 564312 h 815"/>
              <a:gd name="T30" fmla="*/ 795752 w 757"/>
              <a:gd name="T31" fmla="*/ 441072 h 815"/>
              <a:gd name="T32" fmla="*/ 789283 w 757"/>
              <a:gd name="T33" fmla="*/ 319128 h 815"/>
              <a:gd name="T34" fmla="*/ 773756 w 757"/>
              <a:gd name="T35" fmla="*/ 254265 h 815"/>
              <a:gd name="T36" fmla="*/ 738820 w 757"/>
              <a:gd name="T37" fmla="*/ 195888 h 815"/>
              <a:gd name="T38" fmla="*/ 689652 w 757"/>
              <a:gd name="T39" fmla="*/ 143997 h 815"/>
              <a:gd name="T40" fmla="*/ 622369 w 757"/>
              <a:gd name="T41" fmla="*/ 102484 h 815"/>
              <a:gd name="T42" fmla="*/ 542147 w 757"/>
              <a:gd name="T43" fmla="*/ 80431 h 815"/>
              <a:gd name="T44" fmla="*/ 544735 w 757"/>
              <a:gd name="T45" fmla="*/ 45404 h 815"/>
              <a:gd name="T46" fmla="*/ 529208 w 757"/>
              <a:gd name="T47" fmla="*/ 18162 h 815"/>
              <a:gd name="T48" fmla="*/ 500742 w 757"/>
              <a:gd name="T49" fmla="*/ 2595 h 815"/>
              <a:gd name="T50" fmla="*/ 468394 w 757"/>
              <a:gd name="T51" fmla="*/ 5189 h 815"/>
              <a:gd name="T52" fmla="*/ 442516 w 757"/>
              <a:gd name="T53" fmla="*/ 25945 h 815"/>
              <a:gd name="T54" fmla="*/ 433459 w 757"/>
              <a:gd name="T55" fmla="*/ 57080 h 815"/>
              <a:gd name="T56" fmla="*/ 410168 w 757"/>
              <a:gd name="T57" fmla="*/ 84323 h 815"/>
              <a:gd name="T58" fmla="*/ 333828 w 757"/>
              <a:gd name="T59" fmla="*/ 115457 h 815"/>
              <a:gd name="T60" fmla="*/ 271720 w 757"/>
              <a:gd name="T61" fmla="*/ 158267 h 815"/>
              <a:gd name="T62" fmla="*/ 225140 w 757"/>
              <a:gd name="T63" fmla="*/ 215347 h 815"/>
              <a:gd name="T64" fmla="*/ 197968 w 757"/>
              <a:gd name="T65" fmla="*/ 276318 h 815"/>
              <a:gd name="T66" fmla="*/ 188910 w 757"/>
              <a:gd name="T67" fmla="*/ 341182 h 815"/>
              <a:gd name="T68" fmla="*/ 178559 w 757"/>
              <a:gd name="T69" fmla="*/ 483882 h 815"/>
              <a:gd name="T70" fmla="*/ 151387 w 757"/>
              <a:gd name="T71" fmla="*/ 601933 h 815"/>
              <a:gd name="T72" fmla="*/ 112570 w 757"/>
              <a:gd name="T73" fmla="*/ 692742 h 815"/>
              <a:gd name="T74" fmla="*/ 65989 w 757"/>
              <a:gd name="T75" fmla="*/ 762795 h 815"/>
              <a:gd name="T76" fmla="*/ 15527 w 757"/>
              <a:gd name="T77" fmla="*/ 817280 h 815"/>
              <a:gd name="T78" fmla="*/ 6470 w 757"/>
              <a:gd name="T79" fmla="*/ 860090 h 815"/>
              <a:gd name="T80" fmla="*/ 32348 w 757"/>
              <a:gd name="T81" fmla="*/ 892522 h 815"/>
              <a:gd name="T82" fmla="*/ 76340 w 757"/>
              <a:gd name="T83" fmla="*/ 905494 h 815"/>
              <a:gd name="T84" fmla="*/ 342885 w 757"/>
              <a:gd name="T85" fmla="*/ 936629 h 815"/>
              <a:gd name="T86" fmla="*/ 358412 w 757"/>
              <a:gd name="T87" fmla="*/ 976844 h 815"/>
              <a:gd name="T88" fmla="*/ 384290 w 757"/>
              <a:gd name="T89" fmla="*/ 1011871 h 815"/>
              <a:gd name="T90" fmla="*/ 417932 w 757"/>
              <a:gd name="T91" fmla="*/ 1037816 h 815"/>
              <a:gd name="T92" fmla="*/ 459337 w 757"/>
              <a:gd name="T93" fmla="*/ 1053383 h 815"/>
              <a:gd name="T94" fmla="*/ 504623 w 757"/>
              <a:gd name="T95" fmla="*/ 1055978 h 815"/>
              <a:gd name="T96" fmla="*/ 548616 w 757"/>
              <a:gd name="T97" fmla="*/ 1044302 h 815"/>
              <a:gd name="T98" fmla="*/ 584846 w 757"/>
              <a:gd name="T99" fmla="*/ 1023546 h 815"/>
              <a:gd name="T100" fmla="*/ 613312 w 757"/>
              <a:gd name="T101" fmla="*/ 989817 h 815"/>
              <a:gd name="T102" fmla="*/ 632720 w 757"/>
              <a:gd name="T103" fmla="*/ 950899 h 815"/>
              <a:gd name="T104" fmla="*/ 639190 w 757"/>
              <a:gd name="T105" fmla="*/ 905494 h 815"/>
              <a:gd name="T106" fmla="*/ 931612 w 757"/>
              <a:gd name="T107" fmla="*/ 901603 h 815"/>
              <a:gd name="T108" fmla="*/ 966548 w 757"/>
              <a:gd name="T109" fmla="*/ 873063 h 815"/>
              <a:gd name="T110" fmla="*/ 979487 w 757"/>
              <a:gd name="T111" fmla="*/ 831550 h 81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57"/>
              <a:gd name="T169" fmla="*/ 0 h 815"/>
              <a:gd name="T170" fmla="*/ 757 w 757"/>
              <a:gd name="T171" fmla="*/ 815 h 81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57" h="815">
                <a:moveTo>
                  <a:pt x="385" y="772"/>
                </a:moveTo>
                <a:lnTo>
                  <a:pt x="385" y="774"/>
                </a:lnTo>
                <a:lnTo>
                  <a:pt x="384" y="777"/>
                </a:lnTo>
                <a:lnTo>
                  <a:pt x="380" y="779"/>
                </a:lnTo>
                <a:lnTo>
                  <a:pt x="379" y="779"/>
                </a:lnTo>
                <a:lnTo>
                  <a:pt x="362" y="777"/>
                </a:lnTo>
                <a:lnTo>
                  <a:pt x="347" y="772"/>
                </a:lnTo>
                <a:lnTo>
                  <a:pt x="333" y="765"/>
                </a:lnTo>
                <a:lnTo>
                  <a:pt x="322" y="755"/>
                </a:lnTo>
                <a:lnTo>
                  <a:pt x="312" y="743"/>
                </a:lnTo>
                <a:lnTo>
                  <a:pt x="305" y="730"/>
                </a:lnTo>
                <a:lnTo>
                  <a:pt x="300" y="715"/>
                </a:lnTo>
                <a:lnTo>
                  <a:pt x="298" y="698"/>
                </a:lnTo>
                <a:lnTo>
                  <a:pt x="298" y="697"/>
                </a:lnTo>
                <a:lnTo>
                  <a:pt x="300" y="693"/>
                </a:lnTo>
                <a:lnTo>
                  <a:pt x="303" y="692"/>
                </a:lnTo>
                <a:lnTo>
                  <a:pt x="305" y="692"/>
                </a:lnTo>
                <a:lnTo>
                  <a:pt x="308" y="692"/>
                </a:lnTo>
                <a:lnTo>
                  <a:pt x="310" y="693"/>
                </a:lnTo>
                <a:lnTo>
                  <a:pt x="312" y="697"/>
                </a:lnTo>
                <a:lnTo>
                  <a:pt x="313" y="698"/>
                </a:lnTo>
                <a:lnTo>
                  <a:pt x="313" y="712"/>
                </a:lnTo>
                <a:lnTo>
                  <a:pt x="318" y="723"/>
                </a:lnTo>
                <a:lnTo>
                  <a:pt x="323" y="735"/>
                </a:lnTo>
                <a:lnTo>
                  <a:pt x="332" y="745"/>
                </a:lnTo>
                <a:lnTo>
                  <a:pt x="342" y="753"/>
                </a:lnTo>
                <a:lnTo>
                  <a:pt x="354" y="758"/>
                </a:lnTo>
                <a:lnTo>
                  <a:pt x="365" y="763"/>
                </a:lnTo>
                <a:lnTo>
                  <a:pt x="379" y="763"/>
                </a:lnTo>
                <a:lnTo>
                  <a:pt x="380" y="765"/>
                </a:lnTo>
                <a:lnTo>
                  <a:pt x="384" y="767"/>
                </a:lnTo>
                <a:lnTo>
                  <a:pt x="385" y="769"/>
                </a:lnTo>
                <a:lnTo>
                  <a:pt x="385" y="772"/>
                </a:lnTo>
                <a:close/>
                <a:moveTo>
                  <a:pt x="757" y="641"/>
                </a:moveTo>
                <a:lnTo>
                  <a:pt x="744" y="630"/>
                </a:lnTo>
                <a:lnTo>
                  <a:pt x="730" y="616"/>
                </a:lnTo>
                <a:lnTo>
                  <a:pt x="719" y="603"/>
                </a:lnTo>
                <a:lnTo>
                  <a:pt x="705" y="588"/>
                </a:lnTo>
                <a:lnTo>
                  <a:pt x="693" y="573"/>
                </a:lnTo>
                <a:lnTo>
                  <a:pt x="682" y="554"/>
                </a:lnTo>
                <a:lnTo>
                  <a:pt x="670" y="534"/>
                </a:lnTo>
                <a:lnTo>
                  <a:pt x="658" y="512"/>
                </a:lnTo>
                <a:lnTo>
                  <a:pt x="648" y="489"/>
                </a:lnTo>
                <a:lnTo>
                  <a:pt x="640" y="464"/>
                </a:lnTo>
                <a:lnTo>
                  <a:pt x="631" y="435"/>
                </a:lnTo>
                <a:lnTo>
                  <a:pt x="625" y="407"/>
                </a:lnTo>
                <a:lnTo>
                  <a:pt x="618" y="373"/>
                </a:lnTo>
                <a:lnTo>
                  <a:pt x="615" y="340"/>
                </a:lnTo>
                <a:lnTo>
                  <a:pt x="611" y="301"/>
                </a:lnTo>
                <a:lnTo>
                  <a:pt x="611" y="263"/>
                </a:lnTo>
                <a:lnTo>
                  <a:pt x="610" y="246"/>
                </a:lnTo>
                <a:lnTo>
                  <a:pt x="608" y="230"/>
                </a:lnTo>
                <a:lnTo>
                  <a:pt x="603" y="213"/>
                </a:lnTo>
                <a:lnTo>
                  <a:pt x="598" y="196"/>
                </a:lnTo>
                <a:lnTo>
                  <a:pt x="591" y="181"/>
                </a:lnTo>
                <a:lnTo>
                  <a:pt x="581" y="166"/>
                </a:lnTo>
                <a:lnTo>
                  <a:pt x="571" y="151"/>
                </a:lnTo>
                <a:lnTo>
                  <a:pt x="559" y="136"/>
                </a:lnTo>
                <a:lnTo>
                  <a:pt x="546" y="122"/>
                </a:lnTo>
                <a:lnTo>
                  <a:pt x="533" y="111"/>
                </a:lnTo>
                <a:lnTo>
                  <a:pt x="516" y="99"/>
                </a:lnTo>
                <a:lnTo>
                  <a:pt x="499" y="89"/>
                </a:lnTo>
                <a:lnTo>
                  <a:pt x="481" y="79"/>
                </a:lnTo>
                <a:lnTo>
                  <a:pt x="461" y="72"/>
                </a:lnTo>
                <a:lnTo>
                  <a:pt x="441" y="65"/>
                </a:lnTo>
                <a:lnTo>
                  <a:pt x="419" y="62"/>
                </a:lnTo>
                <a:lnTo>
                  <a:pt x="421" y="54"/>
                </a:lnTo>
                <a:lnTo>
                  <a:pt x="422" y="44"/>
                </a:lnTo>
                <a:lnTo>
                  <a:pt x="421" y="35"/>
                </a:lnTo>
                <a:lnTo>
                  <a:pt x="419" y="27"/>
                </a:lnTo>
                <a:lnTo>
                  <a:pt x="414" y="20"/>
                </a:lnTo>
                <a:lnTo>
                  <a:pt x="409" y="14"/>
                </a:lnTo>
                <a:lnTo>
                  <a:pt x="402" y="9"/>
                </a:lnTo>
                <a:lnTo>
                  <a:pt x="395" y="4"/>
                </a:lnTo>
                <a:lnTo>
                  <a:pt x="387" y="2"/>
                </a:lnTo>
                <a:lnTo>
                  <a:pt x="379" y="0"/>
                </a:lnTo>
                <a:lnTo>
                  <a:pt x="370" y="2"/>
                </a:lnTo>
                <a:lnTo>
                  <a:pt x="362" y="4"/>
                </a:lnTo>
                <a:lnTo>
                  <a:pt x="354" y="9"/>
                </a:lnTo>
                <a:lnTo>
                  <a:pt x="347" y="14"/>
                </a:lnTo>
                <a:lnTo>
                  <a:pt x="342" y="20"/>
                </a:lnTo>
                <a:lnTo>
                  <a:pt x="338" y="27"/>
                </a:lnTo>
                <a:lnTo>
                  <a:pt x="335" y="35"/>
                </a:lnTo>
                <a:lnTo>
                  <a:pt x="335" y="44"/>
                </a:lnTo>
                <a:lnTo>
                  <a:pt x="335" y="54"/>
                </a:lnTo>
                <a:lnTo>
                  <a:pt x="338" y="62"/>
                </a:lnTo>
                <a:lnTo>
                  <a:pt x="317" y="65"/>
                </a:lnTo>
                <a:lnTo>
                  <a:pt x="295" y="72"/>
                </a:lnTo>
                <a:lnTo>
                  <a:pt x="277" y="79"/>
                </a:lnTo>
                <a:lnTo>
                  <a:pt x="258" y="89"/>
                </a:lnTo>
                <a:lnTo>
                  <a:pt x="240" y="99"/>
                </a:lnTo>
                <a:lnTo>
                  <a:pt x="225" y="111"/>
                </a:lnTo>
                <a:lnTo>
                  <a:pt x="210" y="122"/>
                </a:lnTo>
                <a:lnTo>
                  <a:pt x="196" y="136"/>
                </a:lnTo>
                <a:lnTo>
                  <a:pt x="184" y="151"/>
                </a:lnTo>
                <a:lnTo>
                  <a:pt x="174" y="166"/>
                </a:lnTo>
                <a:lnTo>
                  <a:pt x="166" y="181"/>
                </a:lnTo>
                <a:lnTo>
                  <a:pt x="159" y="196"/>
                </a:lnTo>
                <a:lnTo>
                  <a:pt x="153" y="213"/>
                </a:lnTo>
                <a:lnTo>
                  <a:pt x="149" y="230"/>
                </a:lnTo>
                <a:lnTo>
                  <a:pt x="146" y="246"/>
                </a:lnTo>
                <a:lnTo>
                  <a:pt x="146" y="263"/>
                </a:lnTo>
                <a:lnTo>
                  <a:pt x="144" y="301"/>
                </a:lnTo>
                <a:lnTo>
                  <a:pt x="143" y="340"/>
                </a:lnTo>
                <a:lnTo>
                  <a:pt x="138" y="373"/>
                </a:lnTo>
                <a:lnTo>
                  <a:pt x="133" y="407"/>
                </a:lnTo>
                <a:lnTo>
                  <a:pt x="126" y="435"/>
                </a:lnTo>
                <a:lnTo>
                  <a:pt x="117" y="464"/>
                </a:lnTo>
                <a:lnTo>
                  <a:pt x="107" y="489"/>
                </a:lnTo>
                <a:lnTo>
                  <a:pt x="97" y="512"/>
                </a:lnTo>
                <a:lnTo>
                  <a:pt x="87" y="534"/>
                </a:lnTo>
                <a:lnTo>
                  <a:pt x="76" y="554"/>
                </a:lnTo>
                <a:lnTo>
                  <a:pt x="64" y="573"/>
                </a:lnTo>
                <a:lnTo>
                  <a:pt x="51" y="588"/>
                </a:lnTo>
                <a:lnTo>
                  <a:pt x="39" y="603"/>
                </a:lnTo>
                <a:lnTo>
                  <a:pt x="25" y="616"/>
                </a:lnTo>
                <a:lnTo>
                  <a:pt x="12" y="630"/>
                </a:lnTo>
                <a:lnTo>
                  <a:pt x="0" y="641"/>
                </a:lnTo>
                <a:lnTo>
                  <a:pt x="2" y="651"/>
                </a:lnTo>
                <a:lnTo>
                  <a:pt x="5" y="663"/>
                </a:lnTo>
                <a:lnTo>
                  <a:pt x="10" y="673"/>
                </a:lnTo>
                <a:lnTo>
                  <a:pt x="17" y="681"/>
                </a:lnTo>
                <a:lnTo>
                  <a:pt x="25" y="688"/>
                </a:lnTo>
                <a:lnTo>
                  <a:pt x="35" y="695"/>
                </a:lnTo>
                <a:lnTo>
                  <a:pt x="47" y="698"/>
                </a:lnTo>
                <a:lnTo>
                  <a:pt x="59" y="698"/>
                </a:lnTo>
                <a:lnTo>
                  <a:pt x="261" y="698"/>
                </a:lnTo>
                <a:lnTo>
                  <a:pt x="263" y="710"/>
                </a:lnTo>
                <a:lnTo>
                  <a:pt x="265" y="722"/>
                </a:lnTo>
                <a:lnTo>
                  <a:pt x="266" y="733"/>
                </a:lnTo>
                <a:lnTo>
                  <a:pt x="272" y="743"/>
                </a:lnTo>
                <a:lnTo>
                  <a:pt x="277" y="753"/>
                </a:lnTo>
                <a:lnTo>
                  <a:pt x="282" y="763"/>
                </a:lnTo>
                <a:lnTo>
                  <a:pt x="288" y="772"/>
                </a:lnTo>
                <a:lnTo>
                  <a:pt x="297" y="780"/>
                </a:lnTo>
                <a:lnTo>
                  <a:pt x="305" y="789"/>
                </a:lnTo>
                <a:lnTo>
                  <a:pt x="313" y="795"/>
                </a:lnTo>
                <a:lnTo>
                  <a:pt x="323" y="800"/>
                </a:lnTo>
                <a:lnTo>
                  <a:pt x="333" y="805"/>
                </a:lnTo>
                <a:lnTo>
                  <a:pt x="343" y="810"/>
                </a:lnTo>
                <a:lnTo>
                  <a:pt x="355" y="812"/>
                </a:lnTo>
                <a:lnTo>
                  <a:pt x="367" y="814"/>
                </a:lnTo>
                <a:lnTo>
                  <a:pt x="379" y="815"/>
                </a:lnTo>
                <a:lnTo>
                  <a:pt x="390" y="814"/>
                </a:lnTo>
                <a:lnTo>
                  <a:pt x="402" y="812"/>
                </a:lnTo>
                <a:lnTo>
                  <a:pt x="412" y="810"/>
                </a:lnTo>
                <a:lnTo>
                  <a:pt x="424" y="805"/>
                </a:lnTo>
                <a:lnTo>
                  <a:pt x="434" y="800"/>
                </a:lnTo>
                <a:lnTo>
                  <a:pt x="444" y="795"/>
                </a:lnTo>
                <a:lnTo>
                  <a:pt x="452" y="789"/>
                </a:lnTo>
                <a:lnTo>
                  <a:pt x="461" y="780"/>
                </a:lnTo>
                <a:lnTo>
                  <a:pt x="467" y="772"/>
                </a:lnTo>
                <a:lnTo>
                  <a:pt x="474" y="763"/>
                </a:lnTo>
                <a:lnTo>
                  <a:pt x="481" y="753"/>
                </a:lnTo>
                <a:lnTo>
                  <a:pt x="486" y="743"/>
                </a:lnTo>
                <a:lnTo>
                  <a:pt x="489" y="733"/>
                </a:lnTo>
                <a:lnTo>
                  <a:pt x="493" y="722"/>
                </a:lnTo>
                <a:lnTo>
                  <a:pt x="494" y="710"/>
                </a:lnTo>
                <a:lnTo>
                  <a:pt x="494" y="698"/>
                </a:lnTo>
                <a:lnTo>
                  <a:pt x="698" y="698"/>
                </a:lnTo>
                <a:lnTo>
                  <a:pt x="710" y="698"/>
                </a:lnTo>
                <a:lnTo>
                  <a:pt x="720" y="695"/>
                </a:lnTo>
                <a:lnTo>
                  <a:pt x="730" y="688"/>
                </a:lnTo>
                <a:lnTo>
                  <a:pt x="739" y="681"/>
                </a:lnTo>
                <a:lnTo>
                  <a:pt x="747" y="673"/>
                </a:lnTo>
                <a:lnTo>
                  <a:pt x="752" y="663"/>
                </a:lnTo>
                <a:lnTo>
                  <a:pt x="755" y="651"/>
                </a:lnTo>
                <a:lnTo>
                  <a:pt x="757" y="641"/>
                </a:lnTo>
                <a:close/>
              </a:path>
            </a:pathLst>
          </a:custGeom>
          <a:solidFill>
            <a:srgbClr val="E4D737"/>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37" name="Freeform 17"/>
          <p:cNvSpPr>
            <a:spLocks noEditPoints="1" noChangeArrowheads="1"/>
          </p:cNvSpPr>
          <p:nvPr/>
        </p:nvSpPr>
        <p:spPr bwMode="auto">
          <a:xfrm>
            <a:off x="20256500" y="5524500"/>
            <a:ext cx="1411288" cy="1316038"/>
          </a:xfrm>
          <a:custGeom>
            <a:avLst/>
            <a:gdLst>
              <a:gd name="T0" fmla="*/ 381080 w 874"/>
              <a:gd name="T1" fmla="*/ 519956 h 815"/>
              <a:gd name="T2" fmla="*/ 308416 w 874"/>
              <a:gd name="T3" fmla="*/ 437603 h 815"/>
              <a:gd name="T4" fmla="*/ 92041 w 874"/>
              <a:gd name="T5" fmla="*/ 376242 h 815"/>
              <a:gd name="T6" fmla="*/ 16147 w 874"/>
              <a:gd name="T7" fmla="*/ 461824 h 815"/>
              <a:gd name="T8" fmla="*/ 4844 w 874"/>
              <a:gd name="T9" fmla="*/ 662056 h 815"/>
              <a:gd name="T10" fmla="*/ 67819 w 874"/>
              <a:gd name="T11" fmla="*/ 734721 h 815"/>
              <a:gd name="T12" fmla="*/ 305187 w 874"/>
              <a:gd name="T13" fmla="*/ 697581 h 815"/>
              <a:gd name="T14" fmla="*/ 1219133 w 874"/>
              <a:gd name="T15" fmla="*/ 1059289 h 815"/>
              <a:gd name="T16" fmla="*/ 1143240 w 874"/>
              <a:gd name="T17" fmla="*/ 794467 h 815"/>
              <a:gd name="T18" fmla="*/ 1023749 w 874"/>
              <a:gd name="T19" fmla="*/ 710499 h 815"/>
              <a:gd name="T20" fmla="*/ 805758 w 874"/>
              <a:gd name="T21" fmla="*/ 792852 h 815"/>
              <a:gd name="T22" fmla="*/ 629751 w 874"/>
              <a:gd name="T23" fmla="*/ 797697 h 815"/>
              <a:gd name="T24" fmla="*/ 405301 w 874"/>
              <a:gd name="T25" fmla="*/ 708884 h 815"/>
              <a:gd name="T26" fmla="*/ 289040 w 874"/>
              <a:gd name="T27" fmla="*/ 768631 h 815"/>
              <a:gd name="T28" fmla="*/ 196999 w 874"/>
              <a:gd name="T29" fmla="*/ 989854 h 815"/>
              <a:gd name="T30" fmla="*/ 209917 w 874"/>
              <a:gd name="T31" fmla="*/ 1222381 h 815"/>
              <a:gd name="T32" fmla="*/ 305187 w 874"/>
              <a:gd name="T33" fmla="*/ 1303120 h 815"/>
              <a:gd name="T34" fmla="*/ 1067347 w 874"/>
              <a:gd name="T35" fmla="*/ 1311194 h 815"/>
              <a:gd name="T36" fmla="*/ 1181994 w 874"/>
              <a:gd name="T37" fmla="*/ 1251447 h 815"/>
              <a:gd name="T38" fmla="*/ 1222363 w 874"/>
              <a:gd name="T39" fmla="*/ 1125495 h 815"/>
              <a:gd name="T40" fmla="*/ 437596 w 874"/>
              <a:gd name="T41" fmla="*/ 83968 h 815"/>
              <a:gd name="T42" fmla="*/ 337482 w 874"/>
              <a:gd name="T43" fmla="*/ 8074 h 815"/>
              <a:gd name="T44" fmla="*/ 209917 w 874"/>
              <a:gd name="T45" fmla="*/ 16148 h 815"/>
              <a:gd name="T46" fmla="*/ 119491 w 874"/>
              <a:gd name="T47" fmla="*/ 96886 h 815"/>
              <a:gd name="T48" fmla="*/ 100114 w 874"/>
              <a:gd name="T49" fmla="*/ 227683 h 815"/>
              <a:gd name="T50" fmla="*/ 164704 w 874"/>
              <a:gd name="T51" fmla="*/ 332643 h 815"/>
              <a:gd name="T52" fmla="*/ 284195 w 874"/>
              <a:gd name="T53" fmla="*/ 376242 h 815"/>
              <a:gd name="T54" fmla="*/ 402072 w 874"/>
              <a:gd name="T55" fmla="*/ 332643 h 815"/>
              <a:gd name="T56" fmla="*/ 468276 w 874"/>
              <a:gd name="T57" fmla="*/ 227683 h 815"/>
              <a:gd name="T58" fmla="*/ 965618 w 874"/>
              <a:gd name="T59" fmla="*/ 360094 h 815"/>
              <a:gd name="T60" fmla="*/ 841283 w 874"/>
              <a:gd name="T61" fmla="*/ 221224 h 815"/>
              <a:gd name="T62" fmla="*/ 649128 w 874"/>
              <a:gd name="T63" fmla="*/ 195387 h 815"/>
              <a:gd name="T64" fmla="*/ 489268 w 874"/>
              <a:gd name="T65" fmla="*/ 289044 h 815"/>
              <a:gd name="T66" fmla="*/ 424678 w 874"/>
              <a:gd name="T67" fmla="*/ 469898 h 815"/>
              <a:gd name="T68" fmla="*/ 489268 w 874"/>
              <a:gd name="T69" fmla="*/ 649138 h 815"/>
              <a:gd name="T70" fmla="*/ 649128 w 874"/>
              <a:gd name="T71" fmla="*/ 746024 h 815"/>
              <a:gd name="T72" fmla="*/ 841283 w 874"/>
              <a:gd name="T73" fmla="*/ 718573 h 815"/>
              <a:gd name="T74" fmla="*/ 965618 w 874"/>
              <a:gd name="T75" fmla="*/ 578088 h 815"/>
              <a:gd name="T76" fmla="*/ 1408059 w 874"/>
              <a:gd name="T77" fmla="*/ 570014 h 815"/>
              <a:gd name="T78" fmla="*/ 1362846 w 874"/>
              <a:gd name="T79" fmla="*/ 395619 h 815"/>
              <a:gd name="T80" fmla="*/ 1198142 w 874"/>
              <a:gd name="T81" fmla="*/ 429529 h 815"/>
              <a:gd name="T82" fmla="*/ 1031823 w 874"/>
              <a:gd name="T83" fmla="*/ 445677 h 815"/>
              <a:gd name="T84" fmla="*/ 999528 w 874"/>
              <a:gd name="T85" fmla="*/ 613613 h 815"/>
              <a:gd name="T86" fmla="*/ 1106101 w 874"/>
              <a:gd name="T87" fmla="*/ 697581 h 815"/>
              <a:gd name="T88" fmla="*/ 1343469 w 874"/>
              <a:gd name="T89" fmla="*/ 734721 h 815"/>
              <a:gd name="T90" fmla="*/ 1406444 w 874"/>
              <a:gd name="T91" fmla="*/ 662056 h 815"/>
              <a:gd name="T92" fmla="*/ 1299871 w 874"/>
              <a:gd name="T93" fmla="*/ 116263 h 815"/>
              <a:gd name="T94" fmla="*/ 1215904 w 874"/>
              <a:gd name="T95" fmla="*/ 22607 h 815"/>
              <a:gd name="T96" fmla="*/ 1089954 w 874"/>
              <a:gd name="T97" fmla="*/ 3230 h 815"/>
              <a:gd name="T98" fmla="*/ 983380 w 874"/>
              <a:gd name="T99" fmla="*/ 67820 h 815"/>
              <a:gd name="T100" fmla="*/ 941397 w 874"/>
              <a:gd name="T101" fmla="*/ 188928 h 815"/>
              <a:gd name="T102" fmla="*/ 983380 w 874"/>
              <a:gd name="T103" fmla="*/ 308421 h 815"/>
              <a:gd name="T104" fmla="*/ 1089954 w 874"/>
              <a:gd name="T105" fmla="*/ 373012 h 815"/>
              <a:gd name="T106" fmla="*/ 1215904 w 874"/>
              <a:gd name="T107" fmla="*/ 353635 h 815"/>
              <a:gd name="T108" fmla="*/ 1299871 w 874"/>
              <a:gd name="T109" fmla="*/ 263208 h 81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4"/>
              <a:gd name="T166" fmla="*/ 0 h 815"/>
              <a:gd name="T167" fmla="*/ 874 w 874"/>
              <a:gd name="T168" fmla="*/ 815 h 81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4" h="815">
                <a:moveTo>
                  <a:pt x="269" y="407"/>
                </a:moveTo>
                <a:lnTo>
                  <a:pt x="261" y="395"/>
                </a:lnTo>
                <a:lnTo>
                  <a:pt x="254" y="380"/>
                </a:lnTo>
                <a:lnTo>
                  <a:pt x="248" y="367"/>
                </a:lnTo>
                <a:lnTo>
                  <a:pt x="243" y="352"/>
                </a:lnTo>
                <a:lnTo>
                  <a:pt x="239" y="337"/>
                </a:lnTo>
                <a:lnTo>
                  <a:pt x="236" y="322"/>
                </a:lnTo>
                <a:lnTo>
                  <a:pt x="234" y="307"/>
                </a:lnTo>
                <a:lnTo>
                  <a:pt x="233" y="291"/>
                </a:lnTo>
                <a:lnTo>
                  <a:pt x="234" y="276"/>
                </a:lnTo>
                <a:lnTo>
                  <a:pt x="236" y="261"/>
                </a:lnTo>
                <a:lnTo>
                  <a:pt x="221" y="266"/>
                </a:lnTo>
                <a:lnTo>
                  <a:pt x="206" y="270"/>
                </a:lnTo>
                <a:lnTo>
                  <a:pt x="191" y="271"/>
                </a:lnTo>
                <a:lnTo>
                  <a:pt x="176" y="271"/>
                </a:lnTo>
                <a:lnTo>
                  <a:pt x="152" y="270"/>
                </a:lnTo>
                <a:lnTo>
                  <a:pt x="132" y="266"/>
                </a:lnTo>
                <a:lnTo>
                  <a:pt x="114" y="260"/>
                </a:lnTo>
                <a:lnTo>
                  <a:pt x="97" y="253"/>
                </a:lnTo>
                <a:lnTo>
                  <a:pt x="70" y="240"/>
                </a:lnTo>
                <a:lnTo>
                  <a:pt x="57" y="233"/>
                </a:lnTo>
                <a:lnTo>
                  <a:pt x="47" y="235"/>
                </a:lnTo>
                <a:lnTo>
                  <a:pt x="38" y="238"/>
                </a:lnTo>
                <a:lnTo>
                  <a:pt x="30" y="245"/>
                </a:lnTo>
                <a:lnTo>
                  <a:pt x="23" y="253"/>
                </a:lnTo>
                <a:lnTo>
                  <a:pt x="18" y="263"/>
                </a:lnTo>
                <a:lnTo>
                  <a:pt x="13" y="275"/>
                </a:lnTo>
                <a:lnTo>
                  <a:pt x="10" y="286"/>
                </a:lnTo>
                <a:lnTo>
                  <a:pt x="7" y="300"/>
                </a:lnTo>
                <a:lnTo>
                  <a:pt x="3" y="327"/>
                </a:lnTo>
                <a:lnTo>
                  <a:pt x="2" y="353"/>
                </a:lnTo>
                <a:lnTo>
                  <a:pt x="0" y="375"/>
                </a:lnTo>
                <a:lnTo>
                  <a:pt x="0" y="394"/>
                </a:lnTo>
                <a:lnTo>
                  <a:pt x="2" y="402"/>
                </a:lnTo>
                <a:lnTo>
                  <a:pt x="3" y="410"/>
                </a:lnTo>
                <a:lnTo>
                  <a:pt x="5" y="419"/>
                </a:lnTo>
                <a:lnTo>
                  <a:pt x="8" y="425"/>
                </a:lnTo>
                <a:lnTo>
                  <a:pt x="12" y="432"/>
                </a:lnTo>
                <a:lnTo>
                  <a:pt x="17" y="439"/>
                </a:lnTo>
                <a:lnTo>
                  <a:pt x="22" y="444"/>
                </a:lnTo>
                <a:lnTo>
                  <a:pt x="28" y="449"/>
                </a:lnTo>
                <a:lnTo>
                  <a:pt x="42" y="455"/>
                </a:lnTo>
                <a:lnTo>
                  <a:pt x="55" y="462"/>
                </a:lnTo>
                <a:lnTo>
                  <a:pt x="72" y="464"/>
                </a:lnTo>
                <a:lnTo>
                  <a:pt x="89" y="466"/>
                </a:lnTo>
                <a:lnTo>
                  <a:pt x="149" y="466"/>
                </a:lnTo>
                <a:lnTo>
                  <a:pt x="162" y="452"/>
                </a:lnTo>
                <a:lnTo>
                  <a:pt x="174" y="442"/>
                </a:lnTo>
                <a:lnTo>
                  <a:pt x="189" y="432"/>
                </a:lnTo>
                <a:lnTo>
                  <a:pt x="204" y="424"/>
                </a:lnTo>
                <a:lnTo>
                  <a:pt x="219" y="417"/>
                </a:lnTo>
                <a:lnTo>
                  <a:pt x="236" y="412"/>
                </a:lnTo>
                <a:lnTo>
                  <a:pt x="253" y="409"/>
                </a:lnTo>
                <a:lnTo>
                  <a:pt x="269" y="407"/>
                </a:lnTo>
                <a:close/>
                <a:moveTo>
                  <a:pt x="757" y="697"/>
                </a:moveTo>
                <a:lnTo>
                  <a:pt x="755" y="656"/>
                </a:lnTo>
                <a:lnTo>
                  <a:pt x="752" y="613"/>
                </a:lnTo>
                <a:lnTo>
                  <a:pt x="747" y="591"/>
                </a:lnTo>
                <a:lnTo>
                  <a:pt x="742" y="569"/>
                </a:lnTo>
                <a:lnTo>
                  <a:pt x="737" y="549"/>
                </a:lnTo>
                <a:lnTo>
                  <a:pt x="728" y="527"/>
                </a:lnTo>
                <a:lnTo>
                  <a:pt x="718" y="509"/>
                </a:lnTo>
                <a:lnTo>
                  <a:pt x="708" y="492"/>
                </a:lnTo>
                <a:lnTo>
                  <a:pt x="695" y="476"/>
                </a:lnTo>
                <a:lnTo>
                  <a:pt x="680" y="462"/>
                </a:lnTo>
                <a:lnTo>
                  <a:pt x="673" y="457"/>
                </a:lnTo>
                <a:lnTo>
                  <a:pt x="663" y="452"/>
                </a:lnTo>
                <a:lnTo>
                  <a:pt x="655" y="447"/>
                </a:lnTo>
                <a:lnTo>
                  <a:pt x="644" y="444"/>
                </a:lnTo>
                <a:lnTo>
                  <a:pt x="634" y="440"/>
                </a:lnTo>
                <a:lnTo>
                  <a:pt x="623" y="439"/>
                </a:lnTo>
                <a:lnTo>
                  <a:pt x="611" y="437"/>
                </a:lnTo>
                <a:lnTo>
                  <a:pt x="599" y="437"/>
                </a:lnTo>
                <a:lnTo>
                  <a:pt x="581" y="447"/>
                </a:lnTo>
                <a:lnTo>
                  <a:pt x="546" y="469"/>
                </a:lnTo>
                <a:lnTo>
                  <a:pt x="524" y="481"/>
                </a:lnTo>
                <a:lnTo>
                  <a:pt x="499" y="491"/>
                </a:lnTo>
                <a:lnTo>
                  <a:pt x="484" y="494"/>
                </a:lnTo>
                <a:lnTo>
                  <a:pt x="469" y="497"/>
                </a:lnTo>
                <a:lnTo>
                  <a:pt x="454" y="499"/>
                </a:lnTo>
                <a:lnTo>
                  <a:pt x="437" y="499"/>
                </a:lnTo>
                <a:lnTo>
                  <a:pt x="420" y="499"/>
                </a:lnTo>
                <a:lnTo>
                  <a:pt x="405" y="497"/>
                </a:lnTo>
                <a:lnTo>
                  <a:pt x="390" y="494"/>
                </a:lnTo>
                <a:lnTo>
                  <a:pt x="375" y="491"/>
                </a:lnTo>
                <a:lnTo>
                  <a:pt x="350" y="481"/>
                </a:lnTo>
                <a:lnTo>
                  <a:pt x="328" y="469"/>
                </a:lnTo>
                <a:lnTo>
                  <a:pt x="293" y="447"/>
                </a:lnTo>
                <a:lnTo>
                  <a:pt x="274" y="437"/>
                </a:lnTo>
                <a:lnTo>
                  <a:pt x="263" y="437"/>
                </a:lnTo>
                <a:lnTo>
                  <a:pt x="251" y="439"/>
                </a:lnTo>
                <a:lnTo>
                  <a:pt x="239" y="440"/>
                </a:lnTo>
                <a:lnTo>
                  <a:pt x="229" y="444"/>
                </a:lnTo>
                <a:lnTo>
                  <a:pt x="219" y="447"/>
                </a:lnTo>
                <a:lnTo>
                  <a:pt x="211" y="452"/>
                </a:lnTo>
                <a:lnTo>
                  <a:pt x="201" y="457"/>
                </a:lnTo>
                <a:lnTo>
                  <a:pt x="194" y="462"/>
                </a:lnTo>
                <a:lnTo>
                  <a:pt x="179" y="476"/>
                </a:lnTo>
                <a:lnTo>
                  <a:pt x="166" y="492"/>
                </a:lnTo>
                <a:lnTo>
                  <a:pt x="156" y="509"/>
                </a:lnTo>
                <a:lnTo>
                  <a:pt x="146" y="527"/>
                </a:lnTo>
                <a:lnTo>
                  <a:pt x="137" y="549"/>
                </a:lnTo>
                <a:lnTo>
                  <a:pt x="132" y="569"/>
                </a:lnTo>
                <a:lnTo>
                  <a:pt x="127" y="591"/>
                </a:lnTo>
                <a:lnTo>
                  <a:pt x="122" y="613"/>
                </a:lnTo>
                <a:lnTo>
                  <a:pt x="119" y="656"/>
                </a:lnTo>
                <a:lnTo>
                  <a:pt x="117" y="697"/>
                </a:lnTo>
                <a:lnTo>
                  <a:pt x="117" y="710"/>
                </a:lnTo>
                <a:lnTo>
                  <a:pt x="119" y="723"/>
                </a:lnTo>
                <a:lnTo>
                  <a:pt x="122" y="735"/>
                </a:lnTo>
                <a:lnTo>
                  <a:pt x="125" y="747"/>
                </a:lnTo>
                <a:lnTo>
                  <a:pt x="130" y="757"/>
                </a:lnTo>
                <a:lnTo>
                  <a:pt x="136" y="767"/>
                </a:lnTo>
                <a:lnTo>
                  <a:pt x="142" y="775"/>
                </a:lnTo>
                <a:lnTo>
                  <a:pt x="151" y="784"/>
                </a:lnTo>
                <a:lnTo>
                  <a:pt x="159" y="790"/>
                </a:lnTo>
                <a:lnTo>
                  <a:pt x="167" y="797"/>
                </a:lnTo>
                <a:lnTo>
                  <a:pt x="177" y="802"/>
                </a:lnTo>
                <a:lnTo>
                  <a:pt x="189" y="807"/>
                </a:lnTo>
                <a:lnTo>
                  <a:pt x="201" y="810"/>
                </a:lnTo>
                <a:lnTo>
                  <a:pt x="213" y="812"/>
                </a:lnTo>
                <a:lnTo>
                  <a:pt x="224" y="814"/>
                </a:lnTo>
                <a:lnTo>
                  <a:pt x="238" y="815"/>
                </a:lnTo>
                <a:lnTo>
                  <a:pt x="636" y="815"/>
                </a:lnTo>
                <a:lnTo>
                  <a:pt x="650" y="814"/>
                </a:lnTo>
                <a:lnTo>
                  <a:pt x="661" y="812"/>
                </a:lnTo>
                <a:lnTo>
                  <a:pt x="673" y="810"/>
                </a:lnTo>
                <a:lnTo>
                  <a:pt x="685" y="807"/>
                </a:lnTo>
                <a:lnTo>
                  <a:pt x="696" y="802"/>
                </a:lnTo>
                <a:lnTo>
                  <a:pt x="706" y="797"/>
                </a:lnTo>
                <a:lnTo>
                  <a:pt x="715" y="790"/>
                </a:lnTo>
                <a:lnTo>
                  <a:pt x="723" y="784"/>
                </a:lnTo>
                <a:lnTo>
                  <a:pt x="732" y="775"/>
                </a:lnTo>
                <a:lnTo>
                  <a:pt x="738" y="767"/>
                </a:lnTo>
                <a:lnTo>
                  <a:pt x="743" y="757"/>
                </a:lnTo>
                <a:lnTo>
                  <a:pt x="748" y="747"/>
                </a:lnTo>
                <a:lnTo>
                  <a:pt x="752" y="735"/>
                </a:lnTo>
                <a:lnTo>
                  <a:pt x="755" y="723"/>
                </a:lnTo>
                <a:lnTo>
                  <a:pt x="757" y="710"/>
                </a:lnTo>
                <a:lnTo>
                  <a:pt x="757" y="697"/>
                </a:lnTo>
                <a:close/>
                <a:moveTo>
                  <a:pt x="291" y="117"/>
                </a:moveTo>
                <a:lnTo>
                  <a:pt x="291" y="104"/>
                </a:lnTo>
                <a:lnTo>
                  <a:pt x="290" y="94"/>
                </a:lnTo>
                <a:lnTo>
                  <a:pt x="286" y="82"/>
                </a:lnTo>
                <a:lnTo>
                  <a:pt x="283" y="72"/>
                </a:lnTo>
                <a:lnTo>
                  <a:pt x="278" y="60"/>
                </a:lnTo>
                <a:lnTo>
                  <a:pt x="271" y="52"/>
                </a:lnTo>
                <a:lnTo>
                  <a:pt x="264" y="42"/>
                </a:lnTo>
                <a:lnTo>
                  <a:pt x="258" y="34"/>
                </a:lnTo>
                <a:lnTo>
                  <a:pt x="249" y="27"/>
                </a:lnTo>
                <a:lnTo>
                  <a:pt x="239" y="20"/>
                </a:lnTo>
                <a:lnTo>
                  <a:pt x="231" y="14"/>
                </a:lnTo>
                <a:lnTo>
                  <a:pt x="221" y="10"/>
                </a:lnTo>
                <a:lnTo>
                  <a:pt x="209" y="5"/>
                </a:lnTo>
                <a:lnTo>
                  <a:pt x="199" y="2"/>
                </a:lnTo>
                <a:lnTo>
                  <a:pt x="187" y="0"/>
                </a:lnTo>
                <a:lnTo>
                  <a:pt x="176" y="0"/>
                </a:lnTo>
                <a:lnTo>
                  <a:pt x="164" y="0"/>
                </a:lnTo>
                <a:lnTo>
                  <a:pt x="152" y="2"/>
                </a:lnTo>
                <a:lnTo>
                  <a:pt x="141" y="5"/>
                </a:lnTo>
                <a:lnTo>
                  <a:pt x="130" y="10"/>
                </a:lnTo>
                <a:lnTo>
                  <a:pt x="120" y="14"/>
                </a:lnTo>
                <a:lnTo>
                  <a:pt x="110" y="20"/>
                </a:lnTo>
                <a:lnTo>
                  <a:pt x="102" y="27"/>
                </a:lnTo>
                <a:lnTo>
                  <a:pt x="94" y="34"/>
                </a:lnTo>
                <a:lnTo>
                  <a:pt x="85" y="42"/>
                </a:lnTo>
                <a:lnTo>
                  <a:pt x="79" y="52"/>
                </a:lnTo>
                <a:lnTo>
                  <a:pt x="74" y="60"/>
                </a:lnTo>
                <a:lnTo>
                  <a:pt x="69" y="72"/>
                </a:lnTo>
                <a:lnTo>
                  <a:pt x="64" y="82"/>
                </a:lnTo>
                <a:lnTo>
                  <a:pt x="62" y="94"/>
                </a:lnTo>
                <a:lnTo>
                  <a:pt x="60" y="104"/>
                </a:lnTo>
                <a:lnTo>
                  <a:pt x="58" y="117"/>
                </a:lnTo>
                <a:lnTo>
                  <a:pt x="60" y="129"/>
                </a:lnTo>
                <a:lnTo>
                  <a:pt x="62" y="141"/>
                </a:lnTo>
                <a:lnTo>
                  <a:pt x="64" y="151"/>
                </a:lnTo>
                <a:lnTo>
                  <a:pt x="69" y="163"/>
                </a:lnTo>
                <a:lnTo>
                  <a:pt x="74" y="173"/>
                </a:lnTo>
                <a:lnTo>
                  <a:pt x="79" y="181"/>
                </a:lnTo>
                <a:lnTo>
                  <a:pt x="85" y="191"/>
                </a:lnTo>
                <a:lnTo>
                  <a:pt x="94" y="199"/>
                </a:lnTo>
                <a:lnTo>
                  <a:pt x="102" y="206"/>
                </a:lnTo>
                <a:lnTo>
                  <a:pt x="110" y="213"/>
                </a:lnTo>
                <a:lnTo>
                  <a:pt x="120" y="219"/>
                </a:lnTo>
                <a:lnTo>
                  <a:pt x="130" y="224"/>
                </a:lnTo>
                <a:lnTo>
                  <a:pt x="141" y="228"/>
                </a:lnTo>
                <a:lnTo>
                  <a:pt x="152" y="231"/>
                </a:lnTo>
                <a:lnTo>
                  <a:pt x="164" y="233"/>
                </a:lnTo>
                <a:lnTo>
                  <a:pt x="176" y="233"/>
                </a:lnTo>
                <a:lnTo>
                  <a:pt x="187" y="233"/>
                </a:lnTo>
                <a:lnTo>
                  <a:pt x="199" y="231"/>
                </a:lnTo>
                <a:lnTo>
                  <a:pt x="209" y="228"/>
                </a:lnTo>
                <a:lnTo>
                  <a:pt x="221" y="224"/>
                </a:lnTo>
                <a:lnTo>
                  <a:pt x="231" y="219"/>
                </a:lnTo>
                <a:lnTo>
                  <a:pt x="239" y="213"/>
                </a:lnTo>
                <a:lnTo>
                  <a:pt x="249" y="206"/>
                </a:lnTo>
                <a:lnTo>
                  <a:pt x="258" y="199"/>
                </a:lnTo>
                <a:lnTo>
                  <a:pt x="264" y="191"/>
                </a:lnTo>
                <a:lnTo>
                  <a:pt x="271" y="181"/>
                </a:lnTo>
                <a:lnTo>
                  <a:pt x="278" y="173"/>
                </a:lnTo>
                <a:lnTo>
                  <a:pt x="283" y="163"/>
                </a:lnTo>
                <a:lnTo>
                  <a:pt x="286" y="151"/>
                </a:lnTo>
                <a:lnTo>
                  <a:pt x="290" y="141"/>
                </a:lnTo>
                <a:lnTo>
                  <a:pt x="291" y="129"/>
                </a:lnTo>
                <a:lnTo>
                  <a:pt x="291" y="117"/>
                </a:lnTo>
                <a:close/>
                <a:moveTo>
                  <a:pt x="611" y="291"/>
                </a:moveTo>
                <a:lnTo>
                  <a:pt x="611" y="273"/>
                </a:lnTo>
                <a:lnTo>
                  <a:pt x="608" y="256"/>
                </a:lnTo>
                <a:lnTo>
                  <a:pt x="604" y="240"/>
                </a:lnTo>
                <a:lnTo>
                  <a:pt x="598" y="223"/>
                </a:lnTo>
                <a:lnTo>
                  <a:pt x="591" y="208"/>
                </a:lnTo>
                <a:lnTo>
                  <a:pt x="581" y="194"/>
                </a:lnTo>
                <a:lnTo>
                  <a:pt x="571" y="179"/>
                </a:lnTo>
                <a:lnTo>
                  <a:pt x="561" y="168"/>
                </a:lnTo>
                <a:lnTo>
                  <a:pt x="547" y="156"/>
                </a:lnTo>
                <a:lnTo>
                  <a:pt x="534" y="146"/>
                </a:lnTo>
                <a:lnTo>
                  <a:pt x="521" y="137"/>
                </a:lnTo>
                <a:lnTo>
                  <a:pt x="506" y="131"/>
                </a:lnTo>
                <a:lnTo>
                  <a:pt x="489" y="124"/>
                </a:lnTo>
                <a:lnTo>
                  <a:pt x="472" y="121"/>
                </a:lnTo>
                <a:lnTo>
                  <a:pt x="455" y="117"/>
                </a:lnTo>
                <a:lnTo>
                  <a:pt x="437" y="117"/>
                </a:lnTo>
                <a:lnTo>
                  <a:pt x="418" y="117"/>
                </a:lnTo>
                <a:lnTo>
                  <a:pt x="402" y="121"/>
                </a:lnTo>
                <a:lnTo>
                  <a:pt x="385" y="124"/>
                </a:lnTo>
                <a:lnTo>
                  <a:pt x="368" y="131"/>
                </a:lnTo>
                <a:lnTo>
                  <a:pt x="353" y="137"/>
                </a:lnTo>
                <a:lnTo>
                  <a:pt x="340" y="146"/>
                </a:lnTo>
                <a:lnTo>
                  <a:pt x="326" y="156"/>
                </a:lnTo>
                <a:lnTo>
                  <a:pt x="313" y="168"/>
                </a:lnTo>
                <a:lnTo>
                  <a:pt x="303" y="179"/>
                </a:lnTo>
                <a:lnTo>
                  <a:pt x="293" y="194"/>
                </a:lnTo>
                <a:lnTo>
                  <a:pt x="283" y="208"/>
                </a:lnTo>
                <a:lnTo>
                  <a:pt x="276" y="223"/>
                </a:lnTo>
                <a:lnTo>
                  <a:pt x="269" y="240"/>
                </a:lnTo>
                <a:lnTo>
                  <a:pt x="266" y="256"/>
                </a:lnTo>
                <a:lnTo>
                  <a:pt x="263" y="273"/>
                </a:lnTo>
                <a:lnTo>
                  <a:pt x="263" y="291"/>
                </a:lnTo>
                <a:lnTo>
                  <a:pt x="263" y="308"/>
                </a:lnTo>
                <a:lnTo>
                  <a:pt x="266" y="327"/>
                </a:lnTo>
                <a:lnTo>
                  <a:pt x="269" y="343"/>
                </a:lnTo>
                <a:lnTo>
                  <a:pt x="276" y="358"/>
                </a:lnTo>
                <a:lnTo>
                  <a:pt x="283" y="375"/>
                </a:lnTo>
                <a:lnTo>
                  <a:pt x="293" y="389"/>
                </a:lnTo>
                <a:lnTo>
                  <a:pt x="303" y="402"/>
                </a:lnTo>
                <a:lnTo>
                  <a:pt x="313" y="415"/>
                </a:lnTo>
                <a:lnTo>
                  <a:pt x="326" y="425"/>
                </a:lnTo>
                <a:lnTo>
                  <a:pt x="340" y="435"/>
                </a:lnTo>
                <a:lnTo>
                  <a:pt x="353" y="445"/>
                </a:lnTo>
                <a:lnTo>
                  <a:pt x="368" y="452"/>
                </a:lnTo>
                <a:lnTo>
                  <a:pt x="385" y="457"/>
                </a:lnTo>
                <a:lnTo>
                  <a:pt x="402" y="462"/>
                </a:lnTo>
                <a:lnTo>
                  <a:pt x="418" y="466"/>
                </a:lnTo>
                <a:lnTo>
                  <a:pt x="437" y="466"/>
                </a:lnTo>
                <a:lnTo>
                  <a:pt x="455" y="466"/>
                </a:lnTo>
                <a:lnTo>
                  <a:pt x="472" y="462"/>
                </a:lnTo>
                <a:lnTo>
                  <a:pt x="489" y="457"/>
                </a:lnTo>
                <a:lnTo>
                  <a:pt x="506" y="452"/>
                </a:lnTo>
                <a:lnTo>
                  <a:pt x="521" y="445"/>
                </a:lnTo>
                <a:lnTo>
                  <a:pt x="534" y="435"/>
                </a:lnTo>
                <a:lnTo>
                  <a:pt x="547" y="425"/>
                </a:lnTo>
                <a:lnTo>
                  <a:pt x="561" y="415"/>
                </a:lnTo>
                <a:lnTo>
                  <a:pt x="571" y="402"/>
                </a:lnTo>
                <a:lnTo>
                  <a:pt x="581" y="389"/>
                </a:lnTo>
                <a:lnTo>
                  <a:pt x="591" y="375"/>
                </a:lnTo>
                <a:lnTo>
                  <a:pt x="598" y="358"/>
                </a:lnTo>
                <a:lnTo>
                  <a:pt x="604" y="343"/>
                </a:lnTo>
                <a:lnTo>
                  <a:pt x="608" y="327"/>
                </a:lnTo>
                <a:lnTo>
                  <a:pt x="611" y="308"/>
                </a:lnTo>
                <a:lnTo>
                  <a:pt x="611" y="291"/>
                </a:lnTo>
                <a:close/>
                <a:moveTo>
                  <a:pt x="874" y="394"/>
                </a:moveTo>
                <a:lnTo>
                  <a:pt x="874" y="375"/>
                </a:lnTo>
                <a:lnTo>
                  <a:pt x="872" y="353"/>
                </a:lnTo>
                <a:lnTo>
                  <a:pt x="871" y="327"/>
                </a:lnTo>
                <a:lnTo>
                  <a:pt x="867" y="300"/>
                </a:lnTo>
                <a:lnTo>
                  <a:pt x="864" y="286"/>
                </a:lnTo>
                <a:lnTo>
                  <a:pt x="860" y="275"/>
                </a:lnTo>
                <a:lnTo>
                  <a:pt x="855" y="263"/>
                </a:lnTo>
                <a:lnTo>
                  <a:pt x="850" y="253"/>
                </a:lnTo>
                <a:lnTo>
                  <a:pt x="844" y="245"/>
                </a:lnTo>
                <a:lnTo>
                  <a:pt x="835" y="238"/>
                </a:lnTo>
                <a:lnTo>
                  <a:pt x="827" y="235"/>
                </a:lnTo>
                <a:lnTo>
                  <a:pt x="817" y="233"/>
                </a:lnTo>
                <a:lnTo>
                  <a:pt x="804" y="240"/>
                </a:lnTo>
                <a:lnTo>
                  <a:pt x="777" y="253"/>
                </a:lnTo>
                <a:lnTo>
                  <a:pt x="760" y="260"/>
                </a:lnTo>
                <a:lnTo>
                  <a:pt x="742" y="266"/>
                </a:lnTo>
                <a:lnTo>
                  <a:pt x="721" y="270"/>
                </a:lnTo>
                <a:lnTo>
                  <a:pt x="698" y="271"/>
                </a:lnTo>
                <a:lnTo>
                  <a:pt x="683" y="271"/>
                </a:lnTo>
                <a:lnTo>
                  <a:pt x="668" y="270"/>
                </a:lnTo>
                <a:lnTo>
                  <a:pt x="653" y="266"/>
                </a:lnTo>
                <a:lnTo>
                  <a:pt x="638" y="261"/>
                </a:lnTo>
                <a:lnTo>
                  <a:pt x="639" y="276"/>
                </a:lnTo>
                <a:lnTo>
                  <a:pt x="641" y="291"/>
                </a:lnTo>
                <a:lnTo>
                  <a:pt x="639" y="307"/>
                </a:lnTo>
                <a:lnTo>
                  <a:pt x="638" y="322"/>
                </a:lnTo>
                <a:lnTo>
                  <a:pt x="634" y="337"/>
                </a:lnTo>
                <a:lnTo>
                  <a:pt x="631" y="352"/>
                </a:lnTo>
                <a:lnTo>
                  <a:pt x="626" y="367"/>
                </a:lnTo>
                <a:lnTo>
                  <a:pt x="619" y="380"/>
                </a:lnTo>
                <a:lnTo>
                  <a:pt x="613" y="395"/>
                </a:lnTo>
                <a:lnTo>
                  <a:pt x="604" y="407"/>
                </a:lnTo>
                <a:lnTo>
                  <a:pt x="621" y="409"/>
                </a:lnTo>
                <a:lnTo>
                  <a:pt x="638" y="412"/>
                </a:lnTo>
                <a:lnTo>
                  <a:pt x="655" y="417"/>
                </a:lnTo>
                <a:lnTo>
                  <a:pt x="670" y="424"/>
                </a:lnTo>
                <a:lnTo>
                  <a:pt x="685" y="432"/>
                </a:lnTo>
                <a:lnTo>
                  <a:pt x="700" y="442"/>
                </a:lnTo>
                <a:lnTo>
                  <a:pt x="711" y="452"/>
                </a:lnTo>
                <a:lnTo>
                  <a:pt x="725" y="466"/>
                </a:lnTo>
                <a:lnTo>
                  <a:pt x="785" y="466"/>
                </a:lnTo>
                <a:lnTo>
                  <a:pt x="802" y="464"/>
                </a:lnTo>
                <a:lnTo>
                  <a:pt x="819" y="462"/>
                </a:lnTo>
                <a:lnTo>
                  <a:pt x="832" y="455"/>
                </a:lnTo>
                <a:lnTo>
                  <a:pt x="845" y="449"/>
                </a:lnTo>
                <a:lnTo>
                  <a:pt x="852" y="444"/>
                </a:lnTo>
                <a:lnTo>
                  <a:pt x="857" y="439"/>
                </a:lnTo>
                <a:lnTo>
                  <a:pt x="862" y="432"/>
                </a:lnTo>
                <a:lnTo>
                  <a:pt x="865" y="425"/>
                </a:lnTo>
                <a:lnTo>
                  <a:pt x="869" y="419"/>
                </a:lnTo>
                <a:lnTo>
                  <a:pt x="871" y="410"/>
                </a:lnTo>
                <a:lnTo>
                  <a:pt x="872" y="402"/>
                </a:lnTo>
                <a:lnTo>
                  <a:pt x="874" y="394"/>
                </a:lnTo>
                <a:close/>
                <a:moveTo>
                  <a:pt x="815" y="117"/>
                </a:moveTo>
                <a:lnTo>
                  <a:pt x="814" y="104"/>
                </a:lnTo>
                <a:lnTo>
                  <a:pt x="812" y="94"/>
                </a:lnTo>
                <a:lnTo>
                  <a:pt x="810" y="82"/>
                </a:lnTo>
                <a:lnTo>
                  <a:pt x="805" y="72"/>
                </a:lnTo>
                <a:lnTo>
                  <a:pt x="800" y="60"/>
                </a:lnTo>
                <a:lnTo>
                  <a:pt x="795" y="52"/>
                </a:lnTo>
                <a:lnTo>
                  <a:pt x="788" y="42"/>
                </a:lnTo>
                <a:lnTo>
                  <a:pt x="780" y="34"/>
                </a:lnTo>
                <a:lnTo>
                  <a:pt x="772" y="27"/>
                </a:lnTo>
                <a:lnTo>
                  <a:pt x="763" y="20"/>
                </a:lnTo>
                <a:lnTo>
                  <a:pt x="753" y="14"/>
                </a:lnTo>
                <a:lnTo>
                  <a:pt x="743" y="10"/>
                </a:lnTo>
                <a:lnTo>
                  <a:pt x="733" y="5"/>
                </a:lnTo>
                <a:lnTo>
                  <a:pt x="721" y="2"/>
                </a:lnTo>
                <a:lnTo>
                  <a:pt x="710" y="0"/>
                </a:lnTo>
                <a:lnTo>
                  <a:pt x="698" y="0"/>
                </a:lnTo>
                <a:lnTo>
                  <a:pt x="686" y="0"/>
                </a:lnTo>
                <a:lnTo>
                  <a:pt x="675" y="2"/>
                </a:lnTo>
                <a:lnTo>
                  <a:pt x="665" y="5"/>
                </a:lnTo>
                <a:lnTo>
                  <a:pt x="653" y="10"/>
                </a:lnTo>
                <a:lnTo>
                  <a:pt x="643" y="14"/>
                </a:lnTo>
                <a:lnTo>
                  <a:pt x="634" y="20"/>
                </a:lnTo>
                <a:lnTo>
                  <a:pt x="624" y="27"/>
                </a:lnTo>
                <a:lnTo>
                  <a:pt x="616" y="34"/>
                </a:lnTo>
                <a:lnTo>
                  <a:pt x="609" y="42"/>
                </a:lnTo>
                <a:lnTo>
                  <a:pt x="603" y="52"/>
                </a:lnTo>
                <a:lnTo>
                  <a:pt x="596" y="60"/>
                </a:lnTo>
                <a:lnTo>
                  <a:pt x="591" y="72"/>
                </a:lnTo>
                <a:lnTo>
                  <a:pt x="588" y="82"/>
                </a:lnTo>
                <a:lnTo>
                  <a:pt x="584" y="94"/>
                </a:lnTo>
                <a:lnTo>
                  <a:pt x="583" y="104"/>
                </a:lnTo>
                <a:lnTo>
                  <a:pt x="583" y="117"/>
                </a:lnTo>
                <a:lnTo>
                  <a:pt x="583" y="129"/>
                </a:lnTo>
                <a:lnTo>
                  <a:pt x="584" y="141"/>
                </a:lnTo>
                <a:lnTo>
                  <a:pt x="588" y="151"/>
                </a:lnTo>
                <a:lnTo>
                  <a:pt x="591" y="163"/>
                </a:lnTo>
                <a:lnTo>
                  <a:pt x="596" y="173"/>
                </a:lnTo>
                <a:lnTo>
                  <a:pt x="603" y="181"/>
                </a:lnTo>
                <a:lnTo>
                  <a:pt x="609" y="191"/>
                </a:lnTo>
                <a:lnTo>
                  <a:pt x="616" y="199"/>
                </a:lnTo>
                <a:lnTo>
                  <a:pt x="624" y="206"/>
                </a:lnTo>
                <a:lnTo>
                  <a:pt x="634" y="213"/>
                </a:lnTo>
                <a:lnTo>
                  <a:pt x="643" y="219"/>
                </a:lnTo>
                <a:lnTo>
                  <a:pt x="653" y="224"/>
                </a:lnTo>
                <a:lnTo>
                  <a:pt x="665" y="228"/>
                </a:lnTo>
                <a:lnTo>
                  <a:pt x="675" y="231"/>
                </a:lnTo>
                <a:lnTo>
                  <a:pt x="686" y="233"/>
                </a:lnTo>
                <a:lnTo>
                  <a:pt x="698" y="233"/>
                </a:lnTo>
                <a:lnTo>
                  <a:pt x="710" y="233"/>
                </a:lnTo>
                <a:lnTo>
                  <a:pt x="721" y="231"/>
                </a:lnTo>
                <a:lnTo>
                  <a:pt x="733" y="228"/>
                </a:lnTo>
                <a:lnTo>
                  <a:pt x="743" y="224"/>
                </a:lnTo>
                <a:lnTo>
                  <a:pt x="753" y="219"/>
                </a:lnTo>
                <a:lnTo>
                  <a:pt x="763" y="213"/>
                </a:lnTo>
                <a:lnTo>
                  <a:pt x="772" y="206"/>
                </a:lnTo>
                <a:lnTo>
                  <a:pt x="780" y="199"/>
                </a:lnTo>
                <a:lnTo>
                  <a:pt x="788" y="191"/>
                </a:lnTo>
                <a:lnTo>
                  <a:pt x="795" y="181"/>
                </a:lnTo>
                <a:lnTo>
                  <a:pt x="800" y="173"/>
                </a:lnTo>
                <a:lnTo>
                  <a:pt x="805" y="163"/>
                </a:lnTo>
                <a:lnTo>
                  <a:pt x="810" y="151"/>
                </a:lnTo>
                <a:lnTo>
                  <a:pt x="812" y="141"/>
                </a:lnTo>
                <a:lnTo>
                  <a:pt x="814" y="129"/>
                </a:lnTo>
                <a:lnTo>
                  <a:pt x="815" y="117"/>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38" name="Freeform 18"/>
          <p:cNvSpPr>
            <a:spLocks noEditPoints="1" noChangeArrowheads="1"/>
          </p:cNvSpPr>
          <p:nvPr/>
        </p:nvSpPr>
        <p:spPr bwMode="auto">
          <a:xfrm>
            <a:off x="2644775" y="5665788"/>
            <a:ext cx="1320800" cy="1033462"/>
          </a:xfrm>
          <a:custGeom>
            <a:avLst/>
            <a:gdLst>
              <a:gd name="T0" fmla="*/ 938335 w 815"/>
              <a:gd name="T1" fmla="*/ 441526 h 639"/>
              <a:gd name="T2" fmla="*/ 922129 w 815"/>
              <a:gd name="T3" fmla="*/ 462551 h 639"/>
              <a:gd name="T4" fmla="*/ 896199 w 815"/>
              <a:gd name="T5" fmla="*/ 470638 h 639"/>
              <a:gd name="T6" fmla="*/ 743862 w 815"/>
              <a:gd name="T7" fmla="*/ 483576 h 639"/>
              <a:gd name="T8" fmla="*/ 664452 w 815"/>
              <a:gd name="T9" fmla="*/ 507836 h 639"/>
              <a:gd name="T10" fmla="*/ 588283 w 815"/>
              <a:gd name="T11" fmla="*/ 546651 h 639"/>
              <a:gd name="T12" fmla="*/ 466737 w 815"/>
              <a:gd name="T13" fmla="*/ 635603 h 639"/>
              <a:gd name="T14" fmla="*/ 390568 w 815"/>
              <a:gd name="T15" fmla="*/ 714852 h 639"/>
              <a:gd name="T16" fmla="*/ 346811 w 815"/>
              <a:gd name="T17" fmla="*/ 747198 h 639"/>
              <a:gd name="T18" fmla="*/ 320881 w 815"/>
              <a:gd name="T19" fmla="*/ 748815 h 639"/>
              <a:gd name="T20" fmla="*/ 298193 w 815"/>
              <a:gd name="T21" fmla="*/ 739111 h 639"/>
              <a:gd name="T22" fmla="*/ 285228 w 815"/>
              <a:gd name="T23" fmla="*/ 714852 h 639"/>
              <a:gd name="T24" fmla="*/ 288469 w 815"/>
              <a:gd name="T25" fmla="*/ 687357 h 639"/>
              <a:gd name="T26" fmla="*/ 328985 w 815"/>
              <a:gd name="T27" fmla="*/ 638838 h 639"/>
              <a:gd name="T28" fmla="*/ 426221 w 815"/>
              <a:gd name="T29" fmla="*/ 546651 h 639"/>
              <a:gd name="T30" fmla="*/ 526699 w 815"/>
              <a:gd name="T31" fmla="*/ 473872 h 639"/>
              <a:gd name="T32" fmla="*/ 638522 w 815"/>
              <a:gd name="T33" fmla="*/ 418884 h 639"/>
              <a:gd name="T34" fmla="*/ 760068 w 815"/>
              <a:gd name="T35" fmla="*/ 386537 h 639"/>
              <a:gd name="T36" fmla="*/ 896199 w 815"/>
              <a:gd name="T37" fmla="*/ 375216 h 639"/>
              <a:gd name="T38" fmla="*/ 922129 w 815"/>
              <a:gd name="T39" fmla="*/ 383303 h 639"/>
              <a:gd name="T40" fmla="*/ 938335 w 815"/>
              <a:gd name="T41" fmla="*/ 402711 h 639"/>
              <a:gd name="T42" fmla="*/ 1320800 w 815"/>
              <a:gd name="T43" fmla="*/ 276560 h 639"/>
              <a:gd name="T44" fmla="*/ 1307835 w 815"/>
              <a:gd name="T45" fmla="*/ 161731 h 639"/>
              <a:gd name="T46" fmla="*/ 1280285 w 815"/>
              <a:gd name="T47" fmla="*/ 69544 h 639"/>
              <a:gd name="T48" fmla="*/ 1251114 w 815"/>
              <a:gd name="T49" fmla="*/ 17790 h 639"/>
              <a:gd name="T50" fmla="*/ 1210598 w 815"/>
              <a:gd name="T51" fmla="*/ 0 h 639"/>
              <a:gd name="T52" fmla="*/ 1155497 w 815"/>
              <a:gd name="T53" fmla="*/ 12938 h 639"/>
              <a:gd name="T54" fmla="*/ 1087432 w 815"/>
              <a:gd name="T55" fmla="*/ 69544 h 639"/>
              <a:gd name="T56" fmla="*/ 1009642 w 815"/>
              <a:gd name="T57" fmla="*/ 109977 h 639"/>
              <a:gd name="T58" fmla="*/ 901061 w 815"/>
              <a:gd name="T59" fmla="*/ 129385 h 639"/>
              <a:gd name="T60" fmla="*/ 735759 w 815"/>
              <a:gd name="T61" fmla="*/ 134237 h 639"/>
              <a:gd name="T62" fmla="*/ 578559 w 815"/>
              <a:gd name="T63" fmla="*/ 145558 h 639"/>
              <a:gd name="T64" fmla="*/ 474840 w 815"/>
              <a:gd name="T65" fmla="*/ 173052 h 639"/>
              <a:gd name="T66" fmla="*/ 363017 w 815"/>
              <a:gd name="T67" fmla="*/ 229658 h 639"/>
              <a:gd name="T68" fmla="*/ 265781 w 815"/>
              <a:gd name="T69" fmla="*/ 305672 h 639"/>
              <a:gd name="T70" fmla="*/ 187991 w 815"/>
              <a:gd name="T71" fmla="*/ 397859 h 639"/>
              <a:gd name="T72" fmla="*/ 136132 w 815"/>
              <a:gd name="T73" fmla="*/ 506218 h 639"/>
              <a:gd name="T74" fmla="*/ 116684 w 815"/>
              <a:gd name="T75" fmla="*/ 630751 h 639"/>
              <a:gd name="T76" fmla="*/ 136132 w 815"/>
              <a:gd name="T77" fmla="*/ 739111 h 639"/>
              <a:gd name="T78" fmla="*/ 140993 w 815"/>
              <a:gd name="T79" fmla="*/ 782779 h 639"/>
              <a:gd name="T80" fmla="*/ 100478 w 815"/>
              <a:gd name="T81" fmla="*/ 823212 h 639"/>
              <a:gd name="T82" fmla="*/ 24309 w 815"/>
              <a:gd name="T83" fmla="*/ 889521 h 639"/>
              <a:gd name="T84" fmla="*/ 3241 w 815"/>
              <a:gd name="T85" fmla="*/ 931571 h 639"/>
              <a:gd name="T86" fmla="*/ 12965 w 815"/>
              <a:gd name="T87" fmla="*/ 976856 h 639"/>
              <a:gd name="T88" fmla="*/ 51860 w 815"/>
              <a:gd name="T89" fmla="*/ 1025375 h 639"/>
              <a:gd name="T90" fmla="*/ 92375 w 815"/>
              <a:gd name="T91" fmla="*/ 1033462 h 639"/>
              <a:gd name="T92" fmla="*/ 128028 w 815"/>
              <a:gd name="T93" fmla="*/ 1020524 h 639"/>
              <a:gd name="T94" fmla="*/ 176647 w 815"/>
              <a:gd name="T95" fmla="*/ 957448 h 639"/>
              <a:gd name="T96" fmla="*/ 217162 w 815"/>
              <a:gd name="T97" fmla="*/ 899225 h 639"/>
              <a:gd name="T98" fmla="*/ 238230 w 815"/>
              <a:gd name="T99" fmla="*/ 884669 h 639"/>
              <a:gd name="T100" fmla="*/ 285228 w 815"/>
              <a:gd name="T101" fmla="*/ 899225 h 639"/>
              <a:gd name="T102" fmla="*/ 374362 w 815"/>
              <a:gd name="T103" fmla="*/ 941275 h 639"/>
              <a:gd name="T104" fmla="*/ 531561 w 815"/>
              <a:gd name="T105" fmla="*/ 973621 h 639"/>
              <a:gd name="T106" fmla="*/ 667693 w 815"/>
              <a:gd name="T107" fmla="*/ 972004 h 639"/>
              <a:gd name="T108" fmla="*/ 789239 w 815"/>
              <a:gd name="T109" fmla="*/ 944510 h 639"/>
              <a:gd name="T110" fmla="*/ 905923 w 815"/>
              <a:gd name="T111" fmla="*/ 899225 h 639"/>
              <a:gd name="T112" fmla="*/ 1014504 w 815"/>
              <a:gd name="T113" fmla="*/ 836150 h 639"/>
              <a:gd name="T114" fmla="*/ 1110120 w 815"/>
              <a:gd name="T115" fmla="*/ 760136 h 639"/>
              <a:gd name="T116" fmla="*/ 1191151 w 815"/>
              <a:gd name="T117" fmla="*/ 676036 h 639"/>
              <a:gd name="T118" fmla="*/ 1254355 w 815"/>
              <a:gd name="T119" fmla="*/ 575763 h 639"/>
              <a:gd name="T120" fmla="*/ 1296491 w 815"/>
              <a:gd name="T121" fmla="*/ 459316 h 639"/>
              <a:gd name="T122" fmla="*/ 1315938 w 815"/>
              <a:gd name="T123" fmla="*/ 349339 h 6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5"/>
              <a:gd name="T187" fmla="*/ 0 h 639"/>
              <a:gd name="T188" fmla="*/ 815 w 815"/>
              <a:gd name="T189" fmla="*/ 639 h 6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5" h="639">
                <a:moveTo>
                  <a:pt x="583" y="261"/>
                </a:moveTo>
                <a:lnTo>
                  <a:pt x="581" y="268"/>
                </a:lnTo>
                <a:lnTo>
                  <a:pt x="579" y="273"/>
                </a:lnTo>
                <a:lnTo>
                  <a:pt x="578" y="278"/>
                </a:lnTo>
                <a:lnTo>
                  <a:pt x="574" y="281"/>
                </a:lnTo>
                <a:lnTo>
                  <a:pt x="569" y="286"/>
                </a:lnTo>
                <a:lnTo>
                  <a:pt x="564" y="288"/>
                </a:lnTo>
                <a:lnTo>
                  <a:pt x="559" y="289"/>
                </a:lnTo>
                <a:lnTo>
                  <a:pt x="553" y="291"/>
                </a:lnTo>
                <a:lnTo>
                  <a:pt x="512" y="291"/>
                </a:lnTo>
                <a:lnTo>
                  <a:pt x="476" y="296"/>
                </a:lnTo>
                <a:lnTo>
                  <a:pt x="459" y="299"/>
                </a:lnTo>
                <a:lnTo>
                  <a:pt x="442" y="304"/>
                </a:lnTo>
                <a:lnTo>
                  <a:pt x="425" y="308"/>
                </a:lnTo>
                <a:lnTo>
                  <a:pt x="410" y="314"/>
                </a:lnTo>
                <a:lnTo>
                  <a:pt x="394" y="321"/>
                </a:lnTo>
                <a:lnTo>
                  <a:pt x="378" y="328"/>
                </a:lnTo>
                <a:lnTo>
                  <a:pt x="363" y="338"/>
                </a:lnTo>
                <a:lnTo>
                  <a:pt x="348" y="346"/>
                </a:lnTo>
                <a:lnTo>
                  <a:pt x="320" y="368"/>
                </a:lnTo>
                <a:lnTo>
                  <a:pt x="288" y="393"/>
                </a:lnTo>
                <a:lnTo>
                  <a:pt x="273" y="410"/>
                </a:lnTo>
                <a:lnTo>
                  <a:pt x="256" y="425"/>
                </a:lnTo>
                <a:lnTo>
                  <a:pt x="241" y="442"/>
                </a:lnTo>
                <a:lnTo>
                  <a:pt x="224" y="457"/>
                </a:lnTo>
                <a:lnTo>
                  <a:pt x="219" y="460"/>
                </a:lnTo>
                <a:lnTo>
                  <a:pt x="214" y="462"/>
                </a:lnTo>
                <a:lnTo>
                  <a:pt x="209" y="463"/>
                </a:lnTo>
                <a:lnTo>
                  <a:pt x="204" y="465"/>
                </a:lnTo>
                <a:lnTo>
                  <a:pt x="198" y="463"/>
                </a:lnTo>
                <a:lnTo>
                  <a:pt x="193" y="462"/>
                </a:lnTo>
                <a:lnTo>
                  <a:pt x="188" y="460"/>
                </a:lnTo>
                <a:lnTo>
                  <a:pt x="184" y="457"/>
                </a:lnTo>
                <a:lnTo>
                  <a:pt x="179" y="452"/>
                </a:lnTo>
                <a:lnTo>
                  <a:pt x="178" y="447"/>
                </a:lnTo>
                <a:lnTo>
                  <a:pt x="176" y="442"/>
                </a:lnTo>
                <a:lnTo>
                  <a:pt x="176" y="435"/>
                </a:lnTo>
                <a:lnTo>
                  <a:pt x="176" y="430"/>
                </a:lnTo>
                <a:lnTo>
                  <a:pt x="178" y="425"/>
                </a:lnTo>
                <a:lnTo>
                  <a:pt x="179" y="420"/>
                </a:lnTo>
                <a:lnTo>
                  <a:pt x="184" y="415"/>
                </a:lnTo>
                <a:lnTo>
                  <a:pt x="203" y="395"/>
                </a:lnTo>
                <a:lnTo>
                  <a:pt x="223" y="375"/>
                </a:lnTo>
                <a:lnTo>
                  <a:pt x="243" y="355"/>
                </a:lnTo>
                <a:lnTo>
                  <a:pt x="263" y="338"/>
                </a:lnTo>
                <a:lnTo>
                  <a:pt x="283" y="321"/>
                </a:lnTo>
                <a:lnTo>
                  <a:pt x="305" y="306"/>
                </a:lnTo>
                <a:lnTo>
                  <a:pt x="325" y="293"/>
                </a:lnTo>
                <a:lnTo>
                  <a:pt x="347" y="281"/>
                </a:lnTo>
                <a:lnTo>
                  <a:pt x="370" y="269"/>
                </a:lnTo>
                <a:lnTo>
                  <a:pt x="394" y="259"/>
                </a:lnTo>
                <a:lnTo>
                  <a:pt x="417" y="251"/>
                </a:lnTo>
                <a:lnTo>
                  <a:pt x="442" y="244"/>
                </a:lnTo>
                <a:lnTo>
                  <a:pt x="469" y="239"/>
                </a:lnTo>
                <a:lnTo>
                  <a:pt x="496" y="236"/>
                </a:lnTo>
                <a:lnTo>
                  <a:pt x="524" y="232"/>
                </a:lnTo>
                <a:lnTo>
                  <a:pt x="553" y="232"/>
                </a:lnTo>
                <a:lnTo>
                  <a:pt x="559" y="232"/>
                </a:lnTo>
                <a:lnTo>
                  <a:pt x="564" y="234"/>
                </a:lnTo>
                <a:lnTo>
                  <a:pt x="569" y="237"/>
                </a:lnTo>
                <a:lnTo>
                  <a:pt x="574" y="241"/>
                </a:lnTo>
                <a:lnTo>
                  <a:pt x="578" y="246"/>
                </a:lnTo>
                <a:lnTo>
                  <a:pt x="579" y="249"/>
                </a:lnTo>
                <a:lnTo>
                  <a:pt x="581" y="256"/>
                </a:lnTo>
                <a:lnTo>
                  <a:pt x="583" y="261"/>
                </a:lnTo>
                <a:close/>
                <a:moveTo>
                  <a:pt x="815" y="171"/>
                </a:moveTo>
                <a:lnTo>
                  <a:pt x="814" y="152"/>
                </a:lnTo>
                <a:lnTo>
                  <a:pt x="812" y="129"/>
                </a:lnTo>
                <a:lnTo>
                  <a:pt x="807" y="100"/>
                </a:lnTo>
                <a:lnTo>
                  <a:pt x="800" y="70"/>
                </a:lnTo>
                <a:lnTo>
                  <a:pt x="795" y="57"/>
                </a:lnTo>
                <a:lnTo>
                  <a:pt x="790" y="43"/>
                </a:lnTo>
                <a:lnTo>
                  <a:pt x="785" y="32"/>
                </a:lnTo>
                <a:lnTo>
                  <a:pt x="779" y="22"/>
                </a:lnTo>
                <a:lnTo>
                  <a:pt x="772" y="11"/>
                </a:lnTo>
                <a:lnTo>
                  <a:pt x="765" y="5"/>
                </a:lnTo>
                <a:lnTo>
                  <a:pt x="757" y="1"/>
                </a:lnTo>
                <a:lnTo>
                  <a:pt x="747" y="0"/>
                </a:lnTo>
                <a:lnTo>
                  <a:pt x="733" y="0"/>
                </a:lnTo>
                <a:lnTo>
                  <a:pt x="722" y="3"/>
                </a:lnTo>
                <a:lnTo>
                  <a:pt x="713" y="8"/>
                </a:lnTo>
                <a:lnTo>
                  <a:pt x="705" y="13"/>
                </a:lnTo>
                <a:lnTo>
                  <a:pt x="688" y="27"/>
                </a:lnTo>
                <a:lnTo>
                  <a:pt x="671" y="43"/>
                </a:lnTo>
                <a:lnTo>
                  <a:pt x="658" y="53"/>
                </a:lnTo>
                <a:lnTo>
                  <a:pt x="641" y="62"/>
                </a:lnTo>
                <a:lnTo>
                  <a:pt x="623" y="68"/>
                </a:lnTo>
                <a:lnTo>
                  <a:pt x="603" y="73"/>
                </a:lnTo>
                <a:lnTo>
                  <a:pt x="579" y="77"/>
                </a:lnTo>
                <a:lnTo>
                  <a:pt x="556" y="80"/>
                </a:lnTo>
                <a:lnTo>
                  <a:pt x="531" y="82"/>
                </a:lnTo>
                <a:lnTo>
                  <a:pt x="506" y="82"/>
                </a:lnTo>
                <a:lnTo>
                  <a:pt x="454" y="83"/>
                </a:lnTo>
                <a:lnTo>
                  <a:pt x="402" y="85"/>
                </a:lnTo>
                <a:lnTo>
                  <a:pt x="378" y="87"/>
                </a:lnTo>
                <a:lnTo>
                  <a:pt x="357" y="90"/>
                </a:lnTo>
                <a:lnTo>
                  <a:pt x="335" y="94"/>
                </a:lnTo>
                <a:lnTo>
                  <a:pt x="317" y="99"/>
                </a:lnTo>
                <a:lnTo>
                  <a:pt x="293" y="107"/>
                </a:lnTo>
                <a:lnTo>
                  <a:pt x="270" y="119"/>
                </a:lnTo>
                <a:lnTo>
                  <a:pt x="246" y="129"/>
                </a:lnTo>
                <a:lnTo>
                  <a:pt x="224" y="142"/>
                </a:lnTo>
                <a:lnTo>
                  <a:pt x="203" y="155"/>
                </a:lnTo>
                <a:lnTo>
                  <a:pt x="183" y="172"/>
                </a:lnTo>
                <a:lnTo>
                  <a:pt x="164" y="189"/>
                </a:lnTo>
                <a:lnTo>
                  <a:pt x="146" y="206"/>
                </a:lnTo>
                <a:lnTo>
                  <a:pt x="131" y="226"/>
                </a:lnTo>
                <a:lnTo>
                  <a:pt x="116" y="246"/>
                </a:lnTo>
                <a:lnTo>
                  <a:pt x="104" y="266"/>
                </a:lnTo>
                <a:lnTo>
                  <a:pt x="92" y="289"/>
                </a:lnTo>
                <a:lnTo>
                  <a:pt x="84" y="313"/>
                </a:lnTo>
                <a:lnTo>
                  <a:pt x="79" y="338"/>
                </a:lnTo>
                <a:lnTo>
                  <a:pt x="74" y="363"/>
                </a:lnTo>
                <a:lnTo>
                  <a:pt x="72" y="390"/>
                </a:lnTo>
                <a:lnTo>
                  <a:pt x="74" y="413"/>
                </a:lnTo>
                <a:lnTo>
                  <a:pt x="77" y="437"/>
                </a:lnTo>
                <a:lnTo>
                  <a:pt x="84" y="457"/>
                </a:lnTo>
                <a:lnTo>
                  <a:pt x="90" y="473"/>
                </a:lnTo>
                <a:lnTo>
                  <a:pt x="89" y="479"/>
                </a:lnTo>
                <a:lnTo>
                  <a:pt x="87" y="484"/>
                </a:lnTo>
                <a:lnTo>
                  <a:pt x="82" y="490"/>
                </a:lnTo>
                <a:lnTo>
                  <a:pt x="77" y="495"/>
                </a:lnTo>
                <a:lnTo>
                  <a:pt x="62" y="509"/>
                </a:lnTo>
                <a:lnTo>
                  <a:pt x="45" y="522"/>
                </a:lnTo>
                <a:lnTo>
                  <a:pt x="29" y="535"/>
                </a:lnTo>
                <a:lnTo>
                  <a:pt x="15" y="550"/>
                </a:lnTo>
                <a:lnTo>
                  <a:pt x="8" y="559"/>
                </a:lnTo>
                <a:lnTo>
                  <a:pt x="5" y="567"/>
                </a:lnTo>
                <a:lnTo>
                  <a:pt x="2" y="576"/>
                </a:lnTo>
                <a:lnTo>
                  <a:pt x="0" y="584"/>
                </a:lnTo>
                <a:lnTo>
                  <a:pt x="2" y="596"/>
                </a:lnTo>
                <a:lnTo>
                  <a:pt x="8" y="604"/>
                </a:lnTo>
                <a:lnTo>
                  <a:pt x="17" y="619"/>
                </a:lnTo>
                <a:lnTo>
                  <a:pt x="27" y="629"/>
                </a:lnTo>
                <a:lnTo>
                  <a:pt x="32" y="634"/>
                </a:lnTo>
                <a:lnTo>
                  <a:pt x="39" y="638"/>
                </a:lnTo>
                <a:lnTo>
                  <a:pt x="47" y="639"/>
                </a:lnTo>
                <a:lnTo>
                  <a:pt x="57" y="639"/>
                </a:lnTo>
                <a:lnTo>
                  <a:pt x="65" y="638"/>
                </a:lnTo>
                <a:lnTo>
                  <a:pt x="72" y="636"/>
                </a:lnTo>
                <a:lnTo>
                  <a:pt x="79" y="631"/>
                </a:lnTo>
                <a:lnTo>
                  <a:pt x="85" y="624"/>
                </a:lnTo>
                <a:lnTo>
                  <a:pt x="97" y="611"/>
                </a:lnTo>
                <a:lnTo>
                  <a:pt x="109" y="592"/>
                </a:lnTo>
                <a:lnTo>
                  <a:pt x="119" y="576"/>
                </a:lnTo>
                <a:lnTo>
                  <a:pt x="129" y="561"/>
                </a:lnTo>
                <a:lnTo>
                  <a:pt x="134" y="556"/>
                </a:lnTo>
                <a:lnTo>
                  <a:pt x="137" y="550"/>
                </a:lnTo>
                <a:lnTo>
                  <a:pt x="142" y="547"/>
                </a:lnTo>
                <a:lnTo>
                  <a:pt x="147" y="547"/>
                </a:lnTo>
                <a:lnTo>
                  <a:pt x="154" y="547"/>
                </a:lnTo>
                <a:lnTo>
                  <a:pt x="164" y="550"/>
                </a:lnTo>
                <a:lnTo>
                  <a:pt x="176" y="556"/>
                </a:lnTo>
                <a:lnTo>
                  <a:pt x="188" y="562"/>
                </a:lnTo>
                <a:lnTo>
                  <a:pt x="211" y="574"/>
                </a:lnTo>
                <a:lnTo>
                  <a:pt x="231" y="582"/>
                </a:lnTo>
                <a:lnTo>
                  <a:pt x="261" y="592"/>
                </a:lnTo>
                <a:lnTo>
                  <a:pt x="295" y="599"/>
                </a:lnTo>
                <a:lnTo>
                  <a:pt x="328" y="602"/>
                </a:lnTo>
                <a:lnTo>
                  <a:pt x="360" y="604"/>
                </a:lnTo>
                <a:lnTo>
                  <a:pt x="387" y="602"/>
                </a:lnTo>
                <a:lnTo>
                  <a:pt x="412" y="601"/>
                </a:lnTo>
                <a:lnTo>
                  <a:pt x="437" y="597"/>
                </a:lnTo>
                <a:lnTo>
                  <a:pt x="462" y="591"/>
                </a:lnTo>
                <a:lnTo>
                  <a:pt x="487" y="584"/>
                </a:lnTo>
                <a:lnTo>
                  <a:pt x="512" y="576"/>
                </a:lnTo>
                <a:lnTo>
                  <a:pt x="536" y="566"/>
                </a:lnTo>
                <a:lnTo>
                  <a:pt x="559" y="556"/>
                </a:lnTo>
                <a:lnTo>
                  <a:pt x="583" y="542"/>
                </a:lnTo>
                <a:lnTo>
                  <a:pt x="604" y="530"/>
                </a:lnTo>
                <a:lnTo>
                  <a:pt x="626" y="517"/>
                </a:lnTo>
                <a:lnTo>
                  <a:pt x="648" y="502"/>
                </a:lnTo>
                <a:lnTo>
                  <a:pt x="666" y="487"/>
                </a:lnTo>
                <a:lnTo>
                  <a:pt x="685" y="470"/>
                </a:lnTo>
                <a:lnTo>
                  <a:pt x="703" y="453"/>
                </a:lnTo>
                <a:lnTo>
                  <a:pt x="720" y="437"/>
                </a:lnTo>
                <a:lnTo>
                  <a:pt x="735" y="418"/>
                </a:lnTo>
                <a:lnTo>
                  <a:pt x="748" y="398"/>
                </a:lnTo>
                <a:lnTo>
                  <a:pt x="762" y="378"/>
                </a:lnTo>
                <a:lnTo>
                  <a:pt x="774" y="356"/>
                </a:lnTo>
                <a:lnTo>
                  <a:pt x="784" y="333"/>
                </a:lnTo>
                <a:lnTo>
                  <a:pt x="792" y="309"/>
                </a:lnTo>
                <a:lnTo>
                  <a:pt x="800" y="284"/>
                </a:lnTo>
                <a:lnTo>
                  <a:pt x="805" y="259"/>
                </a:lnTo>
                <a:lnTo>
                  <a:pt x="810" y="237"/>
                </a:lnTo>
                <a:lnTo>
                  <a:pt x="812" y="216"/>
                </a:lnTo>
                <a:lnTo>
                  <a:pt x="814" y="194"/>
                </a:lnTo>
                <a:lnTo>
                  <a:pt x="815" y="171"/>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39" name="Freeform 20"/>
          <p:cNvSpPr>
            <a:spLocks noEditPoints="1" noChangeArrowheads="1"/>
          </p:cNvSpPr>
          <p:nvPr/>
        </p:nvSpPr>
        <p:spPr bwMode="auto">
          <a:xfrm>
            <a:off x="7216775" y="5581650"/>
            <a:ext cx="1198563" cy="1200150"/>
          </a:xfrm>
          <a:custGeom>
            <a:avLst/>
            <a:gdLst>
              <a:gd name="T0" fmla="*/ 1033579 w 741"/>
              <a:gd name="T1" fmla="*/ 249424 h 741"/>
              <a:gd name="T2" fmla="*/ 1023874 w 741"/>
              <a:gd name="T3" fmla="*/ 273718 h 741"/>
              <a:gd name="T4" fmla="*/ 1004464 w 741"/>
              <a:gd name="T5" fmla="*/ 291534 h 741"/>
              <a:gd name="T6" fmla="*/ 976966 w 741"/>
              <a:gd name="T7" fmla="*/ 302872 h 741"/>
              <a:gd name="T8" fmla="*/ 949469 w 741"/>
              <a:gd name="T9" fmla="*/ 302872 h 741"/>
              <a:gd name="T10" fmla="*/ 925207 w 741"/>
              <a:gd name="T11" fmla="*/ 291534 h 741"/>
              <a:gd name="T12" fmla="*/ 907414 w 741"/>
              <a:gd name="T13" fmla="*/ 273718 h 741"/>
              <a:gd name="T14" fmla="*/ 896092 w 741"/>
              <a:gd name="T15" fmla="*/ 249424 h 741"/>
              <a:gd name="T16" fmla="*/ 896092 w 741"/>
              <a:gd name="T17" fmla="*/ 218651 h 741"/>
              <a:gd name="T18" fmla="*/ 907414 w 741"/>
              <a:gd name="T19" fmla="*/ 194356 h 741"/>
              <a:gd name="T20" fmla="*/ 925207 w 741"/>
              <a:gd name="T21" fmla="*/ 174921 h 741"/>
              <a:gd name="T22" fmla="*/ 949469 w 741"/>
              <a:gd name="T23" fmla="*/ 165203 h 741"/>
              <a:gd name="T24" fmla="*/ 976966 w 741"/>
              <a:gd name="T25" fmla="*/ 165203 h 741"/>
              <a:gd name="T26" fmla="*/ 1004464 w 741"/>
              <a:gd name="T27" fmla="*/ 174921 h 741"/>
              <a:gd name="T28" fmla="*/ 1023874 w 741"/>
              <a:gd name="T29" fmla="*/ 194356 h 741"/>
              <a:gd name="T30" fmla="*/ 1033579 w 741"/>
              <a:gd name="T31" fmla="*/ 218651 h 741"/>
              <a:gd name="T32" fmla="*/ 1198563 w 741"/>
              <a:gd name="T33" fmla="*/ 24295 h 741"/>
              <a:gd name="T34" fmla="*/ 1190476 w 741"/>
              <a:gd name="T35" fmla="*/ 4859 h 741"/>
              <a:gd name="T36" fmla="*/ 1174301 w 741"/>
              <a:gd name="T37" fmla="*/ 0 h 741"/>
              <a:gd name="T38" fmla="*/ 1082103 w 741"/>
              <a:gd name="T39" fmla="*/ 1620 h 741"/>
              <a:gd name="T40" fmla="*/ 1001229 w 741"/>
              <a:gd name="T41" fmla="*/ 9718 h 741"/>
              <a:gd name="T42" fmla="*/ 925207 w 741"/>
              <a:gd name="T43" fmla="*/ 25914 h 741"/>
              <a:gd name="T44" fmla="*/ 857272 w 741"/>
              <a:gd name="T45" fmla="*/ 50209 h 741"/>
              <a:gd name="T46" fmla="*/ 790955 w 741"/>
              <a:gd name="T47" fmla="*/ 84221 h 741"/>
              <a:gd name="T48" fmla="*/ 724637 w 741"/>
              <a:gd name="T49" fmla="*/ 126332 h 741"/>
              <a:gd name="T50" fmla="*/ 659938 w 741"/>
              <a:gd name="T51" fmla="*/ 178160 h 741"/>
              <a:gd name="T52" fmla="*/ 595238 w 741"/>
              <a:gd name="T53" fmla="*/ 241326 h 741"/>
              <a:gd name="T54" fmla="*/ 530538 w 741"/>
              <a:gd name="T55" fmla="*/ 307731 h 741"/>
              <a:gd name="T56" fmla="*/ 465838 w 741"/>
              <a:gd name="T57" fmla="*/ 383854 h 741"/>
              <a:gd name="T58" fmla="*/ 176307 w 741"/>
              <a:gd name="T59" fmla="*/ 403289 h 741"/>
              <a:gd name="T60" fmla="*/ 1617 w 741"/>
              <a:gd name="T61" fmla="*/ 693204 h 741"/>
              <a:gd name="T62" fmla="*/ 0 w 741"/>
              <a:gd name="T63" fmla="*/ 709400 h 741"/>
              <a:gd name="T64" fmla="*/ 4852 w 741"/>
              <a:gd name="T65" fmla="*/ 723977 h 741"/>
              <a:gd name="T66" fmla="*/ 61465 w 741"/>
              <a:gd name="T67" fmla="*/ 774186 h 741"/>
              <a:gd name="T68" fmla="*/ 72787 w 741"/>
              <a:gd name="T69" fmla="*/ 774186 h 741"/>
              <a:gd name="T70" fmla="*/ 278209 w 741"/>
              <a:gd name="T71" fmla="*/ 712640 h 741"/>
              <a:gd name="T72" fmla="*/ 425401 w 741"/>
              <a:gd name="T73" fmla="*/ 1122407 h 741"/>
              <a:gd name="T74" fmla="*/ 425401 w 741"/>
              <a:gd name="T75" fmla="*/ 1135365 h 741"/>
              <a:gd name="T76" fmla="*/ 430253 w 741"/>
              <a:gd name="T77" fmla="*/ 1146702 h 741"/>
              <a:gd name="T78" fmla="*/ 483631 w 741"/>
              <a:gd name="T79" fmla="*/ 1198530 h 741"/>
              <a:gd name="T80" fmla="*/ 499806 w 741"/>
              <a:gd name="T81" fmla="*/ 1200150 h 741"/>
              <a:gd name="T82" fmla="*/ 787720 w 741"/>
              <a:gd name="T83" fmla="*/ 1031708 h 741"/>
              <a:gd name="T84" fmla="*/ 799042 w 741"/>
              <a:gd name="T85" fmla="*/ 1013892 h 741"/>
              <a:gd name="T86" fmla="*/ 852419 w 741"/>
              <a:gd name="T87" fmla="*/ 701302 h 741"/>
              <a:gd name="T88" fmla="*/ 925207 w 741"/>
              <a:gd name="T89" fmla="*/ 636517 h 741"/>
              <a:gd name="T90" fmla="*/ 988289 w 741"/>
              <a:gd name="T91" fmla="*/ 571731 h 741"/>
              <a:gd name="T92" fmla="*/ 1044901 w 741"/>
              <a:gd name="T93" fmla="*/ 506946 h 741"/>
              <a:gd name="T94" fmla="*/ 1090191 w 741"/>
              <a:gd name="T95" fmla="*/ 440541 h 741"/>
              <a:gd name="T96" fmla="*/ 1129011 w 741"/>
              <a:gd name="T97" fmla="*/ 374136 h 741"/>
              <a:gd name="T98" fmla="*/ 1158126 w 741"/>
              <a:gd name="T99" fmla="*/ 302872 h 741"/>
              <a:gd name="T100" fmla="*/ 1177536 w 741"/>
              <a:gd name="T101" fmla="*/ 229988 h 741"/>
              <a:gd name="T102" fmla="*/ 1190476 w 741"/>
              <a:gd name="T103" fmla="*/ 150626 h 741"/>
              <a:gd name="T104" fmla="*/ 1198563 w 741"/>
              <a:gd name="T105" fmla="*/ 66405 h 7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41"/>
              <a:gd name="T160" fmla="*/ 0 h 741"/>
              <a:gd name="T161" fmla="*/ 741 w 741"/>
              <a:gd name="T162" fmla="*/ 741 h 7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41" h="741">
                <a:moveTo>
                  <a:pt x="639" y="145"/>
                </a:moveTo>
                <a:lnTo>
                  <a:pt x="639" y="154"/>
                </a:lnTo>
                <a:lnTo>
                  <a:pt x="636" y="162"/>
                </a:lnTo>
                <a:lnTo>
                  <a:pt x="633" y="169"/>
                </a:lnTo>
                <a:lnTo>
                  <a:pt x="628" y="175"/>
                </a:lnTo>
                <a:lnTo>
                  <a:pt x="621" y="180"/>
                </a:lnTo>
                <a:lnTo>
                  <a:pt x="612" y="185"/>
                </a:lnTo>
                <a:lnTo>
                  <a:pt x="604" y="187"/>
                </a:lnTo>
                <a:lnTo>
                  <a:pt x="596" y="189"/>
                </a:lnTo>
                <a:lnTo>
                  <a:pt x="587" y="187"/>
                </a:lnTo>
                <a:lnTo>
                  <a:pt x="579" y="185"/>
                </a:lnTo>
                <a:lnTo>
                  <a:pt x="572" y="180"/>
                </a:lnTo>
                <a:lnTo>
                  <a:pt x="566" y="175"/>
                </a:lnTo>
                <a:lnTo>
                  <a:pt x="561" y="169"/>
                </a:lnTo>
                <a:lnTo>
                  <a:pt x="556" y="162"/>
                </a:lnTo>
                <a:lnTo>
                  <a:pt x="554" y="154"/>
                </a:lnTo>
                <a:lnTo>
                  <a:pt x="552" y="145"/>
                </a:lnTo>
                <a:lnTo>
                  <a:pt x="554" y="135"/>
                </a:lnTo>
                <a:lnTo>
                  <a:pt x="556" y="129"/>
                </a:lnTo>
                <a:lnTo>
                  <a:pt x="561" y="120"/>
                </a:lnTo>
                <a:lnTo>
                  <a:pt x="566" y="113"/>
                </a:lnTo>
                <a:lnTo>
                  <a:pt x="572" y="108"/>
                </a:lnTo>
                <a:lnTo>
                  <a:pt x="579" y="105"/>
                </a:lnTo>
                <a:lnTo>
                  <a:pt x="587" y="102"/>
                </a:lnTo>
                <a:lnTo>
                  <a:pt x="596" y="102"/>
                </a:lnTo>
                <a:lnTo>
                  <a:pt x="604" y="102"/>
                </a:lnTo>
                <a:lnTo>
                  <a:pt x="612" y="105"/>
                </a:lnTo>
                <a:lnTo>
                  <a:pt x="621" y="108"/>
                </a:lnTo>
                <a:lnTo>
                  <a:pt x="628" y="113"/>
                </a:lnTo>
                <a:lnTo>
                  <a:pt x="633" y="120"/>
                </a:lnTo>
                <a:lnTo>
                  <a:pt x="636" y="129"/>
                </a:lnTo>
                <a:lnTo>
                  <a:pt x="639" y="135"/>
                </a:lnTo>
                <a:lnTo>
                  <a:pt x="639" y="145"/>
                </a:lnTo>
                <a:close/>
                <a:moveTo>
                  <a:pt x="741" y="15"/>
                </a:moveTo>
                <a:lnTo>
                  <a:pt x="740" y="8"/>
                </a:lnTo>
                <a:lnTo>
                  <a:pt x="736" y="3"/>
                </a:lnTo>
                <a:lnTo>
                  <a:pt x="731" y="1"/>
                </a:lnTo>
                <a:lnTo>
                  <a:pt x="726" y="0"/>
                </a:lnTo>
                <a:lnTo>
                  <a:pt x="698" y="0"/>
                </a:lnTo>
                <a:lnTo>
                  <a:pt x="669" y="1"/>
                </a:lnTo>
                <a:lnTo>
                  <a:pt x="644" y="3"/>
                </a:lnTo>
                <a:lnTo>
                  <a:pt x="619" y="6"/>
                </a:lnTo>
                <a:lnTo>
                  <a:pt x="596" y="11"/>
                </a:lnTo>
                <a:lnTo>
                  <a:pt x="572" y="16"/>
                </a:lnTo>
                <a:lnTo>
                  <a:pt x="551" y="23"/>
                </a:lnTo>
                <a:lnTo>
                  <a:pt x="530" y="31"/>
                </a:lnTo>
                <a:lnTo>
                  <a:pt x="509" y="41"/>
                </a:lnTo>
                <a:lnTo>
                  <a:pt x="489" y="52"/>
                </a:lnTo>
                <a:lnTo>
                  <a:pt x="468" y="63"/>
                </a:lnTo>
                <a:lnTo>
                  <a:pt x="448" y="78"/>
                </a:lnTo>
                <a:lnTo>
                  <a:pt x="430" y="93"/>
                </a:lnTo>
                <a:lnTo>
                  <a:pt x="408" y="110"/>
                </a:lnTo>
                <a:lnTo>
                  <a:pt x="388" y="129"/>
                </a:lnTo>
                <a:lnTo>
                  <a:pt x="368" y="149"/>
                </a:lnTo>
                <a:lnTo>
                  <a:pt x="348" y="169"/>
                </a:lnTo>
                <a:lnTo>
                  <a:pt x="328" y="190"/>
                </a:lnTo>
                <a:lnTo>
                  <a:pt x="308" y="214"/>
                </a:lnTo>
                <a:lnTo>
                  <a:pt x="288" y="237"/>
                </a:lnTo>
                <a:lnTo>
                  <a:pt x="115" y="247"/>
                </a:lnTo>
                <a:lnTo>
                  <a:pt x="109" y="249"/>
                </a:lnTo>
                <a:lnTo>
                  <a:pt x="103" y="254"/>
                </a:lnTo>
                <a:lnTo>
                  <a:pt x="1" y="428"/>
                </a:lnTo>
                <a:lnTo>
                  <a:pt x="0" y="433"/>
                </a:lnTo>
                <a:lnTo>
                  <a:pt x="0" y="438"/>
                </a:lnTo>
                <a:lnTo>
                  <a:pt x="1" y="442"/>
                </a:lnTo>
                <a:lnTo>
                  <a:pt x="3" y="447"/>
                </a:lnTo>
                <a:lnTo>
                  <a:pt x="33" y="475"/>
                </a:lnTo>
                <a:lnTo>
                  <a:pt x="38" y="478"/>
                </a:lnTo>
                <a:lnTo>
                  <a:pt x="43" y="480"/>
                </a:lnTo>
                <a:lnTo>
                  <a:pt x="45" y="478"/>
                </a:lnTo>
                <a:lnTo>
                  <a:pt x="47" y="478"/>
                </a:lnTo>
                <a:lnTo>
                  <a:pt x="172" y="440"/>
                </a:lnTo>
                <a:lnTo>
                  <a:pt x="301" y="567"/>
                </a:lnTo>
                <a:lnTo>
                  <a:pt x="263" y="693"/>
                </a:lnTo>
                <a:lnTo>
                  <a:pt x="261" y="698"/>
                </a:lnTo>
                <a:lnTo>
                  <a:pt x="263" y="701"/>
                </a:lnTo>
                <a:lnTo>
                  <a:pt x="263" y="704"/>
                </a:lnTo>
                <a:lnTo>
                  <a:pt x="266" y="708"/>
                </a:lnTo>
                <a:lnTo>
                  <a:pt x="294" y="738"/>
                </a:lnTo>
                <a:lnTo>
                  <a:pt x="299" y="740"/>
                </a:lnTo>
                <a:lnTo>
                  <a:pt x="304" y="741"/>
                </a:lnTo>
                <a:lnTo>
                  <a:pt x="309" y="741"/>
                </a:lnTo>
                <a:lnTo>
                  <a:pt x="313" y="740"/>
                </a:lnTo>
                <a:lnTo>
                  <a:pt x="487" y="637"/>
                </a:lnTo>
                <a:lnTo>
                  <a:pt x="492" y="632"/>
                </a:lnTo>
                <a:lnTo>
                  <a:pt x="494" y="626"/>
                </a:lnTo>
                <a:lnTo>
                  <a:pt x="504" y="453"/>
                </a:lnTo>
                <a:lnTo>
                  <a:pt x="527" y="433"/>
                </a:lnTo>
                <a:lnTo>
                  <a:pt x="551" y="413"/>
                </a:lnTo>
                <a:lnTo>
                  <a:pt x="572" y="393"/>
                </a:lnTo>
                <a:lnTo>
                  <a:pt x="592" y="373"/>
                </a:lnTo>
                <a:lnTo>
                  <a:pt x="611" y="353"/>
                </a:lnTo>
                <a:lnTo>
                  <a:pt x="629" y="333"/>
                </a:lnTo>
                <a:lnTo>
                  <a:pt x="646" y="313"/>
                </a:lnTo>
                <a:lnTo>
                  <a:pt x="661" y="293"/>
                </a:lnTo>
                <a:lnTo>
                  <a:pt x="674" y="272"/>
                </a:lnTo>
                <a:lnTo>
                  <a:pt x="686" y="252"/>
                </a:lnTo>
                <a:lnTo>
                  <a:pt x="698" y="231"/>
                </a:lnTo>
                <a:lnTo>
                  <a:pt x="708" y="209"/>
                </a:lnTo>
                <a:lnTo>
                  <a:pt x="716" y="187"/>
                </a:lnTo>
                <a:lnTo>
                  <a:pt x="723" y="165"/>
                </a:lnTo>
                <a:lnTo>
                  <a:pt x="728" y="142"/>
                </a:lnTo>
                <a:lnTo>
                  <a:pt x="733" y="118"/>
                </a:lnTo>
                <a:lnTo>
                  <a:pt x="736" y="93"/>
                </a:lnTo>
                <a:lnTo>
                  <a:pt x="740" y="68"/>
                </a:lnTo>
                <a:lnTo>
                  <a:pt x="741" y="41"/>
                </a:lnTo>
                <a:lnTo>
                  <a:pt x="741" y="15"/>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40" name="Freeform 44"/>
          <p:cNvSpPr>
            <a:spLocks noEditPoints="1" noChangeArrowheads="1"/>
          </p:cNvSpPr>
          <p:nvPr/>
        </p:nvSpPr>
        <p:spPr bwMode="auto">
          <a:xfrm>
            <a:off x="11882438" y="5568950"/>
            <a:ext cx="846137" cy="1225550"/>
          </a:xfrm>
          <a:custGeom>
            <a:avLst/>
            <a:gdLst>
              <a:gd name="T0" fmla="*/ 352019 w 524"/>
              <a:gd name="T1" fmla="*/ 551173 h 756"/>
              <a:gd name="T2" fmla="*/ 339101 w 524"/>
              <a:gd name="T3" fmla="*/ 564142 h 756"/>
              <a:gd name="T4" fmla="*/ 319724 w 524"/>
              <a:gd name="T5" fmla="*/ 564142 h 756"/>
              <a:gd name="T6" fmla="*/ 308420 w 524"/>
              <a:gd name="T7" fmla="*/ 551173 h 756"/>
              <a:gd name="T8" fmla="*/ 306805 w 524"/>
              <a:gd name="T9" fmla="*/ 210743 h 756"/>
              <a:gd name="T10" fmla="*/ 311650 w 524"/>
              <a:gd name="T11" fmla="*/ 194532 h 756"/>
              <a:gd name="T12" fmla="*/ 331027 w 524"/>
              <a:gd name="T13" fmla="*/ 186426 h 756"/>
              <a:gd name="T14" fmla="*/ 347175 w 524"/>
              <a:gd name="T15" fmla="*/ 194532 h 756"/>
              <a:gd name="T16" fmla="*/ 352019 w 524"/>
              <a:gd name="T17" fmla="*/ 210743 h 756"/>
              <a:gd name="T18" fmla="*/ 846137 w 524"/>
              <a:gd name="T19" fmla="*/ 800822 h 756"/>
              <a:gd name="T20" fmla="*/ 841293 w 524"/>
              <a:gd name="T21" fmla="*/ 757053 h 756"/>
              <a:gd name="T22" fmla="*/ 829989 w 524"/>
              <a:gd name="T23" fmla="*/ 713283 h 756"/>
              <a:gd name="T24" fmla="*/ 812227 w 524"/>
              <a:gd name="T25" fmla="*/ 672756 h 756"/>
              <a:gd name="T26" fmla="*/ 788005 w 524"/>
              <a:gd name="T27" fmla="*/ 637091 h 756"/>
              <a:gd name="T28" fmla="*/ 760554 w 524"/>
              <a:gd name="T29" fmla="*/ 607912 h 756"/>
              <a:gd name="T30" fmla="*/ 728259 w 524"/>
              <a:gd name="T31" fmla="*/ 585216 h 756"/>
              <a:gd name="T32" fmla="*/ 692734 w 524"/>
              <a:gd name="T33" fmla="*/ 569005 h 756"/>
              <a:gd name="T34" fmla="*/ 657209 w 524"/>
              <a:gd name="T35" fmla="*/ 564142 h 756"/>
              <a:gd name="T36" fmla="*/ 676587 w 524"/>
              <a:gd name="T37" fmla="*/ 186426 h 756"/>
              <a:gd name="T38" fmla="*/ 712111 w 524"/>
              <a:gd name="T39" fmla="*/ 170215 h 756"/>
              <a:gd name="T40" fmla="*/ 736333 w 524"/>
              <a:gd name="T41" fmla="*/ 145899 h 756"/>
              <a:gd name="T42" fmla="*/ 749251 w 524"/>
              <a:gd name="T43" fmla="*/ 113477 h 756"/>
              <a:gd name="T44" fmla="*/ 749251 w 524"/>
              <a:gd name="T45" fmla="*/ 76192 h 756"/>
              <a:gd name="T46" fmla="*/ 736333 w 524"/>
              <a:gd name="T47" fmla="*/ 40527 h 756"/>
              <a:gd name="T48" fmla="*/ 712111 w 524"/>
              <a:gd name="T49" fmla="*/ 16211 h 756"/>
              <a:gd name="T50" fmla="*/ 676587 w 524"/>
              <a:gd name="T51" fmla="*/ 1621 h 756"/>
              <a:gd name="T52" fmla="*/ 190542 w 524"/>
              <a:gd name="T53" fmla="*/ 0 h 756"/>
              <a:gd name="T54" fmla="*/ 151788 w 524"/>
              <a:gd name="T55" fmla="*/ 8105 h 756"/>
              <a:gd name="T56" fmla="*/ 122722 w 524"/>
              <a:gd name="T57" fmla="*/ 25938 h 756"/>
              <a:gd name="T58" fmla="*/ 103345 w 524"/>
              <a:gd name="T59" fmla="*/ 56738 h 756"/>
              <a:gd name="T60" fmla="*/ 95271 w 524"/>
              <a:gd name="T61" fmla="*/ 94024 h 756"/>
              <a:gd name="T62" fmla="*/ 103345 w 524"/>
              <a:gd name="T63" fmla="*/ 129688 h 756"/>
              <a:gd name="T64" fmla="*/ 122722 w 524"/>
              <a:gd name="T65" fmla="*/ 158868 h 756"/>
              <a:gd name="T66" fmla="*/ 151788 w 524"/>
              <a:gd name="T67" fmla="*/ 181563 h 756"/>
              <a:gd name="T68" fmla="*/ 190542 w 524"/>
              <a:gd name="T69" fmla="*/ 186426 h 756"/>
              <a:gd name="T70" fmla="*/ 171165 w 524"/>
              <a:gd name="T71" fmla="*/ 567384 h 756"/>
              <a:gd name="T72" fmla="*/ 135640 w 524"/>
              <a:gd name="T73" fmla="*/ 577111 h 756"/>
              <a:gd name="T74" fmla="*/ 103345 w 524"/>
              <a:gd name="T75" fmla="*/ 596564 h 756"/>
              <a:gd name="T76" fmla="*/ 71050 w 524"/>
              <a:gd name="T77" fmla="*/ 620880 h 756"/>
              <a:gd name="T78" fmla="*/ 46828 w 524"/>
              <a:gd name="T79" fmla="*/ 656545 h 756"/>
              <a:gd name="T80" fmla="*/ 24221 w 524"/>
              <a:gd name="T81" fmla="*/ 692209 h 756"/>
              <a:gd name="T82" fmla="*/ 8074 w 524"/>
              <a:gd name="T83" fmla="*/ 734357 h 756"/>
              <a:gd name="T84" fmla="*/ 0 w 524"/>
              <a:gd name="T85" fmla="*/ 778127 h 756"/>
              <a:gd name="T86" fmla="*/ 0 w 524"/>
              <a:gd name="T87" fmla="*/ 810549 h 756"/>
              <a:gd name="T88" fmla="*/ 8074 w 524"/>
              <a:gd name="T89" fmla="*/ 826760 h 756"/>
              <a:gd name="T90" fmla="*/ 22607 w 524"/>
              <a:gd name="T91" fmla="*/ 841350 h 756"/>
              <a:gd name="T92" fmla="*/ 38754 w 524"/>
              <a:gd name="T93" fmla="*/ 846213 h 756"/>
              <a:gd name="T94" fmla="*/ 343945 w 524"/>
              <a:gd name="T95" fmla="*/ 849455 h 756"/>
              <a:gd name="T96" fmla="*/ 403691 w 524"/>
              <a:gd name="T97" fmla="*/ 1212581 h 756"/>
              <a:gd name="T98" fmla="*/ 414995 w 524"/>
              <a:gd name="T99" fmla="*/ 1223929 h 756"/>
              <a:gd name="T100" fmla="*/ 423069 w 524"/>
              <a:gd name="T101" fmla="*/ 1225550 h 756"/>
              <a:gd name="T102" fmla="*/ 432757 w 524"/>
              <a:gd name="T103" fmla="*/ 1223929 h 756"/>
              <a:gd name="T104" fmla="*/ 444060 w 524"/>
              <a:gd name="T105" fmla="*/ 1212581 h 756"/>
              <a:gd name="T106" fmla="*/ 484430 w 524"/>
              <a:gd name="T107" fmla="*/ 849455 h 756"/>
              <a:gd name="T108" fmla="*/ 808997 w 524"/>
              <a:gd name="T109" fmla="*/ 846213 h 756"/>
              <a:gd name="T110" fmla="*/ 825145 w 524"/>
              <a:gd name="T111" fmla="*/ 841350 h 756"/>
              <a:gd name="T112" fmla="*/ 838063 w 524"/>
              <a:gd name="T113" fmla="*/ 826760 h 756"/>
              <a:gd name="T114" fmla="*/ 844522 w 524"/>
              <a:gd name="T115" fmla="*/ 810549 h 7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4"/>
              <a:gd name="T175" fmla="*/ 0 h 756"/>
              <a:gd name="T176" fmla="*/ 524 w 524"/>
              <a:gd name="T177" fmla="*/ 756 h 75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4" h="756">
                <a:moveTo>
                  <a:pt x="218" y="335"/>
                </a:moveTo>
                <a:lnTo>
                  <a:pt x="218" y="340"/>
                </a:lnTo>
                <a:lnTo>
                  <a:pt x="215" y="345"/>
                </a:lnTo>
                <a:lnTo>
                  <a:pt x="210" y="348"/>
                </a:lnTo>
                <a:lnTo>
                  <a:pt x="205" y="348"/>
                </a:lnTo>
                <a:lnTo>
                  <a:pt x="198" y="348"/>
                </a:lnTo>
                <a:lnTo>
                  <a:pt x="193" y="345"/>
                </a:lnTo>
                <a:lnTo>
                  <a:pt x="191" y="340"/>
                </a:lnTo>
                <a:lnTo>
                  <a:pt x="190" y="335"/>
                </a:lnTo>
                <a:lnTo>
                  <a:pt x="190" y="130"/>
                </a:lnTo>
                <a:lnTo>
                  <a:pt x="191" y="125"/>
                </a:lnTo>
                <a:lnTo>
                  <a:pt x="193" y="120"/>
                </a:lnTo>
                <a:lnTo>
                  <a:pt x="198" y="117"/>
                </a:lnTo>
                <a:lnTo>
                  <a:pt x="205" y="115"/>
                </a:lnTo>
                <a:lnTo>
                  <a:pt x="210" y="117"/>
                </a:lnTo>
                <a:lnTo>
                  <a:pt x="215" y="120"/>
                </a:lnTo>
                <a:lnTo>
                  <a:pt x="218" y="125"/>
                </a:lnTo>
                <a:lnTo>
                  <a:pt x="218" y="130"/>
                </a:lnTo>
                <a:lnTo>
                  <a:pt x="218" y="335"/>
                </a:lnTo>
                <a:close/>
                <a:moveTo>
                  <a:pt x="524" y="494"/>
                </a:moveTo>
                <a:lnTo>
                  <a:pt x="523" y="480"/>
                </a:lnTo>
                <a:lnTo>
                  <a:pt x="521" y="467"/>
                </a:lnTo>
                <a:lnTo>
                  <a:pt x="518" y="453"/>
                </a:lnTo>
                <a:lnTo>
                  <a:pt x="514" y="440"/>
                </a:lnTo>
                <a:lnTo>
                  <a:pt x="509" y="427"/>
                </a:lnTo>
                <a:lnTo>
                  <a:pt x="503" y="415"/>
                </a:lnTo>
                <a:lnTo>
                  <a:pt x="496" y="405"/>
                </a:lnTo>
                <a:lnTo>
                  <a:pt x="488" y="393"/>
                </a:lnTo>
                <a:lnTo>
                  <a:pt x="479" y="383"/>
                </a:lnTo>
                <a:lnTo>
                  <a:pt x="471" y="375"/>
                </a:lnTo>
                <a:lnTo>
                  <a:pt x="461" y="368"/>
                </a:lnTo>
                <a:lnTo>
                  <a:pt x="451" y="361"/>
                </a:lnTo>
                <a:lnTo>
                  <a:pt x="441" y="356"/>
                </a:lnTo>
                <a:lnTo>
                  <a:pt x="429" y="351"/>
                </a:lnTo>
                <a:lnTo>
                  <a:pt x="419" y="350"/>
                </a:lnTo>
                <a:lnTo>
                  <a:pt x="407" y="348"/>
                </a:lnTo>
                <a:lnTo>
                  <a:pt x="407" y="115"/>
                </a:lnTo>
                <a:lnTo>
                  <a:pt x="419" y="115"/>
                </a:lnTo>
                <a:lnTo>
                  <a:pt x="431" y="112"/>
                </a:lnTo>
                <a:lnTo>
                  <a:pt x="441" y="105"/>
                </a:lnTo>
                <a:lnTo>
                  <a:pt x="449" y="98"/>
                </a:lnTo>
                <a:lnTo>
                  <a:pt x="456" y="90"/>
                </a:lnTo>
                <a:lnTo>
                  <a:pt x="461" y="80"/>
                </a:lnTo>
                <a:lnTo>
                  <a:pt x="464" y="70"/>
                </a:lnTo>
                <a:lnTo>
                  <a:pt x="466" y="58"/>
                </a:lnTo>
                <a:lnTo>
                  <a:pt x="464" y="47"/>
                </a:lnTo>
                <a:lnTo>
                  <a:pt x="461" y="35"/>
                </a:lnTo>
                <a:lnTo>
                  <a:pt x="456" y="25"/>
                </a:lnTo>
                <a:lnTo>
                  <a:pt x="449" y="16"/>
                </a:lnTo>
                <a:lnTo>
                  <a:pt x="441" y="10"/>
                </a:lnTo>
                <a:lnTo>
                  <a:pt x="431" y="5"/>
                </a:lnTo>
                <a:lnTo>
                  <a:pt x="419" y="1"/>
                </a:lnTo>
                <a:lnTo>
                  <a:pt x="407" y="0"/>
                </a:lnTo>
                <a:lnTo>
                  <a:pt x="118" y="0"/>
                </a:lnTo>
                <a:lnTo>
                  <a:pt x="106" y="1"/>
                </a:lnTo>
                <a:lnTo>
                  <a:pt x="94" y="5"/>
                </a:lnTo>
                <a:lnTo>
                  <a:pt x="84" y="10"/>
                </a:lnTo>
                <a:lnTo>
                  <a:pt x="76" y="16"/>
                </a:lnTo>
                <a:lnTo>
                  <a:pt x="69" y="25"/>
                </a:lnTo>
                <a:lnTo>
                  <a:pt x="64" y="35"/>
                </a:lnTo>
                <a:lnTo>
                  <a:pt x="61" y="47"/>
                </a:lnTo>
                <a:lnTo>
                  <a:pt x="59" y="58"/>
                </a:lnTo>
                <a:lnTo>
                  <a:pt x="61" y="70"/>
                </a:lnTo>
                <a:lnTo>
                  <a:pt x="64" y="80"/>
                </a:lnTo>
                <a:lnTo>
                  <a:pt x="69" y="90"/>
                </a:lnTo>
                <a:lnTo>
                  <a:pt x="76" y="98"/>
                </a:lnTo>
                <a:lnTo>
                  <a:pt x="84" y="105"/>
                </a:lnTo>
                <a:lnTo>
                  <a:pt x="94" y="112"/>
                </a:lnTo>
                <a:lnTo>
                  <a:pt x="106" y="115"/>
                </a:lnTo>
                <a:lnTo>
                  <a:pt x="118" y="115"/>
                </a:lnTo>
                <a:lnTo>
                  <a:pt x="118" y="348"/>
                </a:lnTo>
                <a:lnTo>
                  <a:pt x="106" y="350"/>
                </a:lnTo>
                <a:lnTo>
                  <a:pt x="94" y="351"/>
                </a:lnTo>
                <a:lnTo>
                  <a:pt x="84" y="356"/>
                </a:lnTo>
                <a:lnTo>
                  <a:pt x="74" y="361"/>
                </a:lnTo>
                <a:lnTo>
                  <a:pt x="64" y="368"/>
                </a:lnTo>
                <a:lnTo>
                  <a:pt x="54" y="375"/>
                </a:lnTo>
                <a:lnTo>
                  <a:pt x="44" y="383"/>
                </a:lnTo>
                <a:lnTo>
                  <a:pt x="36" y="393"/>
                </a:lnTo>
                <a:lnTo>
                  <a:pt x="29" y="405"/>
                </a:lnTo>
                <a:lnTo>
                  <a:pt x="22" y="415"/>
                </a:lnTo>
                <a:lnTo>
                  <a:pt x="15" y="427"/>
                </a:lnTo>
                <a:lnTo>
                  <a:pt x="10" y="440"/>
                </a:lnTo>
                <a:lnTo>
                  <a:pt x="5" y="453"/>
                </a:lnTo>
                <a:lnTo>
                  <a:pt x="4" y="467"/>
                </a:lnTo>
                <a:lnTo>
                  <a:pt x="0" y="480"/>
                </a:lnTo>
                <a:lnTo>
                  <a:pt x="0" y="494"/>
                </a:lnTo>
                <a:lnTo>
                  <a:pt x="0" y="500"/>
                </a:lnTo>
                <a:lnTo>
                  <a:pt x="2" y="505"/>
                </a:lnTo>
                <a:lnTo>
                  <a:pt x="5" y="510"/>
                </a:lnTo>
                <a:lnTo>
                  <a:pt x="9" y="515"/>
                </a:lnTo>
                <a:lnTo>
                  <a:pt x="14" y="519"/>
                </a:lnTo>
                <a:lnTo>
                  <a:pt x="19" y="520"/>
                </a:lnTo>
                <a:lnTo>
                  <a:pt x="24" y="522"/>
                </a:lnTo>
                <a:lnTo>
                  <a:pt x="29" y="524"/>
                </a:lnTo>
                <a:lnTo>
                  <a:pt x="213" y="524"/>
                </a:lnTo>
                <a:lnTo>
                  <a:pt x="248" y="743"/>
                </a:lnTo>
                <a:lnTo>
                  <a:pt x="250" y="748"/>
                </a:lnTo>
                <a:lnTo>
                  <a:pt x="253" y="753"/>
                </a:lnTo>
                <a:lnTo>
                  <a:pt x="257" y="755"/>
                </a:lnTo>
                <a:lnTo>
                  <a:pt x="262" y="756"/>
                </a:lnTo>
                <a:lnTo>
                  <a:pt x="263" y="756"/>
                </a:lnTo>
                <a:lnTo>
                  <a:pt x="268" y="755"/>
                </a:lnTo>
                <a:lnTo>
                  <a:pt x="272" y="751"/>
                </a:lnTo>
                <a:lnTo>
                  <a:pt x="275" y="748"/>
                </a:lnTo>
                <a:lnTo>
                  <a:pt x="277" y="743"/>
                </a:lnTo>
                <a:lnTo>
                  <a:pt x="300" y="524"/>
                </a:lnTo>
                <a:lnTo>
                  <a:pt x="494" y="524"/>
                </a:lnTo>
                <a:lnTo>
                  <a:pt x="501" y="522"/>
                </a:lnTo>
                <a:lnTo>
                  <a:pt x="506" y="520"/>
                </a:lnTo>
                <a:lnTo>
                  <a:pt x="511" y="519"/>
                </a:lnTo>
                <a:lnTo>
                  <a:pt x="516" y="515"/>
                </a:lnTo>
                <a:lnTo>
                  <a:pt x="519" y="510"/>
                </a:lnTo>
                <a:lnTo>
                  <a:pt x="521" y="505"/>
                </a:lnTo>
                <a:lnTo>
                  <a:pt x="523" y="500"/>
                </a:lnTo>
                <a:lnTo>
                  <a:pt x="524" y="494"/>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41" name="Freeform 46"/>
          <p:cNvSpPr>
            <a:spLocks noEditPoints="1" noChangeArrowheads="1"/>
          </p:cNvSpPr>
          <p:nvPr/>
        </p:nvSpPr>
        <p:spPr bwMode="auto">
          <a:xfrm>
            <a:off x="16195675" y="5641975"/>
            <a:ext cx="752475" cy="1079500"/>
          </a:xfrm>
          <a:custGeom>
            <a:avLst/>
            <a:gdLst>
              <a:gd name="T0" fmla="*/ 373008 w 466"/>
              <a:gd name="T1" fmla="*/ 817705 h 668"/>
              <a:gd name="T2" fmla="*/ 360090 w 466"/>
              <a:gd name="T3" fmla="*/ 850025 h 668"/>
              <a:gd name="T4" fmla="*/ 335869 w 466"/>
              <a:gd name="T5" fmla="*/ 877498 h 668"/>
              <a:gd name="T6" fmla="*/ 300344 w 466"/>
              <a:gd name="T7" fmla="*/ 890426 h 668"/>
              <a:gd name="T8" fmla="*/ 263205 w 466"/>
              <a:gd name="T9" fmla="*/ 890426 h 668"/>
              <a:gd name="T10" fmla="*/ 230910 w 466"/>
              <a:gd name="T11" fmla="*/ 877498 h 668"/>
              <a:gd name="T12" fmla="*/ 206688 w 466"/>
              <a:gd name="T13" fmla="*/ 850025 h 668"/>
              <a:gd name="T14" fmla="*/ 190541 w 466"/>
              <a:gd name="T15" fmla="*/ 817705 h 668"/>
              <a:gd name="T16" fmla="*/ 190541 w 466"/>
              <a:gd name="T17" fmla="*/ 785385 h 668"/>
              <a:gd name="T18" fmla="*/ 198615 w 466"/>
              <a:gd name="T19" fmla="*/ 757912 h 668"/>
              <a:gd name="T20" fmla="*/ 216377 w 466"/>
              <a:gd name="T21" fmla="*/ 730440 h 668"/>
              <a:gd name="T22" fmla="*/ 251902 w 466"/>
              <a:gd name="T23" fmla="*/ 670647 h 668"/>
              <a:gd name="T24" fmla="*/ 271279 w 466"/>
              <a:gd name="T25" fmla="*/ 628631 h 668"/>
              <a:gd name="T26" fmla="*/ 279352 w 466"/>
              <a:gd name="T27" fmla="*/ 622167 h 668"/>
              <a:gd name="T28" fmla="*/ 287426 w 466"/>
              <a:gd name="T29" fmla="*/ 622167 h 668"/>
              <a:gd name="T30" fmla="*/ 295500 w 466"/>
              <a:gd name="T31" fmla="*/ 628631 h 668"/>
              <a:gd name="T32" fmla="*/ 314877 w 466"/>
              <a:gd name="T33" fmla="*/ 670647 h 668"/>
              <a:gd name="T34" fmla="*/ 348787 w 466"/>
              <a:gd name="T35" fmla="*/ 730440 h 668"/>
              <a:gd name="T36" fmla="*/ 368164 w 466"/>
              <a:gd name="T37" fmla="*/ 757912 h 668"/>
              <a:gd name="T38" fmla="*/ 376238 w 466"/>
              <a:gd name="T39" fmla="*/ 785385 h 668"/>
              <a:gd name="T40" fmla="*/ 376238 w 466"/>
              <a:gd name="T41" fmla="*/ 798313 h 668"/>
              <a:gd name="T42" fmla="*/ 752475 w 466"/>
              <a:gd name="T43" fmla="*/ 677112 h 668"/>
              <a:gd name="T44" fmla="*/ 744401 w 466"/>
              <a:gd name="T45" fmla="*/ 622167 h 668"/>
              <a:gd name="T46" fmla="*/ 728254 w 466"/>
              <a:gd name="T47" fmla="*/ 573686 h 668"/>
              <a:gd name="T48" fmla="*/ 705647 w 466"/>
              <a:gd name="T49" fmla="*/ 525206 h 668"/>
              <a:gd name="T50" fmla="*/ 673352 w 466"/>
              <a:gd name="T51" fmla="*/ 473493 h 668"/>
              <a:gd name="T52" fmla="*/ 611991 w 466"/>
              <a:gd name="T53" fmla="*/ 384612 h 668"/>
              <a:gd name="T54" fmla="*/ 536098 w 466"/>
              <a:gd name="T55" fmla="*/ 263411 h 668"/>
              <a:gd name="T56" fmla="*/ 481196 w 466"/>
              <a:gd name="T57" fmla="*/ 156754 h 668"/>
              <a:gd name="T58" fmla="*/ 452131 w 466"/>
              <a:gd name="T59" fmla="*/ 84033 h 668"/>
              <a:gd name="T60" fmla="*/ 435983 w 466"/>
              <a:gd name="T61" fmla="*/ 35552 h 668"/>
              <a:gd name="T62" fmla="*/ 423065 w 466"/>
              <a:gd name="T63" fmla="*/ 16160 h 668"/>
              <a:gd name="T64" fmla="*/ 403688 w 466"/>
              <a:gd name="T65" fmla="*/ 6464 h 668"/>
              <a:gd name="T66" fmla="*/ 384311 w 466"/>
              <a:gd name="T67" fmla="*/ 0 h 668"/>
              <a:gd name="T68" fmla="*/ 368164 w 466"/>
              <a:gd name="T69" fmla="*/ 0 h 668"/>
              <a:gd name="T70" fmla="*/ 348787 w 466"/>
              <a:gd name="T71" fmla="*/ 6464 h 668"/>
              <a:gd name="T72" fmla="*/ 332639 w 466"/>
              <a:gd name="T73" fmla="*/ 16160 h 668"/>
              <a:gd name="T74" fmla="*/ 319721 w 466"/>
              <a:gd name="T75" fmla="*/ 35552 h 668"/>
              <a:gd name="T76" fmla="*/ 303574 w 466"/>
              <a:gd name="T77" fmla="*/ 84033 h 668"/>
              <a:gd name="T78" fmla="*/ 271279 w 466"/>
              <a:gd name="T79" fmla="*/ 156754 h 668"/>
              <a:gd name="T80" fmla="*/ 216377 w 466"/>
              <a:gd name="T81" fmla="*/ 263411 h 668"/>
              <a:gd name="T82" fmla="*/ 140484 w 466"/>
              <a:gd name="T83" fmla="*/ 384612 h 668"/>
              <a:gd name="T84" fmla="*/ 79123 w 466"/>
              <a:gd name="T85" fmla="*/ 473493 h 668"/>
              <a:gd name="T86" fmla="*/ 46828 w 466"/>
              <a:gd name="T87" fmla="*/ 525206 h 668"/>
              <a:gd name="T88" fmla="*/ 24221 w 466"/>
              <a:gd name="T89" fmla="*/ 573686 h 668"/>
              <a:gd name="T90" fmla="*/ 11303 w 466"/>
              <a:gd name="T91" fmla="*/ 622167 h 668"/>
              <a:gd name="T92" fmla="*/ 3230 w 466"/>
              <a:gd name="T93" fmla="*/ 677112 h 668"/>
              <a:gd name="T94" fmla="*/ 3230 w 466"/>
              <a:gd name="T95" fmla="*/ 741752 h 668"/>
              <a:gd name="T96" fmla="*/ 16148 w 466"/>
              <a:gd name="T97" fmla="*/ 817705 h 668"/>
              <a:gd name="T98" fmla="*/ 46828 w 466"/>
              <a:gd name="T99" fmla="*/ 885578 h 668"/>
              <a:gd name="T100" fmla="*/ 87197 w 466"/>
              <a:gd name="T101" fmla="*/ 943754 h 668"/>
              <a:gd name="T102" fmla="*/ 138869 w 466"/>
              <a:gd name="T103" fmla="*/ 995467 h 668"/>
              <a:gd name="T104" fmla="*/ 198615 w 466"/>
              <a:gd name="T105" fmla="*/ 1034251 h 668"/>
              <a:gd name="T106" fmla="*/ 264820 w 466"/>
              <a:gd name="T107" fmla="*/ 1063340 h 668"/>
              <a:gd name="T108" fmla="*/ 339098 w 466"/>
              <a:gd name="T109" fmla="*/ 1079500 h 668"/>
              <a:gd name="T110" fmla="*/ 414992 w 466"/>
              <a:gd name="T111" fmla="*/ 1079500 h 668"/>
              <a:gd name="T112" fmla="*/ 487655 w 466"/>
              <a:gd name="T113" fmla="*/ 1063340 h 668"/>
              <a:gd name="T114" fmla="*/ 555475 w 466"/>
              <a:gd name="T115" fmla="*/ 1034251 h 668"/>
              <a:gd name="T116" fmla="*/ 616836 w 466"/>
              <a:gd name="T117" fmla="*/ 995467 h 668"/>
              <a:gd name="T118" fmla="*/ 665278 w 466"/>
              <a:gd name="T119" fmla="*/ 943754 h 668"/>
              <a:gd name="T120" fmla="*/ 705647 w 466"/>
              <a:gd name="T121" fmla="*/ 885578 h 668"/>
              <a:gd name="T122" fmla="*/ 736327 w 466"/>
              <a:gd name="T123" fmla="*/ 817705 h 668"/>
              <a:gd name="T124" fmla="*/ 749245 w 466"/>
              <a:gd name="T125" fmla="*/ 741752 h 6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66"/>
              <a:gd name="T190" fmla="*/ 0 h 668"/>
              <a:gd name="T191" fmla="*/ 466 w 466"/>
              <a:gd name="T192" fmla="*/ 668 h 6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66" h="668">
                <a:moveTo>
                  <a:pt x="233" y="494"/>
                </a:moveTo>
                <a:lnTo>
                  <a:pt x="231" y="506"/>
                </a:lnTo>
                <a:lnTo>
                  <a:pt x="228" y="518"/>
                </a:lnTo>
                <a:lnTo>
                  <a:pt x="223" y="526"/>
                </a:lnTo>
                <a:lnTo>
                  <a:pt x="216" y="536"/>
                </a:lnTo>
                <a:lnTo>
                  <a:pt x="208" y="543"/>
                </a:lnTo>
                <a:lnTo>
                  <a:pt x="198" y="548"/>
                </a:lnTo>
                <a:lnTo>
                  <a:pt x="186" y="551"/>
                </a:lnTo>
                <a:lnTo>
                  <a:pt x="174" y="553"/>
                </a:lnTo>
                <a:lnTo>
                  <a:pt x="163" y="551"/>
                </a:lnTo>
                <a:lnTo>
                  <a:pt x="153" y="548"/>
                </a:lnTo>
                <a:lnTo>
                  <a:pt x="143" y="543"/>
                </a:lnTo>
                <a:lnTo>
                  <a:pt x="134" y="536"/>
                </a:lnTo>
                <a:lnTo>
                  <a:pt x="128" y="526"/>
                </a:lnTo>
                <a:lnTo>
                  <a:pt x="121" y="518"/>
                </a:lnTo>
                <a:lnTo>
                  <a:pt x="118" y="506"/>
                </a:lnTo>
                <a:lnTo>
                  <a:pt x="118" y="494"/>
                </a:lnTo>
                <a:lnTo>
                  <a:pt x="118" y="486"/>
                </a:lnTo>
                <a:lnTo>
                  <a:pt x="119" y="477"/>
                </a:lnTo>
                <a:lnTo>
                  <a:pt x="123" y="469"/>
                </a:lnTo>
                <a:lnTo>
                  <a:pt x="126" y="462"/>
                </a:lnTo>
                <a:lnTo>
                  <a:pt x="134" y="452"/>
                </a:lnTo>
                <a:lnTo>
                  <a:pt x="144" y="435"/>
                </a:lnTo>
                <a:lnTo>
                  <a:pt x="156" y="415"/>
                </a:lnTo>
                <a:lnTo>
                  <a:pt x="166" y="392"/>
                </a:lnTo>
                <a:lnTo>
                  <a:pt x="168" y="389"/>
                </a:lnTo>
                <a:lnTo>
                  <a:pt x="169" y="387"/>
                </a:lnTo>
                <a:lnTo>
                  <a:pt x="173" y="385"/>
                </a:lnTo>
                <a:lnTo>
                  <a:pt x="176" y="385"/>
                </a:lnTo>
                <a:lnTo>
                  <a:pt x="178" y="385"/>
                </a:lnTo>
                <a:lnTo>
                  <a:pt x="181" y="387"/>
                </a:lnTo>
                <a:lnTo>
                  <a:pt x="183" y="389"/>
                </a:lnTo>
                <a:lnTo>
                  <a:pt x="185" y="392"/>
                </a:lnTo>
                <a:lnTo>
                  <a:pt x="195" y="415"/>
                </a:lnTo>
                <a:lnTo>
                  <a:pt x="206" y="435"/>
                </a:lnTo>
                <a:lnTo>
                  <a:pt x="216" y="452"/>
                </a:lnTo>
                <a:lnTo>
                  <a:pt x="225" y="462"/>
                </a:lnTo>
                <a:lnTo>
                  <a:pt x="228" y="469"/>
                </a:lnTo>
                <a:lnTo>
                  <a:pt x="231" y="477"/>
                </a:lnTo>
                <a:lnTo>
                  <a:pt x="233" y="486"/>
                </a:lnTo>
                <a:lnTo>
                  <a:pt x="233" y="494"/>
                </a:lnTo>
                <a:close/>
                <a:moveTo>
                  <a:pt x="466" y="435"/>
                </a:moveTo>
                <a:lnTo>
                  <a:pt x="466" y="419"/>
                </a:lnTo>
                <a:lnTo>
                  <a:pt x="464" y="402"/>
                </a:lnTo>
                <a:lnTo>
                  <a:pt x="461" y="385"/>
                </a:lnTo>
                <a:lnTo>
                  <a:pt x="456" y="370"/>
                </a:lnTo>
                <a:lnTo>
                  <a:pt x="451" y="355"/>
                </a:lnTo>
                <a:lnTo>
                  <a:pt x="444" y="340"/>
                </a:lnTo>
                <a:lnTo>
                  <a:pt x="437" y="325"/>
                </a:lnTo>
                <a:lnTo>
                  <a:pt x="429" y="312"/>
                </a:lnTo>
                <a:lnTo>
                  <a:pt x="417" y="293"/>
                </a:lnTo>
                <a:lnTo>
                  <a:pt x="400" y="268"/>
                </a:lnTo>
                <a:lnTo>
                  <a:pt x="379" y="238"/>
                </a:lnTo>
                <a:lnTo>
                  <a:pt x="355" y="203"/>
                </a:lnTo>
                <a:lnTo>
                  <a:pt x="332" y="163"/>
                </a:lnTo>
                <a:lnTo>
                  <a:pt x="308" y="119"/>
                </a:lnTo>
                <a:lnTo>
                  <a:pt x="298" y="97"/>
                </a:lnTo>
                <a:lnTo>
                  <a:pt x="288" y="74"/>
                </a:lnTo>
                <a:lnTo>
                  <a:pt x="280" y="52"/>
                </a:lnTo>
                <a:lnTo>
                  <a:pt x="272" y="29"/>
                </a:lnTo>
                <a:lnTo>
                  <a:pt x="270" y="22"/>
                </a:lnTo>
                <a:lnTo>
                  <a:pt x="265" y="15"/>
                </a:lnTo>
                <a:lnTo>
                  <a:pt x="262" y="10"/>
                </a:lnTo>
                <a:lnTo>
                  <a:pt x="257" y="7"/>
                </a:lnTo>
                <a:lnTo>
                  <a:pt x="250" y="4"/>
                </a:lnTo>
                <a:lnTo>
                  <a:pt x="245" y="2"/>
                </a:lnTo>
                <a:lnTo>
                  <a:pt x="238" y="0"/>
                </a:lnTo>
                <a:lnTo>
                  <a:pt x="233" y="0"/>
                </a:lnTo>
                <a:lnTo>
                  <a:pt x="228" y="0"/>
                </a:lnTo>
                <a:lnTo>
                  <a:pt x="221" y="2"/>
                </a:lnTo>
                <a:lnTo>
                  <a:pt x="216" y="4"/>
                </a:lnTo>
                <a:lnTo>
                  <a:pt x="211" y="7"/>
                </a:lnTo>
                <a:lnTo>
                  <a:pt x="206" y="10"/>
                </a:lnTo>
                <a:lnTo>
                  <a:pt x="201" y="15"/>
                </a:lnTo>
                <a:lnTo>
                  <a:pt x="198" y="22"/>
                </a:lnTo>
                <a:lnTo>
                  <a:pt x="195" y="29"/>
                </a:lnTo>
                <a:lnTo>
                  <a:pt x="188" y="52"/>
                </a:lnTo>
                <a:lnTo>
                  <a:pt x="178" y="74"/>
                </a:lnTo>
                <a:lnTo>
                  <a:pt x="168" y="97"/>
                </a:lnTo>
                <a:lnTo>
                  <a:pt x="158" y="119"/>
                </a:lnTo>
                <a:lnTo>
                  <a:pt x="134" y="163"/>
                </a:lnTo>
                <a:lnTo>
                  <a:pt x="111" y="203"/>
                </a:lnTo>
                <a:lnTo>
                  <a:pt x="87" y="238"/>
                </a:lnTo>
                <a:lnTo>
                  <a:pt x="67" y="268"/>
                </a:lnTo>
                <a:lnTo>
                  <a:pt x="49" y="293"/>
                </a:lnTo>
                <a:lnTo>
                  <a:pt x="37" y="312"/>
                </a:lnTo>
                <a:lnTo>
                  <a:pt x="29" y="325"/>
                </a:lnTo>
                <a:lnTo>
                  <a:pt x="22" y="340"/>
                </a:lnTo>
                <a:lnTo>
                  <a:pt x="15" y="355"/>
                </a:lnTo>
                <a:lnTo>
                  <a:pt x="10" y="370"/>
                </a:lnTo>
                <a:lnTo>
                  <a:pt x="7" y="385"/>
                </a:lnTo>
                <a:lnTo>
                  <a:pt x="4" y="402"/>
                </a:lnTo>
                <a:lnTo>
                  <a:pt x="2" y="419"/>
                </a:lnTo>
                <a:lnTo>
                  <a:pt x="0" y="435"/>
                </a:lnTo>
                <a:lnTo>
                  <a:pt x="2" y="459"/>
                </a:lnTo>
                <a:lnTo>
                  <a:pt x="5" y="482"/>
                </a:lnTo>
                <a:lnTo>
                  <a:pt x="10" y="506"/>
                </a:lnTo>
                <a:lnTo>
                  <a:pt x="19" y="526"/>
                </a:lnTo>
                <a:lnTo>
                  <a:pt x="29" y="548"/>
                </a:lnTo>
                <a:lnTo>
                  <a:pt x="41" y="566"/>
                </a:lnTo>
                <a:lnTo>
                  <a:pt x="54" y="584"/>
                </a:lnTo>
                <a:lnTo>
                  <a:pt x="69" y="601"/>
                </a:lnTo>
                <a:lnTo>
                  <a:pt x="86" y="616"/>
                </a:lnTo>
                <a:lnTo>
                  <a:pt x="102" y="630"/>
                </a:lnTo>
                <a:lnTo>
                  <a:pt x="123" y="640"/>
                </a:lnTo>
                <a:lnTo>
                  <a:pt x="143" y="650"/>
                </a:lnTo>
                <a:lnTo>
                  <a:pt x="164" y="658"/>
                </a:lnTo>
                <a:lnTo>
                  <a:pt x="186" y="663"/>
                </a:lnTo>
                <a:lnTo>
                  <a:pt x="210" y="668"/>
                </a:lnTo>
                <a:lnTo>
                  <a:pt x="233" y="668"/>
                </a:lnTo>
                <a:lnTo>
                  <a:pt x="257" y="668"/>
                </a:lnTo>
                <a:lnTo>
                  <a:pt x="280" y="663"/>
                </a:lnTo>
                <a:lnTo>
                  <a:pt x="302" y="658"/>
                </a:lnTo>
                <a:lnTo>
                  <a:pt x="323" y="650"/>
                </a:lnTo>
                <a:lnTo>
                  <a:pt x="344" y="640"/>
                </a:lnTo>
                <a:lnTo>
                  <a:pt x="364" y="630"/>
                </a:lnTo>
                <a:lnTo>
                  <a:pt x="382" y="616"/>
                </a:lnTo>
                <a:lnTo>
                  <a:pt x="397" y="601"/>
                </a:lnTo>
                <a:lnTo>
                  <a:pt x="412" y="584"/>
                </a:lnTo>
                <a:lnTo>
                  <a:pt x="426" y="566"/>
                </a:lnTo>
                <a:lnTo>
                  <a:pt x="437" y="548"/>
                </a:lnTo>
                <a:lnTo>
                  <a:pt x="447" y="526"/>
                </a:lnTo>
                <a:lnTo>
                  <a:pt x="456" y="506"/>
                </a:lnTo>
                <a:lnTo>
                  <a:pt x="461" y="482"/>
                </a:lnTo>
                <a:lnTo>
                  <a:pt x="464" y="459"/>
                </a:lnTo>
                <a:lnTo>
                  <a:pt x="466" y="435"/>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2542" name="Shape 333"/>
          <p:cNvSpPr>
            <a:spLocks noChangeArrowheads="1"/>
          </p:cNvSpPr>
          <p:nvPr/>
        </p:nvSpPr>
        <p:spPr bwMode="auto">
          <a:xfrm>
            <a:off x="6383338" y="7466013"/>
            <a:ext cx="245903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Text Here</a:t>
            </a:r>
          </a:p>
        </p:txBody>
      </p:sp>
      <p:sp>
        <p:nvSpPr>
          <p:cNvPr id="22543" name="Shape 347"/>
          <p:cNvSpPr>
            <a:spLocks noChangeShapeType="1"/>
          </p:cNvSpPr>
          <p:nvPr/>
        </p:nvSpPr>
        <p:spPr bwMode="auto">
          <a:xfrm>
            <a:off x="6708775" y="8220075"/>
            <a:ext cx="1730375" cy="0"/>
          </a:xfrm>
          <a:prstGeom prst="line">
            <a:avLst/>
          </a:prstGeom>
          <a:noFill/>
          <a:ln w="38100">
            <a:solidFill>
              <a:schemeClr val="bg1"/>
            </a:solidFill>
            <a:bevel/>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zh-CN" altLang="en-US"/>
          </a:p>
        </p:txBody>
      </p:sp>
      <p:sp>
        <p:nvSpPr>
          <p:cNvPr id="22544" name="Shape 352"/>
          <p:cNvSpPr>
            <a:spLocks noChangeArrowheads="1"/>
          </p:cNvSpPr>
          <p:nvPr/>
        </p:nvSpPr>
        <p:spPr bwMode="auto">
          <a:xfrm>
            <a:off x="6605588" y="8550275"/>
            <a:ext cx="2012950" cy="155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 text of the printing andtypesetting.</a:t>
            </a:r>
          </a:p>
        </p:txBody>
      </p:sp>
      <p:sp>
        <p:nvSpPr>
          <p:cNvPr id="22545" name="Shape 333"/>
          <p:cNvSpPr>
            <a:spLocks noChangeArrowheads="1"/>
          </p:cNvSpPr>
          <p:nvPr/>
        </p:nvSpPr>
        <p:spPr bwMode="auto">
          <a:xfrm>
            <a:off x="10910888" y="7466013"/>
            <a:ext cx="245903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Text Here</a:t>
            </a:r>
          </a:p>
        </p:txBody>
      </p:sp>
      <p:sp>
        <p:nvSpPr>
          <p:cNvPr id="22546" name="Shape 347"/>
          <p:cNvSpPr>
            <a:spLocks noChangeShapeType="1"/>
          </p:cNvSpPr>
          <p:nvPr/>
        </p:nvSpPr>
        <p:spPr bwMode="auto">
          <a:xfrm>
            <a:off x="11236325" y="8220075"/>
            <a:ext cx="1730375" cy="0"/>
          </a:xfrm>
          <a:prstGeom prst="line">
            <a:avLst/>
          </a:prstGeom>
          <a:noFill/>
          <a:ln w="3810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zh-CN" altLang="en-US"/>
          </a:p>
        </p:txBody>
      </p:sp>
      <p:sp>
        <p:nvSpPr>
          <p:cNvPr id="22547" name="Shape 352"/>
          <p:cNvSpPr>
            <a:spLocks noChangeArrowheads="1"/>
          </p:cNvSpPr>
          <p:nvPr/>
        </p:nvSpPr>
        <p:spPr bwMode="auto">
          <a:xfrm>
            <a:off x="11133138" y="8550275"/>
            <a:ext cx="2012950" cy="155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 text of the printing andtypesetting.</a:t>
            </a:r>
          </a:p>
        </p:txBody>
      </p:sp>
      <p:sp>
        <p:nvSpPr>
          <p:cNvPr id="22548" name="Shape 333"/>
          <p:cNvSpPr>
            <a:spLocks noChangeArrowheads="1"/>
          </p:cNvSpPr>
          <p:nvPr/>
        </p:nvSpPr>
        <p:spPr bwMode="auto">
          <a:xfrm>
            <a:off x="15313025" y="7466013"/>
            <a:ext cx="2457450"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Text Here</a:t>
            </a:r>
          </a:p>
        </p:txBody>
      </p:sp>
      <p:sp>
        <p:nvSpPr>
          <p:cNvPr id="22549" name="Shape 347"/>
          <p:cNvSpPr>
            <a:spLocks noChangeShapeType="1"/>
          </p:cNvSpPr>
          <p:nvPr/>
        </p:nvSpPr>
        <p:spPr bwMode="auto">
          <a:xfrm>
            <a:off x="15636875" y="8220075"/>
            <a:ext cx="1731963"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zh-CN" altLang="en-US"/>
          </a:p>
        </p:txBody>
      </p:sp>
      <p:sp>
        <p:nvSpPr>
          <p:cNvPr id="22550" name="Shape 352"/>
          <p:cNvSpPr>
            <a:spLocks noChangeArrowheads="1"/>
          </p:cNvSpPr>
          <p:nvPr/>
        </p:nvSpPr>
        <p:spPr bwMode="auto">
          <a:xfrm>
            <a:off x="15535275" y="8550275"/>
            <a:ext cx="2012950" cy="155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 text of the printing andtypesetting.</a:t>
            </a:r>
          </a:p>
        </p:txBody>
      </p:sp>
      <p:sp>
        <p:nvSpPr>
          <p:cNvPr id="22551" name="Shape 333"/>
          <p:cNvSpPr>
            <a:spLocks noChangeArrowheads="1"/>
          </p:cNvSpPr>
          <p:nvPr/>
        </p:nvSpPr>
        <p:spPr bwMode="auto">
          <a:xfrm>
            <a:off x="19778663" y="7466013"/>
            <a:ext cx="245903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F3F5F9"/>
                </a:solidFill>
                <a:latin typeface="Arial" pitchFamily="34" charset="0"/>
                <a:cs typeface="Arial" pitchFamily="34" charset="0"/>
                <a:sym typeface="Arial" pitchFamily="34" charset="0"/>
              </a:rPr>
              <a:t>Text Here</a:t>
            </a:r>
          </a:p>
        </p:txBody>
      </p:sp>
      <p:sp>
        <p:nvSpPr>
          <p:cNvPr id="22552" name="Shape 347"/>
          <p:cNvSpPr>
            <a:spLocks noChangeShapeType="1"/>
          </p:cNvSpPr>
          <p:nvPr/>
        </p:nvSpPr>
        <p:spPr bwMode="auto">
          <a:xfrm>
            <a:off x="20104100" y="8220075"/>
            <a:ext cx="1730375" cy="0"/>
          </a:xfrm>
          <a:prstGeom prst="line">
            <a:avLst/>
          </a:prstGeom>
          <a:noFill/>
          <a:ln w="38100">
            <a:solidFill>
              <a:schemeClr val="bg1"/>
            </a:solidFill>
            <a:bevel/>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endParaRPr lang="zh-CN" altLang="en-US"/>
          </a:p>
        </p:txBody>
      </p:sp>
      <p:sp>
        <p:nvSpPr>
          <p:cNvPr id="22553" name="Shape 352"/>
          <p:cNvSpPr>
            <a:spLocks noChangeArrowheads="1"/>
          </p:cNvSpPr>
          <p:nvPr/>
        </p:nvSpPr>
        <p:spPr bwMode="auto">
          <a:xfrm>
            <a:off x="20000913" y="8550275"/>
            <a:ext cx="2012950" cy="155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 text of the printing andtypesetting.</a:t>
            </a:r>
          </a:p>
        </p:txBody>
      </p:sp>
    </p:spTree>
  </p:cSld>
  <p:clrMapOvr>
    <a:masterClrMapping/>
  </p:clrMapOvr>
  <p:transition spd="slow">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7535863" y="5510213"/>
            <a:ext cx="9312275" cy="2695575"/>
            <a:chOff x="0" y="0"/>
            <a:chExt cx="14664" cy="4244"/>
          </a:xfrm>
        </p:grpSpPr>
        <p:sp>
          <p:nvSpPr>
            <p:cNvPr id="23555" name="Shape 358"/>
            <p:cNvSpPr>
              <a:spLocks noChangeArrowheads="1"/>
            </p:cNvSpPr>
            <p:nvPr/>
          </p:nvSpPr>
          <p:spPr bwMode="auto">
            <a:xfrm>
              <a:off x="3535" y="1747"/>
              <a:ext cx="10167"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HOW WE DO?</a:t>
              </a:r>
            </a:p>
          </p:txBody>
        </p:sp>
        <p:pic>
          <p:nvPicPr>
            <p:cNvPr id="23556" name="图片 3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Freeform 8"/>
            <p:cNvSpPr>
              <a:spLocks noEditPoints="1" noChangeArrowheads="1"/>
            </p:cNvSpPr>
            <p:nvPr/>
          </p:nvSpPr>
          <p:spPr bwMode="auto">
            <a:xfrm>
              <a:off x="1974" y="1248"/>
              <a:ext cx="2018" cy="2023"/>
            </a:xfrm>
            <a:custGeom>
              <a:avLst/>
              <a:gdLst>
                <a:gd name="T0" fmla="*/ 1331 w 699"/>
                <a:gd name="T1" fmla="*/ 1110 h 698"/>
                <a:gd name="T2" fmla="*/ 1267 w 699"/>
                <a:gd name="T3" fmla="*/ 1220 h 698"/>
                <a:gd name="T4" fmla="*/ 1166 w 699"/>
                <a:gd name="T5" fmla="*/ 1304 h 698"/>
                <a:gd name="T6" fmla="*/ 1039 w 699"/>
                <a:gd name="T7" fmla="*/ 1342 h 698"/>
                <a:gd name="T8" fmla="*/ 909 w 699"/>
                <a:gd name="T9" fmla="*/ 1333 h 698"/>
                <a:gd name="T10" fmla="*/ 794 w 699"/>
                <a:gd name="T11" fmla="*/ 1269 h 698"/>
                <a:gd name="T12" fmla="*/ 713 w 699"/>
                <a:gd name="T13" fmla="*/ 1168 h 698"/>
                <a:gd name="T14" fmla="*/ 673 w 699"/>
                <a:gd name="T15" fmla="*/ 1040 h 698"/>
                <a:gd name="T16" fmla="*/ 687 w 699"/>
                <a:gd name="T17" fmla="*/ 910 h 698"/>
                <a:gd name="T18" fmla="*/ 751 w 699"/>
                <a:gd name="T19" fmla="*/ 794 h 698"/>
                <a:gd name="T20" fmla="*/ 846 w 699"/>
                <a:gd name="T21" fmla="*/ 713 h 698"/>
                <a:gd name="T22" fmla="*/ 973 w 699"/>
                <a:gd name="T23" fmla="*/ 672 h 698"/>
                <a:gd name="T24" fmla="*/ 1109 w 699"/>
                <a:gd name="T25" fmla="*/ 687 h 698"/>
                <a:gd name="T26" fmla="*/ 1224 w 699"/>
                <a:gd name="T27" fmla="*/ 751 h 698"/>
                <a:gd name="T28" fmla="*/ 1302 w 699"/>
                <a:gd name="T29" fmla="*/ 849 h 698"/>
                <a:gd name="T30" fmla="*/ 1345 w 699"/>
                <a:gd name="T31" fmla="*/ 974 h 698"/>
                <a:gd name="T32" fmla="*/ 2006 w 699"/>
                <a:gd name="T33" fmla="*/ 835 h 698"/>
                <a:gd name="T34" fmla="*/ 1712 w 699"/>
                <a:gd name="T35" fmla="*/ 716 h 698"/>
                <a:gd name="T36" fmla="*/ 1790 w 699"/>
                <a:gd name="T37" fmla="*/ 519 h 698"/>
                <a:gd name="T38" fmla="*/ 1827 w 699"/>
                <a:gd name="T39" fmla="*/ 426 h 698"/>
                <a:gd name="T40" fmla="*/ 1663 w 699"/>
                <a:gd name="T41" fmla="*/ 241 h 698"/>
                <a:gd name="T42" fmla="*/ 1559 w 699"/>
                <a:gd name="T43" fmla="*/ 180 h 698"/>
                <a:gd name="T44" fmla="*/ 1239 w 699"/>
                <a:gd name="T45" fmla="*/ 281 h 698"/>
                <a:gd name="T46" fmla="*/ 1172 w 699"/>
                <a:gd name="T47" fmla="*/ 0 h 698"/>
                <a:gd name="T48" fmla="*/ 831 w 699"/>
                <a:gd name="T49" fmla="*/ 9 h 698"/>
                <a:gd name="T50" fmla="*/ 794 w 699"/>
                <a:gd name="T51" fmla="*/ 159 h 698"/>
                <a:gd name="T52" fmla="*/ 658 w 699"/>
                <a:gd name="T53" fmla="*/ 328 h 698"/>
                <a:gd name="T54" fmla="*/ 421 w 699"/>
                <a:gd name="T55" fmla="*/ 183 h 698"/>
                <a:gd name="T56" fmla="*/ 237 w 699"/>
                <a:gd name="T57" fmla="*/ 356 h 698"/>
                <a:gd name="T58" fmla="*/ 179 w 699"/>
                <a:gd name="T59" fmla="*/ 461 h 698"/>
                <a:gd name="T60" fmla="*/ 297 w 699"/>
                <a:gd name="T61" fmla="*/ 612 h 698"/>
                <a:gd name="T62" fmla="*/ 35 w 699"/>
                <a:gd name="T63" fmla="*/ 814 h 698"/>
                <a:gd name="T64" fmla="*/ 0 w 699"/>
                <a:gd name="T65" fmla="*/ 864 h 698"/>
                <a:gd name="T66" fmla="*/ 26 w 699"/>
                <a:gd name="T67" fmla="*/ 1191 h 698"/>
                <a:gd name="T68" fmla="*/ 335 w 699"/>
                <a:gd name="T69" fmla="*/ 1368 h 698"/>
                <a:gd name="T70" fmla="*/ 193 w 699"/>
                <a:gd name="T71" fmla="*/ 1548 h 698"/>
                <a:gd name="T72" fmla="*/ 193 w 699"/>
                <a:gd name="T73" fmla="*/ 1609 h 698"/>
                <a:gd name="T74" fmla="*/ 413 w 699"/>
                <a:gd name="T75" fmla="*/ 1829 h 698"/>
                <a:gd name="T76" fmla="*/ 473 w 699"/>
                <a:gd name="T77" fmla="*/ 1832 h 698"/>
                <a:gd name="T78" fmla="*/ 814 w 699"/>
                <a:gd name="T79" fmla="*/ 1982 h 698"/>
                <a:gd name="T80" fmla="*/ 860 w 699"/>
                <a:gd name="T81" fmla="*/ 2023 h 698"/>
                <a:gd name="T82" fmla="*/ 1195 w 699"/>
                <a:gd name="T83" fmla="*/ 1997 h 698"/>
                <a:gd name="T84" fmla="*/ 1233 w 699"/>
                <a:gd name="T85" fmla="*/ 1800 h 698"/>
                <a:gd name="T86" fmla="*/ 1539 w 699"/>
                <a:gd name="T87" fmla="*/ 1832 h 698"/>
                <a:gd name="T88" fmla="*/ 1631 w 699"/>
                <a:gd name="T89" fmla="*/ 1814 h 698"/>
                <a:gd name="T90" fmla="*/ 1827 w 699"/>
                <a:gd name="T91" fmla="*/ 1609 h 698"/>
                <a:gd name="T92" fmla="*/ 1825 w 699"/>
                <a:gd name="T93" fmla="*/ 1548 h 698"/>
                <a:gd name="T94" fmla="*/ 1683 w 699"/>
                <a:gd name="T95" fmla="*/ 1362 h 698"/>
                <a:gd name="T96" fmla="*/ 1992 w 699"/>
                <a:gd name="T97" fmla="*/ 1197 h 698"/>
                <a:gd name="T98" fmla="*/ 2018 w 699"/>
                <a:gd name="T99" fmla="*/ 867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9"/>
                <a:gd name="T151" fmla="*/ 0 h 698"/>
                <a:gd name="T152" fmla="*/ 699 w 699"/>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9" h="698">
                  <a:moveTo>
                    <a:pt x="466" y="348"/>
                  </a:moveTo>
                  <a:lnTo>
                    <a:pt x="466" y="359"/>
                  </a:lnTo>
                  <a:lnTo>
                    <a:pt x="462" y="371"/>
                  </a:lnTo>
                  <a:lnTo>
                    <a:pt x="461" y="383"/>
                  </a:lnTo>
                  <a:lnTo>
                    <a:pt x="456" y="393"/>
                  </a:lnTo>
                  <a:lnTo>
                    <a:pt x="451" y="403"/>
                  </a:lnTo>
                  <a:lnTo>
                    <a:pt x="446" y="413"/>
                  </a:lnTo>
                  <a:lnTo>
                    <a:pt x="439" y="421"/>
                  </a:lnTo>
                  <a:lnTo>
                    <a:pt x="432" y="430"/>
                  </a:lnTo>
                  <a:lnTo>
                    <a:pt x="424" y="438"/>
                  </a:lnTo>
                  <a:lnTo>
                    <a:pt x="414" y="445"/>
                  </a:lnTo>
                  <a:lnTo>
                    <a:pt x="404" y="450"/>
                  </a:lnTo>
                  <a:lnTo>
                    <a:pt x="394" y="455"/>
                  </a:lnTo>
                  <a:lnTo>
                    <a:pt x="384" y="460"/>
                  </a:lnTo>
                  <a:lnTo>
                    <a:pt x="372" y="462"/>
                  </a:lnTo>
                  <a:lnTo>
                    <a:pt x="360" y="463"/>
                  </a:lnTo>
                  <a:lnTo>
                    <a:pt x="349" y="465"/>
                  </a:lnTo>
                  <a:lnTo>
                    <a:pt x="337" y="463"/>
                  </a:lnTo>
                  <a:lnTo>
                    <a:pt x="325" y="462"/>
                  </a:lnTo>
                  <a:lnTo>
                    <a:pt x="315" y="460"/>
                  </a:lnTo>
                  <a:lnTo>
                    <a:pt x="303" y="455"/>
                  </a:lnTo>
                  <a:lnTo>
                    <a:pt x="293" y="450"/>
                  </a:lnTo>
                  <a:lnTo>
                    <a:pt x="285" y="445"/>
                  </a:lnTo>
                  <a:lnTo>
                    <a:pt x="275" y="438"/>
                  </a:lnTo>
                  <a:lnTo>
                    <a:pt x="267" y="430"/>
                  </a:lnTo>
                  <a:lnTo>
                    <a:pt x="260" y="421"/>
                  </a:lnTo>
                  <a:lnTo>
                    <a:pt x="253" y="413"/>
                  </a:lnTo>
                  <a:lnTo>
                    <a:pt x="247" y="403"/>
                  </a:lnTo>
                  <a:lnTo>
                    <a:pt x="241" y="393"/>
                  </a:lnTo>
                  <a:lnTo>
                    <a:pt x="238" y="383"/>
                  </a:lnTo>
                  <a:lnTo>
                    <a:pt x="235" y="371"/>
                  </a:lnTo>
                  <a:lnTo>
                    <a:pt x="233" y="359"/>
                  </a:lnTo>
                  <a:lnTo>
                    <a:pt x="233" y="348"/>
                  </a:lnTo>
                  <a:lnTo>
                    <a:pt x="233" y="336"/>
                  </a:lnTo>
                  <a:lnTo>
                    <a:pt x="235" y="324"/>
                  </a:lnTo>
                  <a:lnTo>
                    <a:pt x="238" y="314"/>
                  </a:lnTo>
                  <a:lnTo>
                    <a:pt x="241" y="303"/>
                  </a:lnTo>
                  <a:lnTo>
                    <a:pt x="247" y="293"/>
                  </a:lnTo>
                  <a:lnTo>
                    <a:pt x="253" y="282"/>
                  </a:lnTo>
                  <a:lnTo>
                    <a:pt x="260" y="274"/>
                  </a:lnTo>
                  <a:lnTo>
                    <a:pt x="267" y="266"/>
                  </a:lnTo>
                  <a:lnTo>
                    <a:pt x="275" y="259"/>
                  </a:lnTo>
                  <a:lnTo>
                    <a:pt x="285" y="252"/>
                  </a:lnTo>
                  <a:lnTo>
                    <a:pt x="293" y="246"/>
                  </a:lnTo>
                  <a:lnTo>
                    <a:pt x="303" y="241"/>
                  </a:lnTo>
                  <a:lnTo>
                    <a:pt x="315" y="237"/>
                  </a:lnTo>
                  <a:lnTo>
                    <a:pt x="325" y="234"/>
                  </a:lnTo>
                  <a:lnTo>
                    <a:pt x="337" y="232"/>
                  </a:lnTo>
                  <a:lnTo>
                    <a:pt x="349" y="232"/>
                  </a:lnTo>
                  <a:lnTo>
                    <a:pt x="360" y="232"/>
                  </a:lnTo>
                  <a:lnTo>
                    <a:pt x="372" y="234"/>
                  </a:lnTo>
                  <a:lnTo>
                    <a:pt x="384" y="237"/>
                  </a:lnTo>
                  <a:lnTo>
                    <a:pt x="394" y="241"/>
                  </a:lnTo>
                  <a:lnTo>
                    <a:pt x="404" y="246"/>
                  </a:lnTo>
                  <a:lnTo>
                    <a:pt x="414" y="252"/>
                  </a:lnTo>
                  <a:lnTo>
                    <a:pt x="424" y="259"/>
                  </a:lnTo>
                  <a:lnTo>
                    <a:pt x="432" y="266"/>
                  </a:lnTo>
                  <a:lnTo>
                    <a:pt x="439" y="274"/>
                  </a:lnTo>
                  <a:lnTo>
                    <a:pt x="446" y="282"/>
                  </a:lnTo>
                  <a:lnTo>
                    <a:pt x="451" y="293"/>
                  </a:lnTo>
                  <a:lnTo>
                    <a:pt x="456" y="303"/>
                  </a:lnTo>
                  <a:lnTo>
                    <a:pt x="461" y="314"/>
                  </a:lnTo>
                  <a:lnTo>
                    <a:pt x="462" y="324"/>
                  </a:lnTo>
                  <a:lnTo>
                    <a:pt x="466" y="336"/>
                  </a:lnTo>
                  <a:lnTo>
                    <a:pt x="466" y="348"/>
                  </a:lnTo>
                  <a:close/>
                  <a:moveTo>
                    <a:pt x="699" y="299"/>
                  </a:moveTo>
                  <a:lnTo>
                    <a:pt x="697" y="293"/>
                  </a:lnTo>
                  <a:lnTo>
                    <a:pt x="695" y="288"/>
                  </a:lnTo>
                  <a:lnTo>
                    <a:pt x="690" y="284"/>
                  </a:lnTo>
                  <a:lnTo>
                    <a:pt x="685" y="282"/>
                  </a:lnTo>
                  <a:lnTo>
                    <a:pt x="601" y="269"/>
                  </a:lnTo>
                  <a:lnTo>
                    <a:pt x="593" y="247"/>
                  </a:lnTo>
                  <a:lnTo>
                    <a:pt x="583" y="226"/>
                  </a:lnTo>
                  <a:lnTo>
                    <a:pt x="595" y="209"/>
                  </a:lnTo>
                  <a:lnTo>
                    <a:pt x="606" y="194"/>
                  </a:lnTo>
                  <a:lnTo>
                    <a:pt x="620" y="179"/>
                  </a:lnTo>
                  <a:lnTo>
                    <a:pt x="632" y="164"/>
                  </a:lnTo>
                  <a:lnTo>
                    <a:pt x="633" y="159"/>
                  </a:lnTo>
                  <a:lnTo>
                    <a:pt x="635" y="152"/>
                  </a:lnTo>
                  <a:lnTo>
                    <a:pt x="633" y="147"/>
                  </a:lnTo>
                  <a:lnTo>
                    <a:pt x="632" y="142"/>
                  </a:lnTo>
                  <a:lnTo>
                    <a:pt x="615" y="122"/>
                  </a:lnTo>
                  <a:lnTo>
                    <a:pt x="596" y="102"/>
                  </a:lnTo>
                  <a:lnTo>
                    <a:pt x="576" y="83"/>
                  </a:lnTo>
                  <a:lnTo>
                    <a:pt x="556" y="65"/>
                  </a:lnTo>
                  <a:lnTo>
                    <a:pt x="551" y="62"/>
                  </a:lnTo>
                  <a:lnTo>
                    <a:pt x="545" y="60"/>
                  </a:lnTo>
                  <a:lnTo>
                    <a:pt x="540" y="62"/>
                  </a:lnTo>
                  <a:lnTo>
                    <a:pt x="534" y="65"/>
                  </a:lnTo>
                  <a:lnTo>
                    <a:pt x="469" y="113"/>
                  </a:lnTo>
                  <a:lnTo>
                    <a:pt x="449" y="103"/>
                  </a:lnTo>
                  <a:lnTo>
                    <a:pt x="429" y="97"/>
                  </a:lnTo>
                  <a:lnTo>
                    <a:pt x="416" y="13"/>
                  </a:lnTo>
                  <a:lnTo>
                    <a:pt x="414" y="8"/>
                  </a:lnTo>
                  <a:lnTo>
                    <a:pt x="411" y="3"/>
                  </a:lnTo>
                  <a:lnTo>
                    <a:pt x="406" y="0"/>
                  </a:lnTo>
                  <a:lnTo>
                    <a:pt x="401" y="0"/>
                  </a:lnTo>
                  <a:lnTo>
                    <a:pt x="298" y="0"/>
                  </a:lnTo>
                  <a:lnTo>
                    <a:pt x="293" y="0"/>
                  </a:lnTo>
                  <a:lnTo>
                    <a:pt x="288" y="3"/>
                  </a:lnTo>
                  <a:lnTo>
                    <a:pt x="285" y="6"/>
                  </a:lnTo>
                  <a:lnTo>
                    <a:pt x="282" y="11"/>
                  </a:lnTo>
                  <a:lnTo>
                    <a:pt x="278" y="33"/>
                  </a:lnTo>
                  <a:lnTo>
                    <a:pt x="275" y="55"/>
                  </a:lnTo>
                  <a:lnTo>
                    <a:pt x="272" y="75"/>
                  </a:lnTo>
                  <a:lnTo>
                    <a:pt x="270" y="97"/>
                  </a:lnTo>
                  <a:lnTo>
                    <a:pt x="248" y="105"/>
                  </a:lnTo>
                  <a:lnTo>
                    <a:pt x="228" y="113"/>
                  </a:lnTo>
                  <a:lnTo>
                    <a:pt x="164" y="65"/>
                  </a:lnTo>
                  <a:lnTo>
                    <a:pt x="159" y="62"/>
                  </a:lnTo>
                  <a:lnTo>
                    <a:pt x="153" y="60"/>
                  </a:lnTo>
                  <a:lnTo>
                    <a:pt x="146" y="63"/>
                  </a:lnTo>
                  <a:lnTo>
                    <a:pt x="134" y="72"/>
                  </a:lnTo>
                  <a:lnTo>
                    <a:pt x="123" y="82"/>
                  </a:lnTo>
                  <a:lnTo>
                    <a:pt x="108" y="95"/>
                  </a:lnTo>
                  <a:lnTo>
                    <a:pt x="82" y="123"/>
                  </a:lnTo>
                  <a:lnTo>
                    <a:pt x="66" y="142"/>
                  </a:lnTo>
                  <a:lnTo>
                    <a:pt x="62" y="147"/>
                  </a:lnTo>
                  <a:lnTo>
                    <a:pt x="62" y="152"/>
                  </a:lnTo>
                  <a:lnTo>
                    <a:pt x="62" y="159"/>
                  </a:lnTo>
                  <a:lnTo>
                    <a:pt x="66" y="164"/>
                  </a:lnTo>
                  <a:lnTo>
                    <a:pt x="79" y="179"/>
                  </a:lnTo>
                  <a:lnTo>
                    <a:pt x="91" y="194"/>
                  </a:lnTo>
                  <a:lnTo>
                    <a:pt x="103" y="211"/>
                  </a:lnTo>
                  <a:lnTo>
                    <a:pt x="114" y="226"/>
                  </a:lnTo>
                  <a:lnTo>
                    <a:pt x="104" y="247"/>
                  </a:lnTo>
                  <a:lnTo>
                    <a:pt x="97" y="267"/>
                  </a:lnTo>
                  <a:lnTo>
                    <a:pt x="12" y="281"/>
                  </a:lnTo>
                  <a:lnTo>
                    <a:pt x="7" y="282"/>
                  </a:lnTo>
                  <a:lnTo>
                    <a:pt x="4" y="288"/>
                  </a:lnTo>
                  <a:lnTo>
                    <a:pt x="0" y="293"/>
                  </a:lnTo>
                  <a:lnTo>
                    <a:pt x="0" y="298"/>
                  </a:lnTo>
                  <a:lnTo>
                    <a:pt x="0" y="398"/>
                  </a:lnTo>
                  <a:lnTo>
                    <a:pt x="0" y="403"/>
                  </a:lnTo>
                  <a:lnTo>
                    <a:pt x="4" y="408"/>
                  </a:lnTo>
                  <a:lnTo>
                    <a:pt x="9" y="411"/>
                  </a:lnTo>
                  <a:lnTo>
                    <a:pt x="14" y="415"/>
                  </a:lnTo>
                  <a:lnTo>
                    <a:pt x="96" y="426"/>
                  </a:lnTo>
                  <a:lnTo>
                    <a:pt x="104" y="450"/>
                  </a:lnTo>
                  <a:lnTo>
                    <a:pt x="116" y="472"/>
                  </a:lnTo>
                  <a:lnTo>
                    <a:pt x="104" y="487"/>
                  </a:lnTo>
                  <a:lnTo>
                    <a:pt x="91" y="503"/>
                  </a:lnTo>
                  <a:lnTo>
                    <a:pt x="79" y="519"/>
                  </a:lnTo>
                  <a:lnTo>
                    <a:pt x="67" y="534"/>
                  </a:lnTo>
                  <a:lnTo>
                    <a:pt x="66" y="539"/>
                  </a:lnTo>
                  <a:lnTo>
                    <a:pt x="64" y="544"/>
                  </a:lnTo>
                  <a:lnTo>
                    <a:pt x="64" y="550"/>
                  </a:lnTo>
                  <a:lnTo>
                    <a:pt x="67" y="555"/>
                  </a:lnTo>
                  <a:lnTo>
                    <a:pt x="84" y="574"/>
                  </a:lnTo>
                  <a:lnTo>
                    <a:pt x="103" y="594"/>
                  </a:lnTo>
                  <a:lnTo>
                    <a:pt x="123" y="614"/>
                  </a:lnTo>
                  <a:lnTo>
                    <a:pt x="143" y="631"/>
                  </a:lnTo>
                  <a:lnTo>
                    <a:pt x="148" y="634"/>
                  </a:lnTo>
                  <a:lnTo>
                    <a:pt x="153" y="636"/>
                  </a:lnTo>
                  <a:lnTo>
                    <a:pt x="159" y="636"/>
                  </a:lnTo>
                  <a:lnTo>
                    <a:pt x="164" y="632"/>
                  </a:lnTo>
                  <a:lnTo>
                    <a:pt x="228" y="584"/>
                  </a:lnTo>
                  <a:lnTo>
                    <a:pt x="248" y="592"/>
                  </a:lnTo>
                  <a:lnTo>
                    <a:pt x="270" y="601"/>
                  </a:lnTo>
                  <a:lnTo>
                    <a:pt x="282" y="684"/>
                  </a:lnTo>
                  <a:lnTo>
                    <a:pt x="285" y="689"/>
                  </a:lnTo>
                  <a:lnTo>
                    <a:pt x="288" y="694"/>
                  </a:lnTo>
                  <a:lnTo>
                    <a:pt x="293" y="696"/>
                  </a:lnTo>
                  <a:lnTo>
                    <a:pt x="298" y="698"/>
                  </a:lnTo>
                  <a:lnTo>
                    <a:pt x="401" y="698"/>
                  </a:lnTo>
                  <a:lnTo>
                    <a:pt x="406" y="696"/>
                  </a:lnTo>
                  <a:lnTo>
                    <a:pt x="411" y="694"/>
                  </a:lnTo>
                  <a:lnTo>
                    <a:pt x="414" y="689"/>
                  </a:lnTo>
                  <a:lnTo>
                    <a:pt x="416" y="684"/>
                  </a:lnTo>
                  <a:lnTo>
                    <a:pt x="421" y="664"/>
                  </a:lnTo>
                  <a:lnTo>
                    <a:pt x="424" y="642"/>
                  </a:lnTo>
                  <a:lnTo>
                    <a:pt x="427" y="621"/>
                  </a:lnTo>
                  <a:lnTo>
                    <a:pt x="429" y="601"/>
                  </a:lnTo>
                  <a:lnTo>
                    <a:pt x="451" y="592"/>
                  </a:lnTo>
                  <a:lnTo>
                    <a:pt x="471" y="582"/>
                  </a:lnTo>
                  <a:lnTo>
                    <a:pt x="533" y="632"/>
                  </a:lnTo>
                  <a:lnTo>
                    <a:pt x="540" y="634"/>
                  </a:lnTo>
                  <a:lnTo>
                    <a:pt x="545" y="636"/>
                  </a:lnTo>
                  <a:lnTo>
                    <a:pt x="553" y="632"/>
                  </a:lnTo>
                  <a:lnTo>
                    <a:pt x="565" y="626"/>
                  </a:lnTo>
                  <a:lnTo>
                    <a:pt x="576" y="614"/>
                  </a:lnTo>
                  <a:lnTo>
                    <a:pt x="591" y="601"/>
                  </a:lnTo>
                  <a:lnTo>
                    <a:pt x="617" y="574"/>
                  </a:lnTo>
                  <a:lnTo>
                    <a:pt x="633" y="555"/>
                  </a:lnTo>
                  <a:lnTo>
                    <a:pt x="637" y="550"/>
                  </a:lnTo>
                  <a:lnTo>
                    <a:pt x="637" y="544"/>
                  </a:lnTo>
                  <a:lnTo>
                    <a:pt x="635" y="539"/>
                  </a:lnTo>
                  <a:lnTo>
                    <a:pt x="632" y="534"/>
                  </a:lnTo>
                  <a:lnTo>
                    <a:pt x="620" y="517"/>
                  </a:lnTo>
                  <a:lnTo>
                    <a:pt x="608" y="502"/>
                  </a:lnTo>
                  <a:lnTo>
                    <a:pt x="595" y="487"/>
                  </a:lnTo>
                  <a:lnTo>
                    <a:pt x="583" y="470"/>
                  </a:lnTo>
                  <a:lnTo>
                    <a:pt x="593" y="450"/>
                  </a:lnTo>
                  <a:lnTo>
                    <a:pt x="601" y="428"/>
                  </a:lnTo>
                  <a:lnTo>
                    <a:pt x="685" y="416"/>
                  </a:lnTo>
                  <a:lnTo>
                    <a:pt x="690" y="413"/>
                  </a:lnTo>
                  <a:lnTo>
                    <a:pt x="695" y="410"/>
                  </a:lnTo>
                  <a:lnTo>
                    <a:pt x="697" y="405"/>
                  </a:lnTo>
                  <a:lnTo>
                    <a:pt x="699" y="400"/>
                  </a:lnTo>
                  <a:lnTo>
                    <a:pt x="699" y="299"/>
                  </a:lnTo>
                  <a:close/>
                </a:path>
              </a:pathLst>
            </a:custGeom>
            <a:solidFill>
              <a:srgbClr val="CD6126"/>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0-#ppt_w/2"/>
                                          </p:val>
                                        </p:tav>
                                        <p:tav tm="100000">
                                          <p:val>
                                            <p:strVal val="#ppt_x"/>
                                          </p:val>
                                        </p:tav>
                                      </p:tavLst>
                                    </p:anim>
                                    <p:anim calcmode="lin" valueType="num">
                                      <p:cBhvr additive="base">
                                        <p:cTn id="8" dur="500" fill="hold"/>
                                        <p:tgtEl>
                                          <p:spTgt spid="245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3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8463" y="1087438"/>
            <a:ext cx="1884362"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79" name="Group 366"/>
          <p:cNvGrpSpPr>
            <a:grpSpLocks/>
          </p:cNvGrpSpPr>
          <p:nvPr/>
        </p:nvGrpSpPr>
        <p:grpSpPr bwMode="auto">
          <a:xfrm>
            <a:off x="9831388" y="1693863"/>
            <a:ext cx="6515100" cy="920750"/>
            <a:chOff x="0" y="0"/>
            <a:chExt cx="6515142" cy="921518"/>
          </a:xfrm>
        </p:grpSpPr>
        <p:sp>
          <p:nvSpPr>
            <p:cNvPr id="24601" name="Shape 365"/>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HOW WE DO?</a:t>
              </a:r>
            </a:p>
          </p:txBody>
        </p:sp>
        <p:pic>
          <p:nvPicPr>
            <p:cNvPr id="24602" name="图片 3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0" name="Shape 370"/>
          <p:cNvSpPr>
            <a:spLocks/>
          </p:cNvSpPr>
          <p:nvPr/>
        </p:nvSpPr>
        <p:spPr bwMode="auto">
          <a:xfrm>
            <a:off x="4387850" y="5573713"/>
            <a:ext cx="5108575" cy="5110162"/>
          </a:xfrm>
          <a:custGeom>
            <a:avLst/>
            <a:gdLst>
              <a:gd name="T0" fmla="*/ 0 w 21600"/>
              <a:gd name="T1" fmla="*/ 2555081 h 21600"/>
              <a:gd name="T2" fmla="*/ 2554288 w 21600"/>
              <a:gd name="T3" fmla="*/ 5110162 h 21600"/>
              <a:gd name="T4" fmla="*/ 5108575 w 21600"/>
              <a:gd name="T5" fmla="*/ 2555081 h 21600"/>
              <a:gd name="T6" fmla="*/ 2554288 w 21600"/>
              <a:gd name="T7" fmla="*/ 0 h 21600"/>
              <a:gd name="T8" fmla="*/ 0 w 21600"/>
              <a:gd name="T9" fmla="*/ 2555081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7356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1" name="Shape 371"/>
          <p:cNvSpPr>
            <a:spLocks/>
          </p:cNvSpPr>
          <p:nvPr/>
        </p:nvSpPr>
        <p:spPr bwMode="auto">
          <a:xfrm>
            <a:off x="7864475" y="4335463"/>
            <a:ext cx="3063875" cy="3063875"/>
          </a:xfrm>
          <a:custGeom>
            <a:avLst/>
            <a:gdLst>
              <a:gd name="T0" fmla="*/ 0 w 21600"/>
              <a:gd name="T1" fmla="*/ 1531938 h 21600"/>
              <a:gd name="T2" fmla="*/ 1531938 w 21600"/>
              <a:gd name="T3" fmla="*/ 3063875 h 21600"/>
              <a:gd name="T4" fmla="*/ 3063875 w 21600"/>
              <a:gd name="T5" fmla="*/ 1531938 h 21600"/>
              <a:gd name="T6" fmla="*/ 1531938 w 21600"/>
              <a:gd name="T7" fmla="*/ 0 h 21600"/>
              <a:gd name="T8" fmla="*/ 0 w 21600"/>
              <a:gd name="T9" fmla="*/ 153193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2" name="Shape 372"/>
          <p:cNvSpPr>
            <a:spLocks/>
          </p:cNvSpPr>
          <p:nvPr/>
        </p:nvSpPr>
        <p:spPr bwMode="auto">
          <a:xfrm>
            <a:off x="7864475" y="8842375"/>
            <a:ext cx="3063875" cy="3063875"/>
          </a:xfrm>
          <a:custGeom>
            <a:avLst/>
            <a:gdLst>
              <a:gd name="T0" fmla="*/ 0 w 21600"/>
              <a:gd name="T1" fmla="*/ 1531938 h 21600"/>
              <a:gd name="T2" fmla="*/ 1531938 w 21600"/>
              <a:gd name="T3" fmla="*/ 3063875 h 21600"/>
              <a:gd name="T4" fmla="*/ 3063875 w 21600"/>
              <a:gd name="T5" fmla="*/ 1531938 h 21600"/>
              <a:gd name="T6" fmla="*/ 1531938 w 21600"/>
              <a:gd name="T7" fmla="*/ 0 h 21600"/>
              <a:gd name="T8" fmla="*/ 0 w 21600"/>
              <a:gd name="T9" fmla="*/ 153193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3" name="Shape 373"/>
          <p:cNvSpPr>
            <a:spLocks/>
          </p:cNvSpPr>
          <p:nvPr/>
        </p:nvSpPr>
        <p:spPr bwMode="auto">
          <a:xfrm>
            <a:off x="3051175" y="4335463"/>
            <a:ext cx="3063875" cy="3063875"/>
          </a:xfrm>
          <a:custGeom>
            <a:avLst/>
            <a:gdLst>
              <a:gd name="T0" fmla="*/ 0 w 21600"/>
              <a:gd name="T1" fmla="*/ 1531938 h 21600"/>
              <a:gd name="T2" fmla="*/ 1531938 w 21600"/>
              <a:gd name="T3" fmla="*/ 3063875 h 21600"/>
              <a:gd name="T4" fmla="*/ 3063875 w 21600"/>
              <a:gd name="T5" fmla="*/ 1531938 h 21600"/>
              <a:gd name="T6" fmla="*/ 1531938 w 21600"/>
              <a:gd name="T7" fmla="*/ 0 h 21600"/>
              <a:gd name="T8" fmla="*/ 0 w 21600"/>
              <a:gd name="T9" fmla="*/ 153193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4" name="Shape 374"/>
          <p:cNvSpPr>
            <a:spLocks/>
          </p:cNvSpPr>
          <p:nvPr/>
        </p:nvSpPr>
        <p:spPr bwMode="auto">
          <a:xfrm>
            <a:off x="3051175" y="8842375"/>
            <a:ext cx="3063875" cy="3063875"/>
          </a:xfrm>
          <a:custGeom>
            <a:avLst/>
            <a:gdLst>
              <a:gd name="T0" fmla="*/ 0 w 21600"/>
              <a:gd name="T1" fmla="*/ 1531938 h 21600"/>
              <a:gd name="T2" fmla="*/ 1531938 w 21600"/>
              <a:gd name="T3" fmla="*/ 3063875 h 21600"/>
              <a:gd name="T4" fmla="*/ 3063875 w 21600"/>
              <a:gd name="T5" fmla="*/ 1531938 h 21600"/>
              <a:gd name="T6" fmla="*/ 1531938 w 21600"/>
              <a:gd name="T7" fmla="*/ 0 h 21600"/>
              <a:gd name="T8" fmla="*/ 0 w 21600"/>
              <a:gd name="T9" fmla="*/ 153193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5" name="Shape 375"/>
          <p:cNvSpPr>
            <a:spLocks/>
          </p:cNvSpPr>
          <p:nvPr/>
        </p:nvSpPr>
        <p:spPr bwMode="auto">
          <a:xfrm>
            <a:off x="14790738" y="5565775"/>
            <a:ext cx="5110162" cy="5110163"/>
          </a:xfrm>
          <a:custGeom>
            <a:avLst/>
            <a:gdLst>
              <a:gd name="T0" fmla="*/ 0 w 21600"/>
              <a:gd name="T1" fmla="*/ 2555082 h 21600"/>
              <a:gd name="T2" fmla="*/ 2555081 w 21600"/>
              <a:gd name="T3" fmla="*/ 5110163 h 21600"/>
              <a:gd name="T4" fmla="*/ 5110162 w 21600"/>
              <a:gd name="T5" fmla="*/ 2555082 h 21600"/>
              <a:gd name="T6" fmla="*/ 2555081 w 21600"/>
              <a:gd name="T7" fmla="*/ 0 h 21600"/>
              <a:gd name="T8" fmla="*/ 0 w 21600"/>
              <a:gd name="T9" fmla="*/ 255508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53662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6" name="Shape 376"/>
          <p:cNvSpPr>
            <a:spLocks/>
          </p:cNvSpPr>
          <p:nvPr/>
        </p:nvSpPr>
        <p:spPr bwMode="auto">
          <a:xfrm>
            <a:off x="18268950" y="4327525"/>
            <a:ext cx="3063875" cy="3063875"/>
          </a:xfrm>
          <a:custGeom>
            <a:avLst/>
            <a:gdLst>
              <a:gd name="T0" fmla="*/ 0 w 21600"/>
              <a:gd name="T1" fmla="*/ 1531938 h 21600"/>
              <a:gd name="T2" fmla="*/ 1531938 w 21600"/>
              <a:gd name="T3" fmla="*/ 3063875 h 21600"/>
              <a:gd name="T4" fmla="*/ 3063875 w 21600"/>
              <a:gd name="T5" fmla="*/ 1531938 h 21600"/>
              <a:gd name="T6" fmla="*/ 1531938 w 21600"/>
              <a:gd name="T7" fmla="*/ 0 h 21600"/>
              <a:gd name="T8" fmla="*/ 0 w 21600"/>
              <a:gd name="T9" fmla="*/ 153193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7" name="Shape 377"/>
          <p:cNvSpPr>
            <a:spLocks/>
          </p:cNvSpPr>
          <p:nvPr/>
        </p:nvSpPr>
        <p:spPr bwMode="auto">
          <a:xfrm>
            <a:off x="18268950" y="8931275"/>
            <a:ext cx="3063875" cy="3065463"/>
          </a:xfrm>
          <a:custGeom>
            <a:avLst/>
            <a:gdLst>
              <a:gd name="T0" fmla="*/ 0 w 21600"/>
              <a:gd name="T1" fmla="*/ 1532732 h 21600"/>
              <a:gd name="T2" fmla="*/ 1531938 w 21600"/>
              <a:gd name="T3" fmla="*/ 3065463 h 21600"/>
              <a:gd name="T4" fmla="*/ 3063875 w 21600"/>
              <a:gd name="T5" fmla="*/ 1532732 h 21600"/>
              <a:gd name="T6" fmla="*/ 1531938 w 21600"/>
              <a:gd name="T7" fmla="*/ 0 h 21600"/>
              <a:gd name="T8" fmla="*/ 0 w 21600"/>
              <a:gd name="T9" fmla="*/ 153273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8" name="Shape 378"/>
          <p:cNvSpPr>
            <a:spLocks/>
          </p:cNvSpPr>
          <p:nvPr/>
        </p:nvSpPr>
        <p:spPr bwMode="auto">
          <a:xfrm>
            <a:off x="13455650" y="4327525"/>
            <a:ext cx="3063875" cy="3063875"/>
          </a:xfrm>
          <a:custGeom>
            <a:avLst/>
            <a:gdLst>
              <a:gd name="T0" fmla="*/ 0 w 21600"/>
              <a:gd name="T1" fmla="*/ 1531938 h 21600"/>
              <a:gd name="T2" fmla="*/ 1531938 w 21600"/>
              <a:gd name="T3" fmla="*/ 3063875 h 21600"/>
              <a:gd name="T4" fmla="*/ 3063875 w 21600"/>
              <a:gd name="T5" fmla="*/ 1531938 h 21600"/>
              <a:gd name="T6" fmla="*/ 1531938 w 21600"/>
              <a:gd name="T7" fmla="*/ 0 h 21600"/>
              <a:gd name="T8" fmla="*/ 0 w 21600"/>
              <a:gd name="T9" fmla="*/ 153193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89" name="Shape 379"/>
          <p:cNvSpPr>
            <a:spLocks/>
          </p:cNvSpPr>
          <p:nvPr/>
        </p:nvSpPr>
        <p:spPr bwMode="auto">
          <a:xfrm>
            <a:off x="13455650" y="8931275"/>
            <a:ext cx="3063875" cy="3065463"/>
          </a:xfrm>
          <a:custGeom>
            <a:avLst/>
            <a:gdLst>
              <a:gd name="T0" fmla="*/ 0 w 21600"/>
              <a:gd name="T1" fmla="*/ 1532732 h 21600"/>
              <a:gd name="T2" fmla="*/ 1531938 w 21600"/>
              <a:gd name="T3" fmla="*/ 3065463 h 21600"/>
              <a:gd name="T4" fmla="*/ 3063875 w 21600"/>
              <a:gd name="T5" fmla="*/ 1532732 h 21600"/>
              <a:gd name="T6" fmla="*/ 1531938 w 21600"/>
              <a:gd name="T7" fmla="*/ 0 h 21600"/>
              <a:gd name="T8" fmla="*/ 0 w 21600"/>
              <a:gd name="T9" fmla="*/ 153273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extrusionOk="0">
                <a:moveTo>
                  <a:pt x="0" y="10800"/>
                </a:moveTo>
                <a:lnTo>
                  <a:pt x="10800" y="21600"/>
                </a:lnTo>
                <a:lnTo>
                  <a:pt x="21600" y="10800"/>
                </a:lnTo>
                <a:lnTo>
                  <a:pt x="10800" y="0"/>
                </a:lnTo>
                <a:lnTo>
                  <a:pt x="0" y="1080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4590" name="Shape 380"/>
          <p:cNvSpPr>
            <a:spLocks noChangeArrowheads="1"/>
          </p:cNvSpPr>
          <p:nvPr/>
        </p:nvSpPr>
        <p:spPr bwMode="auto">
          <a:xfrm>
            <a:off x="5648325" y="7262813"/>
            <a:ext cx="258762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F3F5F9"/>
                </a:solidFill>
                <a:latin typeface="Arial" pitchFamily="34" charset="0"/>
                <a:cs typeface="Arial" pitchFamily="34" charset="0"/>
                <a:sym typeface="Arial" pitchFamily="34" charset="0"/>
              </a:rPr>
              <a:t>Lorem Ipsum is simply dummy text Lorem Ipsum is simply dummy text of</a:t>
            </a:r>
          </a:p>
        </p:txBody>
      </p:sp>
      <p:sp>
        <p:nvSpPr>
          <p:cNvPr id="24591" name="Shape 381"/>
          <p:cNvSpPr>
            <a:spLocks noChangeArrowheads="1"/>
          </p:cNvSpPr>
          <p:nvPr/>
        </p:nvSpPr>
        <p:spPr bwMode="auto">
          <a:xfrm>
            <a:off x="16052800" y="7248525"/>
            <a:ext cx="258762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F3F5F9"/>
                </a:solidFill>
                <a:latin typeface="Arial" pitchFamily="34" charset="0"/>
                <a:cs typeface="Arial" pitchFamily="34" charset="0"/>
                <a:sym typeface="Arial" pitchFamily="34" charset="0"/>
              </a:rPr>
              <a:t>Lorem Ipsum is simply dummy text Lorem Ipsum is simply dummy text of</a:t>
            </a:r>
          </a:p>
        </p:txBody>
      </p:sp>
      <p:sp>
        <p:nvSpPr>
          <p:cNvPr id="24592" name="Freeform 8"/>
          <p:cNvSpPr>
            <a:spLocks noEditPoints="1" noChangeArrowheads="1"/>
          </p:cNvSpPr>
          <p:nvPr/>
        </p:nvSpPr>
        <p:spPr bwMode="auto">
          <a:xfrm>
            <a:off x="8378825" y="1520825"/>
            <a:ext cx="1281113" cy="1285875"/>
          </a:xfrm>
          <a:custGeom>
            <a:avLst/>
            <a:gdLst>
              <a:gd name="T0" fmla="*/ 844911 w 699"/>
              <a:gd name="T1" fmla="*/ 705573 h 698"/>
              <a:gd name="T2" fmla="*/ 804590 w 699"/>
              <a:gd name="T3" fmla="*/ 775578 h 698"/>
              <a:gd name="T4" fmla="*/ 740443 w 699"/>
              <a:gd name="T5" fmla="*/ 829003 h 698"/>
              <a:gd name="T6" fmla="*/ 659801 w 699"/>
              <a:gd name="T7" fmla="*/ 852951 h 698"/>
              <a:gd name="T8" fmla="*/ 577326 w 699"/>
              <a:gd name="T9" fmla="*/ 847425 h 698"/>
              <a:gd name="T10" fmla="*/ 504014 w 699"/>
              <a:gd name="T11" fmla="*/ 806896 h 698"/>
              <a:gd name="T12" fmla="*/ 452697 w 699"/>
              <a:gd name="T13" fmla="*/ 742418 h 698"/>
              <a:gd name="T14" fmla="*/ 427038 w 699"/>
              <a:gd name="T15" fmla="*/ 661360 h 698"/>
              <a:gd name="T16" fmla="*/ 436202 w 699"/>
              <a:gd name="T17" fmla="*/ 578460 h 698"/>
              <a:gd name="T18" fmla="*/ 476523 w 699"/>
              <a:gd name="T19" fmla="*/ 504770 h 698"/>
              <a:gd name="T20" fmla="*/ 537004 w 699"/>
              <a:gd name="T21" fmla="*/ 453188 h 698"/>
              <a:gd name="T22" fmla="*/ 617647 w 699"/>
              <a:gd name="T23" fmla="*/ 427397 h 698"/>
              <a:gd name="T24" fmla="*/ 703787 w 699"/>
              <a:gd name="T25" fmla="*/ 436608 h 698"/>
              <a:gd name="T26" fmla="*/ 777099 w 699"/>
              <a:gd name="T27" fmla="*/ 477137 h 698"/>
              <a:gd name="T28" fmla="*/ 826584 w 699"/>
              <a:gd name="T29" fmla="*/ 539773 h 698"/>
              <a:gd name="T30" fmla="*/ 854075 w 699"/>
              <a:gd name="T31" fmla="*/ 618989 h 698"/>
              <a:gd name="T32" fmla="*/ 1273782 w 699"/>
              <a:gd name="T33" fmla="*/ 530562 h 698"/>
              <a:gd name="T34" fmla="*/ 1086838 w 699"/>
              <a:gd name="T35" fmla="*/ 455030 h 698"/>
              <a:gd name="T36" fmla="*/ 1136323 w 699"/>
              <a:gd name="T37" fmla="*/ 329759 h 698"/>
              <a:gd name="T38" fmla="*/ 1160150 w 699"/>
              <a:gd name="T39" fmla="*/ 270807 h 698"/>
              <a:gd name="T40" fmla="*/ 1055681 w 699"/>
              <a:gd name="T41" fmla="*/ 152905 h 698"/>
              <a:gd name="T42" fmla="*/ 989701 w 699"/>
              <a:gd name="T43" fmla="*/ 114218 h 698"/>
              <a:gd name="T44" fmla="*/ 786262 w 699"/>
              <a:gd name="T45" fmla="*/ 178696 h 698"/>
              <a:gd name="T46" fmla="*/ 744109 w 699"/>
              <a:gd name="T47" fmla="*/ 0 h 698"/>
              <a:gd name="T48" fmla="*/ 527841 w 699"/>
              <a:gd name="T49" fmla="*/ 5527 h 698"/>
              <a:gd name="T50" fmla="*/ 504014 w 699"/>
              <a:gd name="T51" fmla="*/ 101323 h 698"/>
              <a:gd name="T52" fmla="*/ 417874 w 699"/>
              <a:gd name="T53" fmla="*/ 208172 h 698"/>
              <a:gd name="T54" fmla="*/ 267586 w 699"/>
              <a:gd name="T55" fmla="*/ 116060 h 698"/>
              <a:gd name="T56" fmla="*/ 150288 w 699"/>
              <a:gd name="T57" fmla="*/ 226594 h 698"/>
              <a:gd name="T58" fmla="*/ 113632 w 699"/>
              <a:gd name="T59" fmla="*/ 292914 h 698"/>
              <a:gd name="T60" fmla="*/ 188776 w 699"/>
              <a:gd name="T61" fmla="*/ 388710 h 698"/>
              <a:gd name="T62" fmla="*/ 21993 w 699"/>
              <a:gd name="T63" fmla="*/ 517666 h 698"/>
              <a:gd name="T64" fmla="*/ 0 w 699"/>
              <a:gd name="T65" fmla="*/ 548984 h 698"/>
              <a:gd name="T66" fmla="*/ 16495 w 699"/>
              <a:gd name="T67" fmla="*/ 757156 h 698"/>
              <a:gd name="T68" fmla="*/ 212602 w 699"/>
              <a:gd name="T69" fmla="*/ 869532 h 698"/>
              <a:gd name="T70" fmla="*/ 122796 w 699"/>
              <a:gd name="T71" fmla="*/ 983750 h 698"/>
              <a:gd name="T72" fmla="*/ 122796 w 699"/>
              <a:gd name="T73" fmla="*/ 1022436 h 698"/>
              <a:gd name="T74" fmla="*/ 262087 w 699"/>
              <a:gd name="T75" fmla="*/ 1162446 h 698"/>
              <a:gd name="T76" fmla="*/ 300576 w 699"/>
              <a:gd name="T77" fmla="*/ 1164288 h 698"/>
              <a:gd name="T78" fmla="*/ 516844 w 699"/>
              <a:gd name="T79" fmla="*/ 1260084 h 698"/>
              <a:gd name="T80" fmla="*/ 546168 w 699"/>
              <a:gd name="T81" fmla="*/ 1285875 h 698"/>
              <a:gd name="T82" fmla="*/ 758771 w 699"/>
              <a:gd name="T83" fmla="*/ 1269295 h 698"/>
              <a:gd name="T84" fmla="*/ 782597 w 699"/>
              <a:gd name="T85" fmla="*/ 1144023 h 698"/>
              <a:gd name="T86" fmla="*/ 976872 w 699"/>
              <a:gd name="T87" fmla="*/ 1164288 h 698"/>
              <a:gd name="T88" fmla="*/ 1035521 w 699"/>
              <a:gd name="T89" fmla="*/ 1153235 h 698"/>
              <a:gd name="T90" fmla="*/ 1160150 w 699"/>
              <a:gd name="T91" fmla="*/ 1022436 h 698"/>
              <a:gd name="T92" fmla="*/ 1158317 w 699"/>
              <a:gd name="T93" fmla="*/ 983750 h 698"/>
              <a:gd name="T94" fmla="*/ 1068511 w 699"/>
              <a:gd name="T95" fmla="*/ 865847 h 698"/>
              <a:gd name="T96" fmla="*/ 1264618 w 699"/>
              <a:gd name="T97" fmla="*/ 760840 h 698"/>
              <a:gd name="T98" fmla="*/ 1281113 w 699"/>
              <a:gd name="T99" fmla="*/ 550826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9"/>
              <a:gd name="T151" fmla="*/ 0 h 698"/>
              <a:gd name="T152" fmla="*/ 699 w 699"/>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9" h="698">
                <a:moveTo>
                  <a:pt x="466" y="348"/>
                </a:moveTo>
                <a:lnTo>
                  <a:pt x="466" y="359"/>
                </a:lnTo>
                <a:lnTo>
                  <a:pt x="462" y="371"/>
                </a:lnTo>
                <a:lnTo>
                  <a:pt x="461" y="383"/>
                </a:lnTo>
                <a:lnTo>
                  <a:pt x="456" y="393"/>
                </a:lnTo>
                <a:lnTo>
                  <a:pt x="451" y="403"/>
                </a:lnTo>
                <a:lnTo>
                  <a:pt x="446" y="413"/>
                </a:lnTo>
                <a:lnTo>
                  <a:pt x="439" y="421"/>
                </a:lnTo>
                <a:lnTo>
                  <a:pt x="432" y="430"/>
                </a:lnTo>
                <a:lnTo>
                  <a:pt x="424" y="438"/>
                </a:lnTo>
                <a:lnTo>
                  <a:pt x="414" y="445"/>
                </a:lnTo>
                <a:lnTo>
                  <a:pt x="404" y="450"/>
                </a:lnTo>
                <a:lnTo>
                  <a:pt x="394" y="455"/>
                </a:lnTo>
                <a:lnTo>
                  <a:pt x="384" y="460"/>
                </a:lnTo>
                <a:lnTo>
                  <a:pt x="372" y="462"/>
                </a:lnTo>
                <a:lnTo>
                  <a:pt x="360" y="463"/>
                </a:lnTo>
                <a:lnTo>
                  <a:pt x="349" y="465"/>
                </a:lnTo>
                <a:lnTo>
                  <a:pt x="337" y="463"/>
                </a:lnTo>
                <a:lnTo>
                  <a:pt x="325" y="462"/>
                </a:lnTo>
                <a:lnTo>
                  <a:pt x="315" y="460"/>
                </a:lnTo>
                <a:lnTo>
                  <a:pt x="303" y="455"/>
                </a:lnTo>
                <a:lnTo>
                  <a:pt x="293" y="450"/>
                </a:lnTo>
                <a:lnTo>
                  <a:pt x="285" y="445"/>
                </a:lnTo>
                <a:lnTo>
                  <a:pt x="275" y="438"/>
                </a:lnTo>
                <a:lnTo>
                  <a:pt x="267" y="430"/>
                </a:lnTo>
                <a:lnTo>
                  <a:pt x="260" y="421"/>
                </a:lnTo>
                <a:lnTo>
                  <a:pt x="253" y="413"/>
                </a:lnTo>
                <a:lnTo>
                  <a:pt x="247" y="403"/>
                </a:lnTo>
                <a:lnTo>
                  <a:pt x="241" y="393"/>
                </a:lnTo>
                <a:lnTo>
                  <a:pt x="238" y="383"/>
                </a:lnTo>
                <a:lnTo>
                  <a:pt x="235" y="371"/>
                </a:lnTo>
                <a:lnTo>
                  <a:pt x="233" y="359"/>
                </a:lnTo>
                <a:lnTo>
                  <a:pt x="233" y="348"/>
                </a:lnTo>
                <a:lnTo>
                  <a:pt x="233" y="336"/>
                </a:lnTo>
                <a:lnTo>
                  <a:pt x="235" y="324"/>
                </a:lnTo>
                <a:lnTo>
                  <a:pt x="238" y="314"/>
                </a:lnTo>
                <a:lnTo>
                  <a:pt x="241" y="303"/>
                </a:lnTo>
                <a:lnTo>
                  <a:pt x="247" y="293"/>
                </a:lnTo>
                <a:lnTo>
                  <a:pt x="253" y="282"/>
                </a:lnTo>
                <a:lnTo>
                  <a:pt x="260" y="274"/>
                </a:lnTo>
                <a:lnTo>
                  <a:pt x="267" y="266"/>
                </a:lnTo>
                <a:lnTo>
                  <a:pt x="275" y="259"/>
                </a:lnTo>
                <a:lnTo>
                  <a:pt x="285" y="252"/>
                </a:lnTo>
                <a:lnTo>
                  <a:pt x="293" y="246"/>
                </a:lnTo>
                <a:lnTo>
                  <a:pt x="303" y="241"/>
                </a:lnTo>
                <a:lnTo>
                  <a:pt x="315" y="237"/>
                </a:lnTo>
                <a:lnTo>
                  <a:pt x="325" y="234"/>
                </a:lnTo>
                <a:lnTo>
                  <a:pt x="337" y="232"/>
                </a:lnTo>
                <a:lnTo>
                  <a:pt x="349" y="232"/>
                </a:lnTo>
                <a:lnTo>
                  <a:pt x="360" y="232"/>
                </a:lnTo>
                <a:lnTo>
                  <a:pt x="372" y="234"/>
                </a:lnTo>
                <a:lnTo>
                  <a:pt x="384" y="237"/>
                </a:lnTo>
                <a:lnTo>
                  <a:pt x="394" y="241"/>
                </a:lnTo>
                <a:lnTo>
                  <a:pt x="404" y="246"/>
                </a:lnTo>
                <a:lnTo>
                  <a:pt x="414" y="252"/>
                </a:lnTo>
                <a:lnTo>
                  <a:pt x="424" y="259"/>
                </a:lnTo>
                <a:lnTo>
                  <a:pt x="432" y="266"/>
                </a:lnTo>
                <a:lnTo>
                  <a:pt x="439" y="274"/>
                </a:lnTo>
                <a:lnTo>
                  <a:pt x="446" y="282"/>
                </a:lnTo>
                <a:lnTo>
                  <a:pt x="451" y="293"/>
                </a:lnTo>
                <a:lnTo>
                  <a:pt x="456" y="303"/>
                </a:lnTo>
                <a:lnTo>
                  <a:pt x="461" y="314"/>
                </a:lnTo>
                <a:lnTo>
                  <a:pt x="462" y="324"/>
                </a:lnTo>
                <a:lnTo>
                  <a:pt x="466" y="336"/>
                </a:lnTo>
                <a:lnTo>
                  <a:pt x="466" y="348"/>
                </a:lnTo>
                <a:close/>
                <a:moveTo>
                  <a:pt x="699" y="299"/>
                </a:moveTo>
                <a:lnTo>
                  <a:pt x="697" y="293"/>
                </a:lnTo>
                <a:lnTo>
                  <a:pt x="695" y="288"/>
                </a:lnTo>
                <a:lnTo>
                  <a:pt x="690" y="284"/>
                </a:lnTo>
                <a:lnTo>
                  <a:pt x="685" y="282"/>
                </a:lnTo>
                <a:lnTo>
                  <a:pt x="601" y="269"/>
                </a:lnTo>
                <a:lnTo>
                  <a:pt x="593" y="247"/>
                </a:lnTo>
                <a:lnTo>
                  <a:pt x="583" y="226"/>
                </a:lnTo>
                <a:lnTo>
                  <a:pt x="595" y="209"/>
                </a:lnTo>
                <a:lnTo>
                  <a:pt x="606" y="194"/>
                </a:lnTo>
                <a:lnTo>
                  <a:pt x="620" y="179"/>
                </a:lnTo>
                <a:lnTo>
                  <a:pt x="632" y="164"/>
                </a:lnTo>
                <a:lnTo>
                  <a:pt x="633" y="159"/>
                </a:lnTo>
                <a:lnTo>
                  <a:pt x="635" y="152"/>
                </a:lnTo>
                <a:lnTo>
                  <a:pt x="633" y="147"/>
                </a:lnTo>
                <a:lnTo>
                  <a:pt x="632" y="142"/>
                </a:lnTo>
                <a:lnTo>
                  <a:pt x="615" y="122"/>
                </a:lnTo>
                <a:lnTo>
                  <a:pt x="596" y="102"/>
                </a:lnTo>
                <a:lnTo>
                  <a:pt x="576" y="83"/>
                </a:lnTo>
                <a:lnTo>
                  <a:pt x="556" y="65"/>
                </a:lnTo>
                <a:lnTo>
                  <a:pt x="551" y="62"/>
                </a:lnTo>
                <a:lnTo>
                  <a:pt x="545" y="60"/>
                </a:lnTo>
                <a:lnTo>
                  <a:pt x="540" y="62"/>
                </a:lnTo>
                <a:lnTo>
                  <a:pt x="534" y="65"/>
                </a:lnTo>
                <a:lnTo>
                  <a:pt x="469" y="113"/>
                </a:lnTo>
                <a:lnTo>
                  <a:pt x="449" y="103"/>
                </a:lnTo>
                <a:lnTo>
                  <a:pt x="429" y="97"/>
                </a:lnTo>
                <a:lnTo>
                  <a:pt x="416" y="13"/>
                </a:lnTo>
                <a:lnTo>
                  <a:pt x="414" y="8"/>
                </a:lnTo>
                <a:lnTo>
                  <a:pt x="411" y="3"/>
                </a:lnTo>
                <a:lnTo>
                  <a:pt x="406" y="0"/>
                </a:lnTo>
                <a:lnTo>
                  <a:pt x="401" y="0"/>
                </a:lnTo>
                <a:lnTo>
                  <a:pt x="298" y="0"/>
                </a:lnTo>
                <a:lnTo>
                  <a:pt x="293" y="0"/>
                </a:lnTo>
                <a:lnTo>
                  <a:pt x="288" y="3"/>
                </a:lnTo>
                <a:lnTo>
                  <a:pt x="285" y="6"/>
                </a:lnTo>
                <a:lnTo>
                  <a:pt x="282" y="11"/>
                </a:lnTo>
                <a:lnTo>
                  <a:pt x="278" y="33"/>
                </a:lnTo>
                <a:lnTo>
                  <a:pt x="275" y="55"/>
                </a:lnTo>
                <a:lnTo>
                  <a:pt x="272" y="75"/>
                </a:lnTo>
                <a:lnTo>
                  <a:pt x="270" y="97"/>
                </a:lnTo>
                <a:lnTo>
                  <a:pt x="248" y="105"/>
                </a:lnTo>
                <a:lnTo>
                  <a:pt x="228" y="113"/>
                </a:lnTo>
                <a:lnTo>
                  <a:pt x="164" y="65"/>
                </a:lnTo>
                <a:lnTo>
                  <a:pt x="159" y="62"/>
                </a:lnTo>
                <a:lnTo>
                  <a:pt x="153" y="60"/>
                </a:lnTo>
                <a:lnTo>
                  <a:pt x="146" y="63"/>
                </a:lnTo>
                <a:lnTo>
                  <a:pt x="134" y="72"/>
                </a:lnTo>
                <a:lnTo>
                  <a:pt x="123" y="82"/>
                </a:lnTo>
                <a:lnTo>
                  <a:pt x="108" y="95"/>
                </a:lnTo>
                <a:lnTo>
                  <a:pt x="82" y="123"/>
                </a:lnTo>
                <a:lnTo>
                  <a:pt x="66" y="142"/>
                </a:lnTo>
                <a:lnTo>
                  <a:pt x="62" y="147"/>
                </a:lnTo>
                <a:lnTo>
                  <a:pt x="62" y="152"/>
                </a:lnTo>
                <a:lnTo>
                  <a:pt x="62" y="159"/>
                </a:lnTo>
                <a:lnTo>
                  <a:pt x="66" y="164"/>
                </a:lnTo>
                <a:lnTo>
                  <a:pt x="79" y="179"/>
                </a:lnTo>
                <a:lnTo>
                  <a:pt x="91" y="194"/>
                </a:lnTo>
                <a:lnTo>
                  <a:pt x="103" y="211"/>
                </a:lnTo>
                <a:lnTo>
                  <a:pt x="114" y="226"/>
                </a:lnTo>
                <a:lnTo>
                  <a:pt x="104" y="247"/>
                </a:lnTo>
                <a:lnTo>
                  <a:pt x="97" y="267"/>
                </a:lnTo>
                <a:lnTo>
                  <a:pt x="12" y="281"/>
                </a:lnTo>
                <a:lnTo>
                  <a:pt x="7" y="282"/>
                </a:lnTo>
                <a:lnTo>
                  <a:pt x="4" y="288"/>
                </a:lnTo>
                <a:lnTo>
                  <a:pt x="0" y="293"/>
                </a:lnTo>
                <a:lnTo>
                  <a:pt x="0" y="298"/>
                </a:lnTo>
                <a:lnTo>
                  <a:pt x="0" y="398"/>
                </a:lnTo>
                <a:lnTo>
                  <a:pt x="0" y="403"/>
                </a:lnTo>
                <a:lnTo>
                  <a:pt x="4" y="408"/>
                </a:lnTo>
                <a:lnTo>
                  <a:pt x="9" y="411"/>
                </a:lnTo>
                <a:lnTo>
                  <a:pt x="14" y="415"/>
                </a:lnTo>
                <a:lnTo>
                  <a:pt x="96" y="426"/>
                </a:lnTo>
                <a:lnTo>
                  <a:pt x="104" y="450"/>
                </a:lnTo>
                <a:lnTo>
                  <a:pt x="116" y="472"/>
                </a:lnTo>
                <a:lnTo>
                  <a:pt x="104" y="487"/>
                </a:lnTo>
                <a:lnTo>
                  <a:pt x="91" y="503"/>
                </a:lnTo>
                <a:lnTo>
                  <a:pt x="79" y="519"/>
                </a:lnTo>
                <a:lnTo>
                  <a:pt x="67" y="534"/>
                </a:lnTo>
                <a:lnTo>
                  <a:pt x="66" y="539"/>
                </a:lnTo>
                <a:lnTo>
                  <a:pt x="64" y="544"/>
                </a:lnTo>
                <a:lnTo>
                  <a:pt x="64" y="550"/>
                </a:lnTo>
                <a:lnTo>
                  <a:pt x="67" y="555"/>
                </a:lnTo>
                <a:lnTo>
                  <a:pt x="84" y="574"/>
                </a:lnTo>
                <a:lnTo>
                  <a:pt x="103" y="594"/>
                </a:lnTo>
                <a:lnTo>
                  <a:pt x="123" y="614"/>
                </a:lnTo>
                <a:lnTo>
                  <a:pt x="143" y="631"/>
                </a:lnTo>
                <a:lnTo>
                  <a:pt x="148" y="634"/>
                </a:lnTo>
                <a:lnTo>
                  <a:pt x="153" y="636"/>
                </a:lnTo>
                <a:lnTo>
                  <a:pt x="159" y="636"/>
                </a:lnTo>
                <a:lnTo>
                  <a:pt x="164" y="632"/>
                </a:lnTo>
                <a:lnTo>
                  <a:pt x="228" y="584"/>
                </a:lnTo>
                <a:lnTo>
                  <a:pt x="248" y="592"/>
                </a:lnTo>
                <a:lnTo>
                  <a:pt x="270" y="601"/>
                </a:lnTo>
                <a:lnTo>
                  <a:pt x="282" y="684"/>
                </a:lnTo>
                <a:lnTo>
                  <a:pt x="285" y="689"/>
                </a:lnTo>
                <a:lnTo>
                  <a:pt x="288" y="694"/>
                </a:lnTo>
                <a:lnTo>
                  <a:pt x="293" y="696"/>
                </a:lnTo>
                <a:lnTo>
                  <a:pt x="298" y="698"/>
                </a:lnTo>
                <a:lnTo>
                  <a:pt x="401" y="698"/>
                </a:lnTo>
                <a:lnTo>
                  <a:pt x="406" y="696"/>
                </a:lnTo>
                <a:lnTo>
                  <a:pt x="411" y="694"/>
                </a:lnTo>
                <a:lnTo>
                  <a:pt x="414" y="689"/>
                </a:lnTo>
                <a:lnTo>
                  <a:pt x="416" y="684"/>
                </a:lnTo>
                <a:lnTo>
                  <a:pt x="421" y="664"/>
                </a:lnTo>
                <a:lnTo>
                  <a:pt x="424" y="642"/>
                </a:lnTo>
                <a:lnTo>
                  <a:pt x="427" y="621"/>
                </a:lnTo>
                <a:lnTo>
                  <a:pt x="429" y="601"/>
                </a:lnTo>
                <a:lnTo>
                  <a:pt x="451" y="592"/>
                </a:lnTo>
                <a:lnTo>
                  <a:pt x="471" y="582"/>
                </a:lnTo>
                <a:lnTo>
                  <a:pt x="533" y="632"/>
                </a:lnTo>
                <a:lnTo>
                  <a:pt x="540" y="634"/>
                </a:lnTo>
                <a:lnTo>
                  <a:pt x="545" y="636"/>
                </a:lnTo>
                <a:lnTo>
                  <a:pt x="553" y="632"/>
                </a:lnTo>
                <a:lnTo>
                  <a:pt x="565" y="626"/>
                </a:lnTo>
                <a:lnTo>
                  <a:pt x="576" y="614"/>
                </a:lnTo>
                <a:lnTo>
                  <a:pt x="591" y="601"/>
                </a:lnTo>
                <a:lnTo>
                  <a:pt x="617" y="574"/>
                </a:lnTo>
                <a:lnTo>
                  <a:pt x="633" y="555"/>
                </a:lnTo>
                <a:lnTo>
                  <a:pt x="637" y="550"/>
                </a:lnTo>
                <a:lnTo>
                  <a:pt x="637" y="544"/>
                </a:lnTo>
                <a:lnTo>
                  <a:pt x="635" y="539"/>
                </a:lnTo>
                <a:lnTo>
                  <a:pt x="632" y="534"/>
                </a:lnTo>
                <a:lnTo>
                  <a:pt x="620" y="517"/>
                </a:lnTo>
                <a:lnTo>
                  <a:pt x="608" y="502"/>
                </a:lnTo>
                <a:lnTo>
                  <a:pt x="595" y="487"/>
                </a:lnTo>
                <a:lnTo>
                  <a:pt x="583" y="470"/>
                </a:lnTo>
                <a:lnTo>
                  <a:pt x="593" y="450"/>
                </a:lnTo>
                <a:lnTo>
                  <a:pt x="601" y="428"/>
                </a:lnTo>
                <a:lnTo>
                  <a:pt x="685" y="416"/>
                </a:lnTo>
                <a:lnTo>
                  <a:pt x="690" y="413"/>
                </a:lnTo>
                <a:lnTo>
                  <a:pt x="695" y="410"/>
                </a:lnTo>
                <a:lnTo>
                  <a:pt x="697" y="405"/>
                </a:lnTo>
                <a:lnTo>
                  <a:pt x="699" y="400"/>
                </a:lnTo>
                <a:lnTo>
                  <a:pt x="699" y="299"/>
                </a:lnTo>
                <a:close/>
              </a:path>
            </a:pathLst>
          </a:custGeom>
          <a:solidFill>
            <a:srgbClr val="CD6126"/>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3" name="Freeform 7"/>
          <p:cNvSpPr>
            <a:spLocks noChangeArrowheads="1"/>
          </p:cNvSpPr>
          <p:nvPr/>
        </p:nvSpPr>
        <p:spPr bwMode="auto">
          <a:xfrm>
            <a:off x="8969375" y="5554663"/>
            <a:ext cx="855663" cy="627062"/>
          </a:xfrm>
          <a:custGeom>
            <a:avLst/>
            <a:gdLst>
              <a:gd name="T0" fmla="*/ 852726 w 874"/>
              <a:gd name="T1" fmla="*/ 426873 h 639"/>
              <a:gd name="T2" fmla="*/ 839020 w 874"/>
              <a:gd name="T3" fmla="*/ 385658 h 639"/>
              <a:gd name="T4" fmla="*/ 817481 w 874"/>
              <a:gd name="T5" fmla="*/ 349349 h 639"/>
              <a:gd name="T6" fmla="*/ 787132 w 874"/>
              <a:gd name="T7" fmla="*/ 319910 h 639"/>
              <a:gd name="T8" fmla="*/ 750908 w 874"/>
              <a:gd name="T9" fmla="*/ 298321 h 639"/>
              <a:gd name="T10" fmla="*/ 731328 w 874"/>
              <a:gd name="T11" fmla="*/ 275750 h 639"/>
              <a:gd name="T12" fmla="*/ 741118 w 874"/>
              <a:gd name="T13" fmla="*/ 227666 h 639"/>
              <a:gd name="T14" fmla="*/ 736223 w 874"/>
              <a:gd name="T15" fmla="*/ 193320 h 639"/>
              <a:gd name="T16" fmla="*/ 721537 w 874"/>
              <a:gd name="T17" fmla="*/ 163880 h 639"/>
              <a:gd name="T18" fmla="*/ 699999 w 874"/>
              <a:gd name="T19" fmla="*/ 139347 h 639"/>
              <a:gd name="T20" fmla="*/ 671607 w 874"/>
              <a:gd name="T21" fmla="*/ 122665 h 639"/>
              <a:gd name="T22" fmla="*/ 639300 w 874"/>
              <a:gd name="T23" fmla="*/ 114814 h 639"/>
              <a:gd name="T24" fmla="*/ 606013 w 874"/>
              <a:gd name="T25" fmla="*/ 114814 h 639"/>
              <a:gd name="T26" fmla="*/ 576642 w 874"/>
              <a:gd name="T27" fmla="*/ 124627 h 639"/>
              <a:gd name="T28" fmla="*/ 554125 w 874"/>
              <a:gd name="T29" fmla="*/ 141310 h 639"/>
              <a:gd name="T30" fmla="*/ 529650 w 874"/>
              <a:gd name="T31" fmla="*/ 96169 h 639"/>
              <a:gd name="T32" fmla="*/ 496363 w 874"/>
              <a:gd name="T33" fmla="*/ 58879 h 639"/>
              <a:gd name="T34" fmla="*/ 457202 w 874"/>
              <a:gd name="T35" fmla="*/ 29440 h 639"/>
              <a:gd name="T36" fmla="*/ 411188 w 874"/>
              <a:gd name="T37" fmla="*/ 9813 h 639"/>
              <a:gd name="T38" fmla="*/ 360279 w 874"/>
              <a:gd name="T39" fmla="*/ 0 h 639"/>
              <a:gd name="T40" fmla="*/ 296643 w 874"/>
              <a:gd name="T41" fmla="*/ 4907 h 639"/>
              <a:gd name="T42" fmla="*/ 233986 w 874"/>
              <a:gd name="T43" fmla="*/ 27477 h 639"/>
              <a:gd name="T44" fmla="*/ 182098 w 874"/>
              <a:gd name="T45" fmla="*/ 65748 h 639"/>
              <a:gd name="T46" fmla="*/ 142937 w 874"/>
              <a:gd name="T47" fmla="*/ 117758 h 639"/>
              <a:gd name="T48" fmla="*/ 119440 w 874"/>
              <a:gd name="T49" fmla="*/ 182525 h 639"/>
              <a:gd name="T50" fmla="*/ 114545 w 874"/>
              <a:gd name="T51" fmla="*/ 237479 h 639"/>
              <a:gd name="T52" fmla="*/ 92028 w 874"/>
              <a:gd name="T53" fmla="*/ 261031 h 639"/>
              <a:gd name="T54" fmla="*/ 58741 w 874"/>
              <a:gd name="T55" fmla="*/ 287526 h 639"/>
              <a:gd name="T56" fmla="*/ 32308 w 874"/>
              <a:gd name="T57" fmla="*/ 317947 h 639"/>
              <a:gd name="T58" fmla="*/ 12727 w 874"/>
              <a:gd name="T59" fmla="*/ 356218 h 639"/>
              <a:gd name="T60" fmla="*/ 2937 w 874"/>
              <a:gd name="T61" fmla="*/ 398415 h 639"/>
              <a:gd name="T62" fmla="*/ 1958 w 874"/>
              <a:gd name="T63" fmla="*/ 448462 h 639"/>
              <a:gd name="T64" fmla="*/ 16643 w 874"/>
              <a:gd name="T65" fmla="*/ 505379 h 639"/>
              <a:gd name="T66" fmla="*/ 46014 w 874"/>
              <a:gd name="T67" fmla="*/ 555426 h 639"/>
              <a:gd name="T68" fmla="*/ 88112 w 874"/>
              <a:gd name="T69" fmla="*/ 592716 h 639"/>
              <a:gd name="T70" fmla="*/ 140979 w 874"/>
              <a:gd name="T71" fmla="*/ 619211 h 639"/>
              <a:gd name="T72" fmla="*/ 199720 w 874"/>
              <a:gd name="T73" fmla="*/ 627062 h 639"/>
              <a:gd name="T74" fmla="*/ 717621 w 874"/>
              <a:gd name="T75" fmla="*/ 624118 h 639"/>
              <a:gd name="T76" fmla="*/ 765593 w 874"/>
              <a:gd name="T77" fmla="*/ 605473 h 639"/>
              <a:gd name="T78" fmla="*/ 804754 w 874"/>
              <a:gd name="T79" fmla="*/ 576033 h 639"/>
              <a:gd name="T80" fmla="*/ 834125 w 874"/>
              <a:gd name="T81" fmla="*/ 536781 h 639"/>
              <a:gd name="T82" fmla="*/ 850768 w 874"/>
              <a:gd name="T83" fmla="*/ 490659 h 6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74"/>
              <a:gd name="T127" fmla="*/ 0 h 639"/>
              <a:gd name="T128" fmla="*/ 874 w 874"/>
              <a:gd name="T129" fmla="*/ 639 h 6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74" h="639">
                <a:moveTo>
                  <a:pt x="874" y="465"/>
                </a:moveTo>
                <a:lnTo>
                  <a:pt x="872" y="450"/>
                </a:lnTo>
                <a:lnTo>
                  <a:pt x="871" y="435"/>
                </a:lnTo>
                <a:lnTo>
                  <a:pt x="867" y="420"/>
                </a:lnTo>
                <a:lnTo>
                  <a:pt x="862" y="406"/>
                </a:lnTo>
                <a:lnTo>
                  <a:pt x="857" y="393"/>
                </a:lnTo>
                <a:lnTo>
                  <a:pt x="850" y="380"/>
                </a:lnTo>
                <a:lnTo>
                  <a:pt x="844" y="366"/>
                </a:lnTo>
                <a:lnTo>
                  <a:pt x="835" y="356"/>
                </a:lnTo>
                <a:lnTo>
                  <a:pt x="825" y="345"/>
                </a:lnTo>
                <a:lnTo>
                  <a:pt x="815" y="335"/>
                </a:lnTo>
                <a:lnTo>
                  <a:pt x="804" y="326"/>
                </a:lnTo>
                <a:lnTo>
                  <a:pt x="792" y="318"/>
                </a:lnTo>
                <a:lnTo>
                  <a:pt x="778" y="309"/>
                </a:lnTo>
                <a:lnTo>
                  <a:pt x="767" y="304"/>
                </a:lnTo>
                <a:lnTo>
                  <a:pt x="752" y="299"/>
                </a:lnTo>
                <a:lnTo>
                  <a:pt x="738" y="294"/>
                </a:lnTo>
                <a:lnTo>
                  <a:pt x="747" y="281"/>
                </a:lnTo>
                <a:lnTo>
                  <a:pt x="752" y="266"/>
                </a:lnTo>
                <a:lnTo>
                  <a:pt x="755" y="249"/>
                </a:lnTo>
                <a:lnTo>
                  <a:pt x="757" y="232"/>
                </a:lnTo>
                <a:lnTo>
                  <a:pt x="757" y="221"/>
                </a:lnTo>
                <a:lnTo>
                  <a:pt x="755" y="209"/>
                </a:lnTo>
                <a:lnTo>
                  <a:pt x="752" y="197"/>
                </a:lnTo>
                <a:lnTo>
                  <a:pt x="748" y="187"/>
                </a:lnTo>
                <a:lnTo>
                  <a:pt x="743" y="177"/>
                </a:lnTo>
                <a:lnTo>
                  <a:pt x="737" y="167"/>
                </a:lnTo>
                <a:lnTo>
                  <a:pt x="730" y="159"/>
                </a:lnTo>
                <a:lnTo>
                  <a:pt x="723" y="150"/>
                </a:lnTo>
                <a:lnTo>
                  <a:pt x="715" y="142"/>
                </a:lnTo>
                <a:lnTo>
                  <a:pt x="705" y="135"/>
                </a:lnTo>
                <a:lnTo>
                  <a:pt x="696" y="130"/>
                </a:lnTo>
                <a:lnTo>
                  <a:pt x="686" y="125"/>
                </a:lnTo>
                <a:lnTo>
                  <a:pt x="675" y="120"/>
                </a:lnTo>
                <a:lnTo>
                  <a:pt x="663" y="119"/>
                </a:lnTo>
                <a:lnTo>
                  <a:pt x="653" y="117"/>
                </a:lnTo>
                <a:lnTo>
                  <a:pt x="641" y="115"/>
                </a:lnTo>
                <a:lnTo>
                  <a:pt x="629" y="117"/>
                </a:lnTo>
                <a:lnTo>
                  <a:pt x="619" y="117"/>
                </a:lnTo>
                <a:lnTo>
                  <a:pt x="609" y="120"/>
                </a:lnTo>
                <a:lnTo>
                  <a:pt x="599" y="124"/>
                </a:lnTo>
                <a:lnTo>
                  <a:pt x="589" y="127"/>
                </a:lnTo>
                <a:lnTo>
                  <a:pt x="581" y="132"/>
                </a:lnTo>
                <a:lnTo>
                  <a:pt x="573" y="137"/>
                </a:lnTo>
                <a:lnTo>
                  <a:pt x="566" y="144"/>
                </a:lnTo>
                <a:lnTo>
                  <a:pt x="557" y="129"/>
                </a:lnTo>
                <a:lnTo>
                  <a:pt x="549" y="114"/>
                </a:lnTo>
                <a:lnTo>
                  <a:pt x="541" y="98"/>
                </a:lnTo>
                <a:lnTo>
                  <a:pt x="531" y="85"/>
                </a:lnTo>
                <a:lnTo>
                  <a:pt x="519" y="73"/>
                </a:lnTo>
                <a:lnTo>
                  <a:pt x="507" y="60"/>
                </a:lnTo>
                <a:lnTo>
                  <a:pt x="494" y="50"/>
                </a:lnTo>
                <a:lnTo>
                  <a:pt x="480" y="40"/>
                </a:lnTo>
                <a:lnTo>
                  <a:pt x="467" y="30"/>
                </a:lnTo>
                <a:lnTo>
                  <a:pt x="452" y="23"/>
                </a:lnTo>
                <a:lnTo>
                  <a:pt x="435" y="16"/>
                </a:lnTo>
                <a:lnTo>
                  <a:pt x="420" y="10"/>
                </a:lnTo>
                <a:lnTo>
                  <a:pt x="403" y="5"/>
                </a:lnTo>
                <a:lnTo>
                  <a:pt x="385" y="1"/>
                </a:lnTo>
                <a:lnTo>
                  <a:pt x="368" y="0"/>
                </a:lnTo>
                <a:lnTo>
                  <a:pt x="350" y="0"/>
                </a:lnTo>
                <a:lnTo>
                  <a:pt x="326" y="0"/>
                </a:lnTo>
                <a:lnTo>
                  <a:pt x="303" y="5"/>
                </a:lnTo>
                <a:lnTo>
                  <a:pt x="281" y="10"/>
                </a:lnTo>
                <a:lnTo>
                  <a:pt x="259" y="18"/>
                </a:lnTo>
                <a:lnTo>
                  <a:pt x="239" y="28"/>
                </a:lnTo>
                <a:lnTo>
                  <a:pt x="219" y="38"/>
                </a:lnTo>
                <a:lnTo>
                  <a:pt x="201" y="52"/>
                </a:lnTo>
                <a:lnTo>
                  <a:pt x="186" y="67"/>
                </a:lnTo>
                <a:lnTo>
                  <a:pt x="171" y="83"/>
                </a:lnTo>
                <a:lnTo>
                  <a:pt x="157" y="102"/>
                </a:lnTo>
                <a:lnTo>
                  <a:pt x="146" y="120"/>
                </a:lnTo>
                <a:lnTo>
                  <a:pt x="136" y="142"/>
                </a:lnTo>
                <a:lnTo>
                  <a:pt x="127" y="162"/>
                </a:lnTo>
                <a:lnTo>
                  <a:pt x="122" y="186"/>
                </a:lnTo>
                <a:lnTo>
                  <a:pt x="119" y="209"/>
                </a:lnTo>
                <a:lnTo>
                  <a:pt x="117" y="232"/>
                </a:lnTo>
                <a:lnTo>
                  <a:pt x="117" y="242"/>
                </a:lnTo>
                <a:lnTo>
                  <a:pt x="117" y="251"/>
                </a:lnTo>
                <a:lnTo>
                  <a:pt x="105" y="258"/>
                </a:lnTo>
                <a:lnTo>
                  <a:pt x="94" y="266"/>
                </a:lnTo>
                <a:lnTo>
                  <a:pt x="82" y="274"/>
                </a:lnTo>
                <a:lnTo>
                  <a:pt x="70" y="283"/>
                </a:lnTo>
                <a:lnTo>
                  <a:pt x="60" y="293"/>
                </a:lnTo>
                <a:lnTo>
                  <a:pt x="50" y="303"/>
                </a:lnTo>
                <a:lnTo>
                  <a:pt x="42" y="313"/>
                </a:lnTo>
                <a:lnTo>
                  <a:pt x="33" y="324"/>
                </a:lnTo>
                <a:lnTo>
                  <a:pt x="27" y="338"/>
                </a:lnTo>
                <a:lnTo>
                  <a:pt x="20" y="350"/>
                </a:lnTo>
                <a:lnTo>
                  <a:pt x="13" y="363"/>
                </a:lnTo>
                <a:lnTo>
                  <a:pt x="10" y="376"/>
                </a:lnTo>
                <a:lnTo>
                  <a:pt x="5" y="391"/>
                </a:lnTo>
                <a:lnTo>
                  <a:pt x="3" y="406"/>
                </a:lnTo>
                <a:lnTo>
                  <a:pt x="2" y="420"/>
                </a:lnTo>
                <a:lnTo>
                  <a:pt x="0" y="435"/>
                </a:lnTo>
                <a:lnTo>
                  <a:pt x="2" y="457"/>
                </a:lnTo>
                <a:lnTo>
                  <a:pt x="5" y="477"/>
                </a:lnTo>
                <a:lnTo>
                  <a:pt x="10" y="497"/>
                </a:lnTo>
                <a:lnTo>
                  <a:pt x="17" y="515"/>
                </a:lnTo>
                <a:lnTo>
                  <a:pt x="25" y="532"/>
                </a:lnTo>
                <a:lnTo>
                  <a:pt x="35" y="549"/>
                </a:lnTo>
                <a:lnTo>
                  <a:pt x="47" y="566"/>
                </a:lnTo>
                <a:lnTo>
                  <a:pt x="60" y="579"/>
                </a:lnTo>
                <a:lnTo>
                  <a:pt x="75" y="592"/>
                </a:lnTo>
                <a:lnTo>
                  <a:pt x="90" y="604"/>
                </a:lnTo>
                <a:lnTo>
                  <a:pt x="107" y="614"/>
                </a:lnTo>
                <a:lnTo>
                  <a:pt x="125" y="622"/>
                </a:lnTo>
                <a:lnTo>
                  <a:pt x="144" y="631"/>
                </a:lnTo>
                <a:lnTo>
                  <a:pt x="164" y="636"/>
                </a:lnTo>
                <a:lnTo>
                  <a:pt x="184" y="637"/>
                </a:lnTo>
                <a:lnTo>
                  <a:pt x="204" y="639"/>
                </a:lnTo>
                <a:lnTo>
                  <a:pt x="698" y="639"/>
                </a:lnTo>
                <a:lnTo>
                  <a:pt x="716" y="639"/>
                </a:lnTo>
                <a:lnTo>
                  <a:pt x="733" y="636"/>
                </a:lnTo>
                <a:lnTo>
                  <a:pt x="750" y="631"/>
                </a:lnTo>
                <a:lnTo>
                  <a:pt x="767" y="626"/>
                </a:lnTo>
                <a:lnTo>
                  <a:pt x="782" y="617"/>
                </a:lnTo>
                <a:lnTo>
                  <a:pt x="797" y="609"/>
                </a:lnTo>
                <a:lnTo>
                  <a:pt x="810" y="599"/>
                </a:lnTo>
                <a:lnTo>
                  <a:pt x="822" y="587"/>
                </a:lnTo>
                <a:lnTo>
                  <a:pt x="834" y="576"/>
                </a:lnTo>
                <a:lnTo>
                  <a:pt x="844" y="562"/>
                </a:lnTo>
                <a:lnTo>
                  <a:pt x="852" y="547"/>
                </a:lnTo>
                <a:lnTo>
                  <a:pt x="859" y="532"/>
                </a:lnTo>
                <a:lnTo>
                  <a:pt x="866" y="517"/>
                </a:lnTo>
                <a:lnTo>
                  <a:pt x="869" y="500"/>
                </a:lnTo>
                <a:lnTo>
                  <a:pt x="872" y="482"/>
                </a:lnTo>
                <a:lnTo>
                  <a:pt x="874" y="465"/>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4" name="Freeform 10"/>
          <p:cNvSpPr>
            <a:spLocks noEditPoints="1" noChangeArrowheads="1"/>
          </p:cNvSpPr>
          <p:nvPr/>
        </p:nvSpPr>
        <p:spPr bwMode="auto">
          <a:xfrm>
            <a:off x="4127500" y="5511800"/>
            <a:ext cx="911225" cy="712788"/>
          </a:xfrm>
          <a:custGeom>
            <a:avLst/>
            <a:gdLst>
              <a:gd name="T0" fmla="*/ 201624 w 931"/>
              <a:gd name="T1" fmla="*/ 468319 h 726"/>
              <a:gd name="T2" fmla="*/ 156602 w 931"/>
              <a:gd name="T3" fmla="*/ 497773 h 726"/>
              <a:gd name="T4" fmla="*/ 101791 w 931"/>
              <a:gd name="T5" fmla="*/ 485992 h 726"/>
              <a:gd name="T6" fmla="*/ 72428 w 931"/>
              <a:gd name="T7" fmla="*/ 441811 h 726"/>
              <a:gd name="T8" fmla="*/ 84173 w 931"/>
              <a:gd name="T9" fmla="*/ 387812 h 726"/>
              <a:gd name="T10" fmla="*/ 128217 w 931"/>
              <a:gd name="T11" fmla="*/ 358358 h 726"/>
              <a:gd name="T12" fmla="*/ 182049 w 931"/>
              <a:gd name="T13" fmla="*/ 368176 h 726"/>
              <a:gd name="T14" fmla="*/ 211412 w 931"/>
              <a:gd name="T15" fmla="*/ 413338 h 726"/>
              <a:gd name="T16" fmla="*/ 271116 w 931"/>
              <a:gd name="T17" fmla="*/ 120762 h 726"/>
              <a:gd name="T18" fmla="*/ 626406 w 931"/>
              <a:gd name="T19" fmla="*/ 112907 h 726"/>
              <a:gd name="T20" fmla="*/ 643045 w 931"/>
              <a:gd name="T21" fmla="*/ 125671 h 726"/>
              <a:gd name="T22" fmla="*/ 839776 w 931"/>
              <a:gd name="T23" fmla="*/ 441811 h 726"/>
              <a:gd name="T24" fmla="*/ 808455 w 931"/>
              <a:gd name="T25" fmla="*/ 485992 h 726"/>
              <a:gd name="T26" fmla="*/ 754623 w 931"/>
              <a:gd name="T27" fmla="*/ 497773 h 726"/>
              <a:gd name="T28" fmla="*/ 709601 w 931"/>
              <a:gd name="T29" fmla="*/ 468319 h 726"/>
              <a:gd name="T30" fmla="*/ 699813 w 931"/>
              <a:gd name="T31" fmla="*/ 413338 h 726"/>
              <a:gd name="T32" fmla="*/ 730155 w 931"/>
              <a:gd name="T33" fmla="*/ 368176 h 726"/>
              <a:gd name="T34" fmla="*/ 783986 w 931"/>
              <a:gd name="T35" fmla="*/ 358358 h 726"/>
              <a:gd name="T36" fmla="*/ 828030 w 931"/>
              <a:gd name="T37" fmla="*/ 387812 h 726"/>
              <a:gd name="T38" fmla="*/ 911225 w 931"/>
              <a:gd name="T39" fmla="*/ 383884 h 726"/>
              <a:gd name="T40" fmla="*/ 903395 w 931"/>
              <a:gd name="T41" fmla="*/ 346576 h 726"/>
              <a:gd name="T42" fmla="*/ 881862 w 931"/>
              <a:gd name="T43" fmla="*/ 313195 h 726"/>
              <a:gd name="T44" fmla="*/ 850542 w 931"/>
              <a:gd name="T45" fmla="*/ 292577 h 726"/>
              <a:gd name="T46" fmla="*/ 811392 w 931"/>
              <a:gd name="T47" fmla="*/ 285704 h 726"/>
              <a:gd name="T48" fmla="*/ 745815 w 931"/>
              <a:gd name="T49" fmla="*/ 76581 h 726"/>
              <a:gd name="T50" fmla="*/ 721346 w 931"/>
              <a:gd name="T51" fmla="*/ 42217 h 726"/>
              <a:gd name="T52" fmla="*/ 689047 w 931"/>
              <a:gd name="T53" fmla="*/ 15709 h 726"/>
              <a:gd name="T54" fmla="*/ 647939 w 931"/>
              <a:gd name="T55" fmla="*/ 982 h 726"/>
              <a:gd name="T56" fmla="*/ 274053 w 931"/>
              <a:gd name="T57" fmla="*/ 0 h 726"/>
              <a:gd name="T58" fmla="*/ 232945 w 931"/>
              <a:gd name="T59" fmla="*/ 10800 h 726"/>
              <a:gd name="T60" fmla="*/ 196731 w 931"/>
              <a:gd name="T61" fmla="*/ 34363 h 726"/>
              <a:gd name="T62" fmla="*/ 171283 w 931"/>
              <a:gd name="T63" fmla="*/ 68726 h 726"/>
              <a:gd name="T64" fmla="*/ 111579 w 931"/>
              <a:gd name="T65" fmla="*/ 285704 h 726"/>
              <a:gd name="T66" fmla="*/ 69492 w 931"/>
              <a:gd name="T67" fmla="*/ 288650 h 726"/>
              <a:gd name="T68" fmla="*/ 36214 w 931"/>
              <a:gd name="T69" fmla="*/ 307304 h 726"/>
              <a:gd name="T70" fmla="*/ 11745 w 931"/>
              <a:gd name="T71" fmla="*/ 336758 h 726"/>
              <a:gd name="T72" fmla="*/ 0 w 931"/>
              <a:gd name="T73" fmla="*/ 374066 h 726"/>
              <a:gd name="T74" fmla="*/ 3915 w 931"/>
              <a:gd name="T75" fmla="*/ 566500 h 726"/>
              <a:gd name="T76" fmla="*/ 55789 w 931"/>
              <a:gd name="T77" fmla="*/ 627371 h 726"/>
              <a:gd name="T78" fmla="*/ 64598 w 931"/>
              <a:gd name="T79" fmla="*/ 660753 h 726"/>
              <a:gd name="T80" fmla="*/ 108642 w 931"/>
              <a:gd name="T81" fmla="*/ 705915 h 726"/>
              <a:gd name="T82" fmla="*/ 142899 w 931"/>
              <a:gd name="T83" fmla="*/ 712788 h 726"/>
              <a:gd name="T84" fmla="*/ 176177 w 931"/>
              <a:gd name="T85" fmla="*/ 705915 h 726"/>
              <a:gd name="T86" fmla="*/ 222178 w 931"/>
              <a:gd name="T87" fmla="*/ 660753 h 726"/>
              <a:gd name="T88" fmla="*/ 228051 w 931"/>
              <a:gd name="T89" fmla="*/ 627371 h 726"/>
              <a:gd name="T90" fmla="*/ 684153 w 931"/>
              <a:gd name="T91" fmla="*/ 635226 h 726"/>
              <a:gd name="T92" fmla="*/ 698834 w 931"/>
              <a:gd name="T93" fmla="*/ 675480 h 726"/>
              <a:gd name="T94" fmla="*/ 744836 w 931"/>
              <a:gd name="T95" fmla="*/ 709843 h 726"/>
              <a:gd name="T96" fmla="*/ 777135 w 931"/>
              <a:gd name="T97" fmla="*/ 712788 h 726"/>
              <a:gd name="T98" fmla="*/ 816285 w 931"/>
              <a:gd name="T99" fmla="*/ 698061 h 726"/>
              <a:gd name="T100" fmla="*/ 850542 w 931"/>
              <a:gd name="T101" fmla="*/ 653880 h 726"/>
              <a:gd name="T102" fmla="*/ 854457 w 931"/>
              <a:gd name="T103" fmla="*/ 569445 h 726"/>
              <a:gd name="T104" fmla="*/ 910246 w 931"/>
              <a:gd name="T105" fmla="*/ 561591 h 72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31"/>
              <a:gd name="T160" fmla="*/ 0 h 726"/>
              <a:gd name="T161" fmla="*/ 931 w 931"/>
              <a:gd name="T162" fmla="*/ 726 h 72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31" h="726">
                <a:moveTo>
                  <a:pt x="218" y="435"/>
                </a:moveTo>
                <a:lnTo>
                  <a:pt x="216" y="450"/>
                </a:lnTo>
                <a:lnTo>
                  <a:pt x="213" y="463"/>
                </a:lnTo>
                <a:lnTo>
                  <a:pt x="206" y="477"/>
                </a:lnTo>
                <a:lnTo>
                  <a:pt x="196" y="487"/>
                </a:lnTo>
                <a:lnTo>
                  <a:pt x="186" y="495"/>
                </a:lnTo>
                <a:lnTo>
                  <a:pt x="173" y="502"/>
                </a:lnTo>
                <a:lnTo>
                  <a:pt x="160" y="507"/>
                </a:lnTo>
                <a:lnTo>
                  <a:pt x="146" y="508"/>
                </a:lnTo>
                <a:lnTo>
                  <a:pt x="131" y="507"/>
                </a:lnTo>
                <a:lnTo>
                  <a:pt x="118" y="502"/>
                </a:lnTo>
                <a:lnTo>
                  <a:pt x="104" y="495"/>
                </a:lnTo>
                <a:lnTo>
                  <a:pt x="94" y="487"/>
                </a:lnTo>
                <a:lnTo>
                  <a:pt x="86" y="477"/>
                </a:lnTo>
                <a:lnTo>
                  <a:pt x="79" y="463"/>
                </a:lnTo>
                <a:lnTo>
                  <a:pt x="74" y="450"/>
                </a:lnTo>
                <a:lnTo>
                  <a:pt x="72" y="435"/>
                </a:lnTo>
                <a:lnTo>
                  <a:pt x="74" y="421"/>
                </a:lnTo>
                <a:lnTo>
                  <a:pt x="79" y="408"/>
                </a:lnTo>
                <a:lnTo>
                  <a:pt x="86" y="395"/>
                </a:lnTo>
                <a:lnTo>
                  <a:pt x="94" y="385"/>
                </a:lnTo>
                <a:lnTo>
                  <a:pt x="104" y="375"/>
                </a:lnTo>
                <a:lnTo>
                  <a:pt x="118" y="368"/>
                </a:lnTo>
                <a:lnTo>
                  <a:pt x="131" y="365"/>
                </a:lnTo>
                <a:lnTo>
                  <a:pt x="146" y="363"/>
                </a:lnTo>
                <a:lnTo>
                  <a:pt x="160" y="365"/>
                </a:lnTo>
                <a:lnTo>
                  <a:pt x="173" y="368"/>
                </a:lnTo>
                <a:lnTo>
                  <a:pt x="186" y="375"/>
                </a:lnTo>
                <a:lnTo>
                  <a:pt x="196" y="385"/>
                </a:lnTo>
                <a:lnTo>
                  <a:pt x="206" y="395"/>
                </a:lnTo>
                <a:lnTo>
                  <a:pt x="213" y="408"/>
                </a:lnTo>
                <a:lnTo>
                  <a:pt x="216" y="421"/>
                </a:lnTo>
                <a:lnTo>
                  <a:pt x="218" y="435"/>
                </a:lnTo>
                <a:close/>
                <a:moveTo>
                  <a:pt x="235" y="291"/>
                </a:moveTo>
                <a:lnTo>
                  <a:pt x="275" y="128"/>
                </a:lnTo>
                <a:lnTo>
                  <a:pt x="277" y="123"/>
                </a:lnTo>
                <a:lnTo>
                  <a:pt x="282" y="120"/>
                </a:lnTo>
                <a:lnTo>
                  <a:pt x="287" y="117"/>
                </a:lnTo>
                <a:lnTo>
                  <a:pt x="290" y="115"/>
                </a:lnTo>
                <a:lnTo>
                  <a:pt x="640" y="115"/>
                </a:lnTo>
                <a:lnTo>
                  <a:pt x="645" y="117"/>
                </a:lnTo>
                <a:lnTo>
                  <a:pt x="650" y="120"/>
                </a:lnTo>
                <a:lnTo>
                  <a:pt x="653" y="123"/>
                </a:lnTo>
                <a:lnTo>
                  <a:pt x="657" y="128"/>
                </a:lnTo>
                <a:lnTo>
                  <a:pt x="697" y="291"/>
                </a:lnTo>
                <a:lnTo>
                  <a:pt x="235" y="291"/>
                </a:lnTo>
                <a:close/>
                <a:moveTo>
                  <a:pt x="859" y="435"/>
                </a:moveTo>
                <a:lnTo>
                  <a:pt x="858" y="450"/>
                </a:lnTo>
                <a:lnTo>
                  <a:pt x="853" y="463"/>
                </a:lnTo>
                <a:lnTo>
                  <a:pt x="846" y="477"/>
                </a:lnTo>
                <a:lnTo>
                  <a:pt x="838" y="487"/>
                </a:lnTo>
                <a:lnTo>
                  <a:pt x="826" y="495"/>
                </a:lnTo>
                <a:lnTo>
                  <a:pt x="814" y="502"/>
                </a:lnTo>
                <a:lnTo>
                  <a:pt x="801" y="507"/>
                </a:lnTo>
                <a:lnTo>
                  <a:pt x="786" y="508"/>
                </a:lnTo>
                <a:lnTo>
                  <a:pt x="771" y="507"/>
                </a:lnTo>
                <a:lnTo>
                  <a:pt x="757" y="502"/>
                </a:lnTo>
                <a:lnTo>
                  <a:pt x="746" y="495"/>
                </a:lnTo>
                <a:lnTo>
                  <a:pt x="734" y="487"/>
                </a:lnTo>
                <a:lnTo>
                  <a:pt x="725" y="477"/>
                </a:lnTo>
                <a:lnTo>
                  <a:pt x="719" y="463"/>
                </a:lnTo>
                <a:lnTo>
                  <a:pt x="715" y="450"/>
                </a:lnTo>
                <a:lnTo>
                  <a:pt x="714" y="435"/>
                </a:lnTo>
                <a:lnTo>
                  <a:pt x="715" y="421"/>
                </a:lnTo>
                <a:lnTo>
                  <a:pt x="719" y="408"/>
                </a:lnTo>
                <a:lnTo>
                  <a:pt x="725" y="395"/>
                </a:lnTo>
                <a:lnTo>
                  <a:pt x="734" y="385"/>
                </a:lnTo>
                <a:lnTo>
                  <a:pt x="746" y="375"/>
                </a:lnTo>
                <a:lnTo>
                  <a:pt x="757" y="368"/>
                </a:lnTo>
                <a:lnTo>
                  <a:pt x="771" y="365"/>
                </a:lnTo>
                <a:lnTo>
                  <a:pt x="786" y="363"/>
                </a:lnTo>
                <a:lnTo>
                  <a:pt x="801" y="365"/>
                </a:lnTo>
                <a:lnTo>
                  <a:pt x="814" y="368"/>
                </a:lnTo>
                <a:lnTo>
                  <a:pt x="826" y="375"/>
                </a:lnTo>
                <a:lnTo>
                  <a:pt x="838" y="385"/>
                </a:lnTo>
                <a:lnTo>
                  <a:pt x="846" y="395"/>
                </a:lnTo>
                <a:lnTo>
                  <a:pt x="853" y="408"/>
                </a:lnTo>
                <a:lnTo>
                  <a:pt x="858" y="421"/>
                </a:lnTo>
                <a:lnTo>
                  <a:pt x="859" y="435"/>
                </a:lnTo>
                <a:close/>
                <a:moveTo>
                  <a:pt x="931" y="391"/>
                </a:moveTo>
                <a:lnTo>
                  <a:pt x="931" y="381"/>
                </a:lnTo>
                <a:lnTo>
                  <a:pt x="930" y="371"/>
                </a:lnTo>
                <a:lnTo>
                  <a:pt x="926" y="361"/>
                </a:lnTo>
                <a:lnTo>
                  <a:pt x="923" y="353"/>
                </a:lnTo>
                <a:lnTo>
                  <a:pt x="920" y="343"/>
                </a:lnTo>
                <a:lnTo>
                  <a:pt x="915" y="334"/>
                </a:lnTo>
                <a:lnTo>
                  <a:pt x="908" y="328"/>
                </a:lnTo>
                <a:lnTo>
                  <a:pt x="901" y="319"/>
                </a:lnTo>
                <a:lnTo>
                  <a:pt x="895" y="313"/>
                </a:lnTo>
                <a:lnTo>
                  <a:pt x="886" y="308"/>
                </a:lnTo>
                <a:lnTo>
                  <a:pt x="878" y="303"/>
                </a:lnTo>
                <a:lnTo>
                  <a:pt x="869" y="298"/>
                </a:lnTo>
                <a:lnTo>
                  <a:pt x="859" y="294"/>
                </a:lnTo>
                <a:lnTo>
                  <a:pt x="851" y="293"/>
                </a:lnTo>
                <a:lnTo>
                  <a:pt x="839" y="291"/>
                </a:lnTo>
                <a:lnTo>
                  <a:pt x="829" y="291"/>
                </a:lnTo>
                <a:lnTo>
                  <a:pt x="818" y="291"/>
                </a:lnTo>
                <a:lnTo>
                  <a:pt x="769" y="100"/>
                </a:lnTo>
                <a:lnTo>
                  <a:pt x="766" y="88"/>
                </a:lnTo>
                <a:lnTo>
                  <a:pt x="762" y="78"/>
                </a:lnTo>
                <a:lnTo>
                  <a:pt x="757" y="70"/>
                </a:lnTo>
                <a:lnTo>
                  <a:pt x="751" y="60"/>
                </a:lnTo>
                <a:lnTo>
                  <a:pt x="746" y="51"/>
                </a:lnTo>
                <a:lnTo>
                  <a:pt x="737" y="43"/>
                </a:lnTo>
                <a:lnTo>
                  <a:pt x="730" y="35"/>
                </a:lnTo>
                <a:lnTo>
                  <a:pt x="722" y="28"/>
                </a:lnTo>
                <a:lnTo>
                  <a:pt x="712" y="21"/>
                </a:lnTo>
                <a:lnTo>
                  <a:pt x="704" y="16"/>
                </a:lnTo>
                <a:lnTo>
                  <a:pt x="694" y="11"/>
                </a:lnTo>
                <a:lnTo>
                  <a:pt x="684" y="6"/>
                </a:lnTo>
                <a:lnTo>
                  <a:pt x="674" y="3"/>
                </a:lnTo>
                <a:lnTo>
                  <a:pt x="662" y="1"/>
                </a:lnTo>
                <a:lnTo>
                  <a:pt x="652" y="0"/>
                </a:lnTo>
                <a:lnTo>
                  <a:pt x="640" y="0"/>
                </a:lnTo>
                <a:lnTo>
                  <a:pt x="290" y="0"/>
                </a:lnTo>
                <a:lnTo>
                  <a:pt x="280" y="0"/>
                </a:lnTo>
                <a:lnTo>
                  <a:pt x="268" y="1"/>
                </a:lnTo>
                <a:lnTo>
                  <a:pt x="258" y="3"/>
                </a:lnTo>
                <a:lnTo>
                  <a:pt x="248" y="6"/>
                </a:lnTo>
                <a:lnTo>
                  <a:pt x="238" y="11"/>
                </a:lnTo>
                <a:lnTo>
                  <a:pt x="228" y="16"/>
                </a:lnTo>
                <a:lnTo>
                  <a:pt x="218" y="21"/>
                </a:lnTo>
                <a:lnTo>
                  <a:pt x="210" y="28"/>
                </a:lnTo>
                <a:lnTo>
                  <a:pt x="201" y="35"/>
                </a:lnTo>
                <a:lnTo>
                  <a:pt x="193" y="43"/>
                </a:lnTo>
                <a:lnTo>
                  <a:pt x="186" y="51"/>
                </a:lnTo>
                <a:lnTo>
                  <a:pt x="180" y="60"/>
                </a:lnTo>
                <a:lnTo>
                  <a:pt x="175" y="70"/>
                </a:lnTo>
                <a:lnTo>
                  <a:pt x="170" y="78"/>
                </a:lnTo>
                <a:lnTo>
                  <a:pt x="165" y="88"/>
                </a:lnTo>
                <a:lnTo>
                  <a:pt x="163" y="100"/>
                </a:lnTo>
                <a:lnTo>
                  <a:pt x="114" y="291"/>
                </a:lnTo>
                <a:lnTo>
                  <a:pt x="101" y="291"/>
                </a:lnTo>
                <a:lnTo>
                  <a:pt x="91" y="291"/>
                </a:lnTo>
                <a:lnTo>
                  <a:pt x="81" y="293"/>
                </a:lnTo>
                <a:lnTo>
                  <a:pt x="71" y="294"/>
                </a:lnTo>
                <a:lnTo>
                  <a:pt x="62" y="298"/>
                </a:lnTo>
                <a:lnTo>
                  <a:pt x="52" y="303"/>
                </a:lnTo>
                <a:lnTo>
                  <a:pt x="44" y="308"/>
                </a:lnTo>
                <a:lnTo>
                  <a:pt x="37" y="313"/>
                </a:lnTo>
                <a:lnTo>
                  <a:pt x="31" y="319"/>
                </a:lnTo>
                <a:lnTo>
                  <a:pt x="24" y="328"/>
                </a:lnTo>
                <a:lnTo>
                  <a:pt x="17" y="334"/>
                </a:lnTo>
                <a:lnTo>
                  <a:pt x="12" y="343"/>
                </a:lnTo>
                <a:lnTo>
                  <a:pt x="9" y="353"/>
                </a:lnTo>
                <a:lnTo>
                  <a:pt x="4" y="361"/>
                </a:lnTo>
                <a:lnTo>
                  <a:pt x="2" y="371"/>
                </a:lnTo>
                <a:lnTo>
                  <a:pt x="0" y="381"/>
                </a:lnTo>
                <a:lnTo>
                  <a:pt x="0" y="391"/>
                </a:lnTo>
                <a:lnTo>
                  <a:pt x="0" y="567"/>
                </a:lnTo>
                <a:lnTo>
                  <a:pt x="0" y="572"/>
                </a:lnTo>
                <a:lnTo>
                  <a:pt x="4" y="577"/>
                </a:lnTo>
                <a:lnTo>
                  <a:pt x="9" y="580"/>
                </a:lnTo>
                <a:lnTo>
                  <a:pt x="14" y="580"/>
                </a:lnTo>
                <a:lnTo>
                  <a:pt x="57" y="580"/>
                </a:lnTo>
                <a:lnTo>
                  <a:pt x="57" y="639"/>
                </a:lnTo>
                <a:lnTo>
                  <a:pt x="59" y="647"/>
                </a:lnTo>
                <a:lnTo>
                  <a:pt x="59" y="657"/>
                </a:lnTo>
                <a:lnTo>
                  <a:pt x="62" y="666"/>
                </a:lnTo>
                <a:lnTo>
                  <a:pt x="66" y="673"/>
                </a:lnTo>
                <a:lnTo>
                  <a:pt x="72" y="688"/>
                </a:lnTo>
                <a:lnTo>
                  <a:pt x="84" y="701"/>
                </a:lnTo>
                <a:lnTo>
                  <a:pt x="96" y="711"/>
                </a:lnTo>
                <a:lnTo>
                  <a:pt x="111" y="719"/>
                </a:lnTo>
                <a:lnTo>
                  <a:pt x="119" y="723"/>
                </a:lnTo>
                <a:lnTo>
                  <a:pt x="128" y="724"/>
                </a:lnTo>
                <a:lnTo>
                  <a:pt x="136" y="726"/>
                </a:lnTo>
                <a:lnTo>
                  <a:pt x="146" y="726"/>
                </a:lnTo>
                <a:lnTo>
                  <a:pt x="155" y="726"/>
                </a:lnTo>
                <a:lnTo>
                  <a:pt x="163" y="724"/>
                </a:lnTo>
                <a:lnTo>
                  <a:pt x="171" y="723"/>
                </a:lnTo>
                <a:lnTo>
                  <a:pt x="180" y="719"/>
                </a:lnTo>
                <a:lnTo>
                  <a:pt x="195" y="711"/>
                </a:lnTo>
                <a:lnTo>
                  <a:pt x="206" y="701"/>
                </a:lnTo>
                <a:lnTo>
                  <a:pt x="218" y="688"/>
                </a:lnTo>
                <a:lnTo>
                  <a:pt x="227" y="673"/>
                </a:lnTo>
                <a:lnTo>
                  <a:pt x="228" y="666"/>
                </a:lnTo>
                <a:lnTo>
                  <a:pt x="232" y="657"/>
                </a:lnTo>
                <a:lnTo>
                  <a:pt x="232" y="647"/>
                </a:lnTo>
                <a:lnTo>
                  <a:pt x="233" y="639"/>
                </a:lnTo>
                <a:lnTo>
                  <a:pt x="233" y="580"/>
                </a:lnTo>
                <a:lnTo>
                  <a:pt x="699" y="580"/>
                </a:lnTo>
                <a:lnTo>
                  <a:pt x="699" y="639"/>
                </a:lnTo>
                <a:lnTo>
                  <a:pt x="699" y="647"/>
                </a:lnTo>
                <a:lnTo>
                  <a:pt x="700" y="657"/>
                </a:lnTo>
                <a:lnTo>
                  <a:pt x="702" y="666"/>
                </a:lnTo>
                <a:lnTo>
                  <a:pt x="705" y="673"/>
                </a:lnTo>
                <a:lnTo>
                  <a:pt x="714" y="688"/>
                </a:lnTo>
                <a:lnTo>
                  <a:pt x="724" y="701"/>
                </a:lnTo>
                <a:lnTo>
                  <a:pt x="737" y="711"/>
                </a:lnTo>
                <a:lnTo>
                  <a:pt x="752" y="719"/>
                </a:lnTo>
                <a:lnTo>
                  <a:pt x="761" y="723"/>
                </a:lnTo>
                <a:lnTo>
                  <a:pt x="769" y="724"/>
                </a:lnTo>
                <a:lnTo>
                  <a:pt x="777" y="726"/>
                </a:lnTo>
                <a:lnTo>
                  <a:pt x="786" y="726"/>
                </a:lnTo>
                <a:lnTo>
                  <a:pt x="794" y="726"/>
                </a:lnTo>
                <a:lnTo>
                  <a:pt x="804" y="724"/>
                </a:lnTo>
                <a:lnTo>
                  <a:pt x="812" y="723"/>
                </a:lnTo>
                <a:lnTo>
                  <a:pt x="819" y="719"/>
                </a:lnTo>
                <a:lnTo>
                  <a:pt x="834" y="711"/>
                </a:lnTo>
                <a:lnTo>
                  <a:pt x="848" y="701"/>
                </a:lnTo>
                <a:lnTo>
                  <a:pt x="858" y="688"/>
                </a:lnTo>
                <a:lnTo>
                  <a:pt x="866" y="673"/>
                </a:lnTo>
                <a:lnTo>
                  <a:pt x="869" y="666"/>
                </a:lnTo>
                <a:lnTo>
                  <a:pt x="871" y="657"/>
                </a:lnTo>
                <a:lnTo>
                  <a:pt x="873" y="647"/>
                </a:lnTo>
                <a:lnTo>
                  <a:pt x="873" y="639"/>
                </a:lnTo>
                <a:lnTo>
                  <a:pt x="873" y="580"/>
                </a:lnTo>
                <a:lnTo>
                  <a:pt x="916" y="580"/>
                </a:lnTo>
                <a:lnTo>
                  <a:pt x="923" y="580"/>
                </a:lnTo>
                <a:lnTo>
                  <a:pt x="926" y="577"/>
                </a:lnTo>
                <a:lnTo>
                  <a:pt x="930" y="572"/>
                </a:lnTo>
                <a:lnTo>
                  <a:pt x="931" y="567"/>
                </a:lnTo>
                <a:lnTo>
                  <a:pt x="931" y="391"/>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5" name="Freeform 14"/>
          <p:cNvSpPr>
            <a:spLocks noEditPoints="1" noChangeArrowheads="1"/>
          </p:cNvSpPr>
          <p:nvPr/>
        </p:nvSpPr>
        <p:spPr bwMode="auto">
          <a:xfrm>
            <a:off x="9028113" y="10033000"/>
            <a:ext cx="738187" cy="682625"/>
          </a:xfrm>
          <a:custGeom>
            <a:avLst/>
            <a:gdLst>
              <a:gd name="T0" fmla="*/ 568062 w 755"/>
              <a:gd name="T1" fmla="*/ 512458 h 698"/>
              <a:gd name="T2" fmla="*/ 170125 w 755"/>
              <a:gd name="T3" fmla="*/ 340335 h 698"/>
              <a:gd name="T4" fmla="*/ 454645 w 755"/>
              <a:gd name="T5" fmla="*/ 127136 h 698"/>
              <a:gd name="T6" fmla="*/ 461489 w 755"/>
              <a:gd name="T7" fmla="*/ 151586 h 698"/>
              <a:gd name="T8" fmla="*/ 481044 w 755"/>
              <a:gd name="T9" fmla="*/ 166255 h 698"/>
              <a:gd name="T10" fmla="*/ 568062 w 755"/>
              <a:gd name="T11" fmla="*/ 170167 h 698"/>
              <a:gd name="T12" fmla="*/ 682456 w 755"/>
              <a:gd name="T13" fmla="*/ 369674 h 698"/>
              <a:gd name="T14" fmla="*/ 677568 w 755"/>
              <a:gd name="T15" fmla="*/ 384343 h 698"/>
              <a:gd name="T16" fmla="*/ 663879 w 755"/>
              <a:gd name="T17" fmla="*/ 396079 h 698"/>
              <a:gd name="T18" fmla="*/ 648236 w 755"/>
              <a:gd name="T19" fmla="*/ 397057 h 698"/>
              <a:gd name="T20" fmla="*/ 633570 w 755"/>
              <a:gd name="T21" fmla="*/ 389233 h 698"/>
              <a:gd name="T22" fmla="*/ 624770 w 755"/>
              <a:gd name="T23" fmla="*/ 374564 h 698"/>
              <a:gd name="T24" fmla="*/ 626726 w 755"/>
              <a:gd name="T25" fmla="*/ 357938 h 698"/>
              <a:gd name="T26" fmla="*/ 638458 w 755"/>
              <a:gd name="T27" fmla="*/ 345224 h 698"/>
              <a:gd name="T28" fmla="*/ 653124 w 755"/>
              <a:gd name="T29" fmla="*/ 340335 h 698"/>
              <a:gd name="T30" fmla="*/ 668768 w 755"/>
              <a:gd name="T31" fmla="*/ 345224 h 698"/>
              <a:gd name="T32" fmla="*/ 679523 w 755"/>
              <a:gd name="T33" fmla="*/ 357938 h 698"/>
              <a:gd name="T34" fmla="*/ 738187 w 755"/>
              <a:gd name="T35" fmla="*/ 369674 h 698"/>
              <a:gd name="T36" fmla="*/ 734276 w 755"/>
              <a:gd name="T37" fmla="*/ 343268 h 698"/>
              <a:gd name="T38" fmla="*/ 713744 w 755"/>
              <a:gd name="T39" fmla="*/ 309039 h 698"/>
              <a:gd name="T40" fmla="*/ 679523 w 755"/>
              <a:gd name="T41" fmla="*/ 287524 h 698"/>
              <a:gd name="T42" fmla="*/ 653124 w 755"/>
              <a:gd name="T43" fmla="*/ 284590 h 698"/>
              <a:gd name="T44" fmla="*/ 623792 w 755"/>
              <a:gd name="T45" fmla="*/ 160388 h 698"/>
              <a:gd name="T46" fmla="*/ 614993 w 755"/>
              <a:gd name="T47" fmla="*/ 131048 h 698"/>
              <a:gd name="T48" fmla="*/ 600327 w 755"/>
              <a:gd name="T49" fmla="*/ 104643 h 698"/>
              <a:gd name="T50" fmla="*/ 520153 w 755"/>
              <a:gd name="T51" fmla="*/ 22493 h 698"/>
              <a:gd name="T52" fmla="*/ 493754 w 755"/>
              <a:gd name="T53" fmla="*/ 7824 h 698"/>
              <a:gd name="T54" fmla="*/ 463445 w 755"/>
              <a:gd name="T55" fmla="*/ 0 h 698"/>
              <a:gd name="T56" fmla="*/ 146660 w 755"/>
              <a:gd name="T57" fmla="*/ 0 h 698"/>
              <a:gd name="T58" fmla="*/ 126127 w 755"/>
              <a:gd name="T59" fmla="*/ 10758 h 698"/>
              <a:gd name="T60" fmla="*/ 114395 w 755"/>
              <a:gd name="T61" fmla="*/ 34229 h 698"/>
              <a:gd name="T62" fmla="*/ 85063 w 755"/>
              <a:gd name="T63" fmla="*/ 284590 h 698"/>
              <a:gd name="T64" fmla="*/ 60619 w 755"/>
              <a:gd name="T65" fmla="*/ 287524 h 698"/>
              <a:gd name="T66" fmla="*/ 24443 w 755"/>
              <a:gd name="T67" fmla="*/ 309039 h 698"/>
              <a:gd name="T68" fmla="*/ 2933 w 755"/>
              <a:gd name="T69" fmla="*/ 343268 h 698"/>
              <a:gd name="T70" fmla="*/ 0 w 755"/>
              <a:gd name="T71" fmla="*/ 369674 h 698"/>
              <a:gd name="T72" fmla="*/ 4889 w 755"/>
              <a:gd name="T73" fmla="*/ 564290 h 698"/>
              <a:gd name="T74" fmla="*/ 112439 w 755"/>
              <a:gd name="T75" fmla="*/ 567224 h 698"/>
              <a:gd name="T76" fmla="*/ 116350 w 755"/>
              <a:gd name="T77" fmla="*/ 656220 h 698"/>
              <a:gd name="T78" fmla="*/ 131994 w 755"/>
              <a:gd name="T79" fmla="*/ 673823 h 698"/>
              <a:gd name="T80" fmla="*/ 155459 w 755"/>
              <a:gd name="T81" fmla="*/ 682625 h 698"/>
              <a:gd name="T82" fmla="*/ 598371 w 755"/>
              <a:gd name="T83" fmla="*/ 678713 h 698"/>
              <a:gd name="T84" fmla="*/ 616948 w 755"/>
              <a:gd name="T85" fmla="*/ 663066 h 698"/>
              <a:gd name="T86" fmla="*/ 624770 w 755"/>
              <a:gd name="T87" fmla="*/ 639594 h 698"/>
              <a:gd name="T88" fmla="*/ 729387 w 755"/>
              <a:gd name="T89" fmla="*/ 567224 h 698"/>
              <a:gd name="T90" fmla="*/ 738187 w 755"/>
              <a:gd name="T91" fmla="*/ 554511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55"/>
              <a:gd name="T139" fmla="*/ 0 h 698"/>
              <a:gd name="T140" fmla="*/ 755 w 75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55" h="698">
                <a:moveTo>
                  <a:pt x="174" y="639"/>
                </a:moveTo>
                <a:lnTo>
                  <a:pt x="174" y="524"/>
                </a:lnTo>
                <a:lnTo>
                  <a:pt x="581" y="524"/>
                </a:lnTo>
                <a:lnTo>
                  <a:pt x="581" y="639"/>
                </a:lnTo>
                <a:lnTo>
                  <a:pt x="174" y="639"/>
                </a:lnTo>
                <a:close/>
                <a:moveTo>
                  <a:pt x="174" y="348"/>
                </a:moveTo>
                <a:lnTo>
                  <a:pt x="174" y="57"/>
                </a:lnTo>
                <a:lnTo>
                  <a:pt x="465" y="57"/>
                </a:lnTo>
                <a:lnTo>
                  <a:pt x="465" y="130"/>
                </a:lnTo>
                <a:lnTo>
                  <a:pt x="465" y="139"/>
                </a:lnTo>
                <a:lnTo>
                  <a:pt x="468" y="147"/>
                </a:lnTo>
                <a:lnTo>
                  <a:pt x="472" y="155"/>
                </a:lnTo>
                <a:lnTo>
                  <a:pt x="477" y="160"/>
                </a:lnTo>
                <a:lnTo>
                  <a:pt x="484" y="167"/>
                </a:lnTo>
                <a:lnTo>
                  <a:pt x="492" y="170"/>
                </a:lnTo>
                <a:lnTo>
                  <a:pt x="500" y="172"/>
                </a:lnTo>
                <a:lnTo>
                  <a:pt x="509" y="174"/>
                </a:lnTo>
                <a:lnTo>
                  <a:pt x="581" y="174"/>
                </a:lnTo>
                <a:lnTo>
                  <a:pt x="581" y="348"/>
                </a:lnTo>
                <a:lnTo>
                  <a:pt x="174" y="348"/>
                </a:lnTo>
                <a:close/>
                <a:moveTo>
                  <a:pt x="698" y="378"/>
                </a:moveTo>
                <a:lnTo>
                  <a:pt x="696" y="383"/>
                </a:lnTo>
                <a:lnTo>
                  <a:pt x="695" y="388"/>
                </a:lnTo>
                <a:lnTo>
                  <a:pt x="693" y="393"/>
                </a:lnTo>
                <a:lnTo>
                  <a:pt x="689" y="398"/>
                </a:lnTo>
                <a:lnTo>
                  <a:pt x="684" y="401"/>
                </a:lnTo>
                <a:lnTo>
                  <a:pt x="679" y="405"/>
                </a:lnTo>
                <a:lnTo>
                  <a:pt x="674" y="406"/>
                </a:lnTo>
                <a:lnTo>
                  <a:pt x="668" y="406"/>
                </a:lnTo>
                <a:lnTo>
                  <a:pt x="663" y="406"/>
                </a:lnTo>
                <a:lnTo>
                  <a:pt x="658" y="405"/>
                </a:lnTo>
                <a:lnTo>
                  <a:pt x="653" y="401"/>
                </a:lnTo>
                <a:lnTo>
                  <a:pt x="648" y="398"/>
                </a:lnTo>
                <a:lnTo>
                  <a:pt x="644" y="393"/>
                </a:lnTo>
                <a:lnTo>
                  <a:pt x="641" y="388"/>
                </a:lnTo>
                <a:lnTo>
                  <a:pt x="639" y="383"/>
                </a:lnTo>
                <a:lnTo>
                  <a:pt x="639" y="378"/>
                </a:lnTo>
                <a:lnTo>
                  <a:pt x="639" y="371"/>
                </a:lnTo>
                <a:lnTo>
                  <a:pt x="641" y="366"/>
                </a:lnTo>
                <a:lnTo>
                  <a:pt x="644" y="361"/>
                </a:lnTo>
                <a:lnTo>
                  <a:pt x="648" y="356"/>
                </a:lnTo>
                <a:lnTo>
                  <a:pt x="653" y="353"/>
                </a:lnTo>
                <a:lnTo>
                  <a:pt x="658" y="351"/>
                </a:lnTo>
                <a:lnTo>
                  <a:pt x="663" y="349"/>
                </a:lnTo>
                <a:lnTo>
                  <a:pt x="668" y="348"/>
                </a:lnTo>
                <a:lnTo>
                  <a:pt x="674" y="349"/>
                </a:lnTo>
                <a:lnTo>
                  <a:pt x="679" y="351"/>
                </a:lnTo>
                <a:lnTo>
                  <a:pt x="684" y="353"/>
                </a:lnTo>
                <a:lnTo>
                  <a:pt x="689" y="356"/>
                </a:lnTo>
                <a:lnTo>
                  <a:pt x="693" y="361"/>
                </a:lnTo>
                <a:lnTo>
                  <a:pt x="695" y="366"/>
                </a:lnTo>
                <a:lnTo>
                  <a:pt x="696" y="371"/>
                </a:lnTo>
                <a:lnTo>
                  <a:pt x="698" y="378"/>
                </a:lnTo>
                <a:close/>
                <a:moveTo>
                  <a:pt x="755" y="378"/>
                </a:moveTo>
                <a:lnTo>
                  <a:pt x="755" y="368"/>
                </a:lnTo>
                <a:lnTo>
                  <a:pt x="753" y="359"/>
                </a:lnTo>
                <a:lnTo>
                  <a:pt x="751" y="351"/>
                </a:lnTo>
                <a:lnTo>
                  <a:pt x="748" y="344"/>
                </a:lnTo>
                <a:lnTo>
                  <a:pt x="740" y="329"/>
                </a:lnTo>
                <a:lnTo>
                  <a:pt x="730" y="316"/>
                </a:lnTo>
                <a:lnTo>
                  <a:pt x="716" y="306"/>
                </a:lnTo>
                <a:lnTo>
                  <a:pt x="703" y="298"/>
                </a:lnTo>
                <a:lnTo>
                  <a:pt x="695" y="294"/>
                </a:lnTo>
                <a:lnTo>
                  <a:pt x="686" y="293"/>
                </a:lnTo>
                <a:lnTo>
                  <a:pt x="678" y="291"/>
                </a:lnTo>
                <a:lnTo>
                  <a:pt x="668" y="291"/>
                </a:lnTo>
                <a:lnTo>
                  <a:pt x="639" y="291"/>
                </a:lnTo>
                <a:lnTo>
                  <a:pt x="639" y="174"/>
                </a:lnTo>
                <a:lnTo>
                  <a:pt x="638" y="164"/>
                </a:lnTo>
                <a:lnTo>
                  <a:pt x="636" y="154"/>
                </a:lnTo>
                <a:lnTo>
                  <a:pt x="634" y="144"/>
                </a:lnTo>
                <a:lnTo>
                  <a:pt x="629" y="134"/>
                </a:lnTo>
                <a:lnTo>
                  <a:pt x="626" y="123"/>
                </a:lnTo>
                <a:lnTo>
                  <a:pt x="621" y="115"/>
                </a:lnTo>
                <a:lnTo>
                  <a:pt x="614" y="107"/>
                </a:lnTo>
                <a:lnTo>
                  <a:pt x="607" y="98"/>
                </a:lnTo>
                <a:lnTo>
                  <a:pt x="539" y="30"/>
                </a:lnTo>
                <a:lnTo>
                  <a:pt x="532" y="23"/>
                </a:lnTo>
                <a:lnTo>
                  <a:pt x="524" y="18"/>
                </a:lnTo>
                <a:lnTo>
                  <a:pt x="514" y="13"/>
                </a:lnTo>
                <a:lnTo>
                  <a:pt x="505" y="8"/>
                </a:lnTo>
                <a:lnTo>
                  <a:pt x="494" y="5"/>
                </a:lnTo>
                <a:lnTo>
                  <a:pt x="484" y="1"/>
                </a:lnTo>
                <a:lnTo>
                  <a:pt x="474" y="0"/>
                </a:lnTo>
                <a:lnTo>
                  <a:pt x="465" y="0"/>
                </a:lnTo>
                <a:lnTo>
                  <a:pt x="159" y="0"/>
                </a:lnTo>
                <a:lnTo>
                  <a:pt x="150" y="0"/>
                </a:lnTo>
                <a:lnTo>
                  <a:pt x="142" y="3"/>
                </a:lnTo>
                <a:lnTo>
                  <a:pt x="135" y="6"/>
                </a:lnTo>
                <a:lnTo>
                  <a:pt x="129" y="11"/>
                </a:lnTo>
                <a:lnTo>
                  <a:pt x="124" y="18"/>
                </a:lnTo>
                <a:lnTo>
                  <a:pt x="119" y="26"/>
                </a:lnTo>
                <a:lnTo>
                  <a:pt x="117" y="35"/>
                </a:lnTo>
                <a:lnTo>
                  <a:pt x="115" y="43"/>
                </a:lnTo>
                <a:lnTo>
                  <a:pt x="115" y="291"/>
                </a:lnTo>
                <a:lnTo>
                  <a:pt x="87" y="291"/>
                </a:lnTo>
                <a:lnTo>
                  <a:pt x="78" y="291"/>
                </a:lnTo>
                <a:lnTo>
                  <a:pt x="70" y="293"/>
                </a:lnTo>
                <a:lnTo>
                  <a:pt x="62" y="294"/>
                </a:lnTo>
                <a:lnTo>
                  <a:pt x="53" y="298"/>
                </a:lnTo>
                <a:lnTo>
                  <a:pt x="38" y="306"/>
                </a:lnTo>
                <a:lnTo>
                  <a:pt x="25" y="316"/>
                </a:lnTo>
                <a:lnTo>
                  <a:pt x="15" y="329"/>
                </a:lnTo>
                <a:lnTo>
                  <a:pt x="6" y="344"/>
                </a:lnTo>
                <a:lnTo>
                  <a:pt x="3" y="351"/>
                </a:lnTo>
                <a:lnTo>
                  <a:pt x="1" y="359"/>
                </a:lnTo>
                <a:lnTo>
                  <a:pt x="0" y="368"/>
                </a:lnTo>
                <a:lnTo>
                  <a:pt x="0" y="378"/>
                </a:lnTo>
                <a:lnTo>
                  <a:pt x="0" y="567"/>
                </a:lnTo>
                <a:lnTo>
                  <a:pt x="1" y="572"/>
                </a:lnTo>
                <a:lnTo>
                  <a:pt x="5" y="577"/>
                </a:lnTo>
                <a:lnTo>
                  <a:pt x="8" y="580"/>
                </a:lnTo>
                <a:lnTo>
                  <a:pt x="15" y="580"/>
                </a:lnTo>
                <a:lnTo>
                  <a:pt x="115" y="580"/>
                </a:lnTo>
                <a:lnTo>
                  <a:pt x="115" y="654"/>
                </a:lnTo>
                <a:lnTo>
                  <a:pt x="117" y="662"/>
                </a:lnTo>
                <a:lnTo>
                  <a:pt x="119" y="671"/>
                </a:lnTo>
                <a:lnTo>
                  <a:pt x="124" y="678"/>
                </a:lnTo>
                <a:lnTo>
                  <a:pt x="129" y="684"/>
                </a:lnTo>
                <a:lnTo>
                  <a:pt x="135" y="689"/>
                </a:lnTo>
                <a:lnTo>
                  <a:pt x="142" y="694"/>
                </a:lnTo>
                <a:lnTo>
                  <a:pt x="150" y="696"/>
                </a:lnTo>
                <a:lnTo>
                  <a:pt x="159" y="698"/>
                </a:lnTo>
                <a:lnTo>
                  <a:pt x="596" y="698"/>
                </a:lnTo>
                <a:lnTo>
                  <a:pt x="604" y="696"/>
                </a:lnTo>
                <a:lnTo>
                  <a:pt x="612" y="694"/>
                </a:lnTo>
                <a:lnTo>
                  <a:pt x="619" y="689"/>
                </a:lnTo>
                <a:lnTo>
                  <a:pt x="626" y="684"/>
                </a:lnTo>
                <a:lnTo>
                  <a:pt x="631" y="678"/>
                </a:lnTo>
                <a:lnTo>
                  <a:pt x="636" y="671"/>
                </a:lnTo>
                <a:lnTo>
                  <a:pt x="638" y="662"/>
                </a:lnTo>
                <a:lnTo>
                  <a:pt x="639" y="654"/>
                </a:lnTo>
                <a:lnTo>
                  <a:pt x="639" y="580"/>
                </a:lnTo>
                <a:lnTo>
                  <a:pt x="741" y="580"/>
                </a:lnTo>
                <a:lnTo>
                  <a:pt x="746" y="580"/>
                </a:lnTo>
                <a:lnTo>
                  <a:pt x="751" y="577"/>
                </a:lnTo>
                <a:lnTo>
                  <a:pt x="755" y="572"/>
                </a:lnTo>
                <a:lnTo>
                  <a:pt x="755" y="567"/>
                </a:lnTo>
                <a:lnTo>
                  <a:pt x="755" y="378"/>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6" name="Freeform 34"/>
          <p:cNvSpPr>
            <a:spLocks noEditPoints="1" noChangeArrowheads="1"/>
          </p:cNvSpPr>
          <p:nvPr/>
        </p:nvSpPr>
        <p:spPr bwMode="auto">
          <a:xfrm>
            <a:off x="4184650" y="10061575"/>
            <a:ext cx="796925" cy="625475"/>
          </a:xfrm>
          <a:custGeom>
            <a:avLst/>
            <a:gdLst>
              <a:gd name="T0" fmla="*/ 620917 w 815"/>
              <a:gd name="T1" fmla="*/ 181779 h 640"/>
              <a:gd name="T2" fmla="*/ 587671 w 815"/>
              <a:gd name="T3" fmla="*/ 118254 h 640"/>
              <a:gd name="T4" fmla="*/ 535847 w 815"/>
              <a:gd name="T5" fmla="*/ 65479 h 640"/>
              <a:gd name="T6" fmla="*/ 463488 w 815"/>
              <a:gd name="T7" fmla="*/ 26387 h 640"/>
              <a:gd name="T8" fmla="*/ 376462 w 815"/>
              <a:gd name="T9" fmla="*/ 3909 h 640"/>
              <a:gd name="T10" fmla="*/ 281613 w 815"/>
              <a:gd name="T11" fmla="*/ 0 h 640"/>
              <a:gd name="T12" fmla="*/ 191653 w 815"/>
              <a:gd name="T13" fmla="*/ 18569 h 640"/>
              <a:gd name="T14" fmla="*/ 114405 w 815"/>
              <a:gd name="T15" fmla="*/ 50820 h 640"/>
              <a:gd name="T16" fmla="*/ 53780 w 815"/>
              <a:gd name="T17" fmla="*/ 99685 h 640"/>
              <a:gd name="T18" fmla="*/ 14667 w 815"/>
              <a:gd name="T19" fmla="*/ 159301 h 640"/>
              <a:gd name="T20" fmla="*/ 0 w 815"/>
              <a:gd name="T21" fmla="*/ 227712 h 640"/>
              <a:gd name="T22" fmla="*/ 4889 w 815"/>
              <a:gd name="T23" fmla="*/ 266804 h 640"/>
              <a:gd name="T24" fmla="*/ 19556 w 815"/>
              <a:gd name="T25" fmla="*/ 304919 h 640"/>
              <a:gd name="T26" fmla="*/ 41069 w 815"/>
              <a:gd name="T27" fmla="*/ 339125 h 640"/>
              <a:gd name="T28" fmla="*/ 70403 w 815"/>
              <a:gd name="T29" fmla="*/ 370398 h 640"/>
              <a:gd name="T30" fmla="*/ 113427 w 815"/>
              <a:gd name="T31" fmla="*/ 417309 h 640"/>
              <a:gd name="T32" fmla="*/ 93871 w 815"/>
              <a:gd name="T33" fmla="*/ 448583 h 640"/>
              <a:gd name="T34" fmla="*/ 62581 w 815"/>
              <a:gd name="T35" fmla="*/ 482789 h 640"/>
              <a:gd name="T36" fmla="*/ 57692 w 815"/>
              <a:gd name="T37" fmla="*/ 499403 h 640"/>
              <a:gd name="T38" fmla="*/ 58669 w 815"/>
              <a:gd name="T39" fmla="*/ 504289 h 640"/>
              <a:gd name="T40" fmla="*/ 72359 w 815"/>
              <a:gd name="T41" fmla="*/ 511130 h 640"/>
              <a:gd name="T42" fmla="*/ 93871 w 815"/>
              <a:gd name="T43" fmla="*/ 509176 h 640"/>
              <a:gd name="T44" fmla="*/ 176986 w 815"/>
              <a:gd name="T45" fmla="*/ 480834 h 640"/>
              <a:gd name="T46" fmla="*/ 254234 w 815"/>
              <a:gd name="T47" fmla="*/ 450537 h 640"/>
              <a:gd name="T48" fmla="*/ 312903 w 815"/>
              <a:gd name="T49" fmla="*/ 455424 h 640"/>
              <a:gd name="T50" fmla="*/ 405796 w 815"/>
              <a:gd name="T51" fmla="*/ 443696 h 640"/>
              <a:gd name="T52" fmla="*/ 487933 w 815"/>
              <a:gd name="T53" fmla="*/ 415354 h 640"/>
              <a:gd name="T54" fmla="*/ 555403 w 815"/>
              <a:gd name="T55" fmla="*/ 371376 h 640"/>
              <a:gd name="T56" fmla="*/ 602338 w 815"/>
              <a:gd name="T57" fmla="*/ 315669 h 640"/>
              <a:gd name="T58" fmla="*/ 625806 w 815"/>
              <a:gd name="T59" fmla="*/ 250190 h 640"/>
              <a:gd name="T60" fmla="*/ 795947 w 815"/>
              <a:gd name="T61" fmla="*/ 327397 h 640"/>
              <a:gd name="T62" fmla="*/ 787147 w 815"/>
              <a:gd name="T63" fmla="*/ 286350 h 640"/>
              <a:gd name="T64" fmla="*/ 771502 w 815"/>
              <a:gd name="T65" fmla="*/ 249213 h 640"/>
              <a:gd name="T66" fmla="*/ 745100 w 815"/>
              <a:gd name="T67" fmla="*/ 215984 h 640"/>
              <a:gd name="T68" fmla="*/ 711854 w 815"/>
              <a:gd name="T69" fmla="*/ 184711 h 640"/>
              <a:gd name="T70" fmla="*/ 672742 w 815"/>
              <a:gd name="T71" fmla="*/ 159301 h 640"/>
              <a:gd name="T72" fmla="*/ 682520 w 815"/>
              <a:gd name="T73" fmla="*/ 210121 h 640"/>
              <a:gd name="T74" fmla="*/ 681542 w 815"/>
              <a:gd name="T75" fmla="*/ 257031 h 640"/>
              <a:gd name="T76" fmla="*/ 671764 w 815"/>
              <a:gd name="T77" fmla="*/ 300033 h 640"/>
              <a:gd name="T78" fmla="*/ 653185 w 815"/>
              <a:gd name="T79" fmla="*/ 340102 h 640"/>
              <a:gd name="T80" fmla="*/ 626784 w 815"/>
              <a:gd name="T81" fmla="*/ 378217 h 640"/>
              <a:gd name="T82" fmla="*/ 594516 w 815"/>
              <a:gd name="T83" fmla="*/ 412423 h 640"/>
              <a:gd name="T84" fmla="*/ 541713 w 815"/>
              <a:gd name="T85" fmla="*/ 451515 h 640"/>
              <a:gd name="T86" fmla="*/ 450776 w 815"/>
              <a:gd name="T87" fmla="*/ 490607 h 640"/>
              <a:gd name="T88" fmla="*/ 349082 w 815"/>
              <a:gd name="T89" fmla="*/ 511130 h 640"/>
              <a:gd name="T90" fmla="*/ 274768 w 815"/>
              <a:gd name="T91" fmla="*/ 509176 h 640"/>
              <a:gd name="T92" fmla="*/ 344193 w 815"/>
              <a:gd name="T93" fmla="*/ 543381 h 640"/>
              <a:gd name="T94" fmla="*/ 425353 w 815"/>
              <a:gd name="T95" fmla="*/ 564882 h 640"/>
              <a:gd name="T96" fmla="*/ 504556 w 815"/>
              <a:gd name="T97" fmla="*/ 567814 h 640"/>
              <a:gd name="T98" fmla="*/ 561270 w 815"/>
              <a:gd name="T99" fmla="*/ 560973 h 640"/>
              <a:gd name="T100" fmla="*/ 653185 w 815"/>
              <a:gd name="T101" fmla="*/ 606906 h 640"/>
              <a:gd name="T102" fmla="*/ 723588 w 815"/>
              <a:gd name="T103" fmla="*/ 625475 h 640"/>
              <a:gd name="T104" fmla="*/ 736300 w 815"/>
              <a:gd name="T105" fmla="*/ 616679 h 640"/>
              <a:gd name="T106" fmla="*/ 740211 w 815"/>
              <a:gd name="T107" fmla="*/ 611793 h 640"/>
              <a:gd name="T108" fmla="*/ 735322 w 815"/>
              <a:gd name="T109" fmla="*/ 597133 h 640"/>
              <a:gd name="T110" fmla="*/ 704032 w 815"/>
              <a:gd name="T111" fmla="*/ 562928 h 640"/>
              <a:gd name="T112" fmla="*/ 684475 w 815"/>
              <a:gd name="T113" fmla="*/ 531654 h 640"/>
              <a:gd name="T114" fmla="*/ 726522 w 815"/>
              <a:gd name="T115" fmla="*/ 482789 h 640"/>
              <a:gd name="T116" fmla="*/ 756834 w 815"/>
              <a:gd name="T117" fmla="*/ 451515 h 640"/>
              <a:gd name="T118" fmla="*/ 779324 w 815"/>
              <a:gd name="T119" fmla="*/ 417309 h 640"/>
              <a:gd name="T120" fmla="*/ 792036 w 815"/>
              <a:gd name="T121" fmla="*/ 380172 h 640"/>
              <a:gd name="T122" fmla="*/ 796925 w 815"/>
              <a:gd name="T123" fmla="*/ 340102 h 6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15"/>
              <a:gd name="T187" fmla="*/ 0 h 640"/>
              <a:gd name="T188" fmla="*/ 815 w 815"/>
              <a:gd name="T189" fmla="*/ 640 h 64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15" h="640">
                <a:moveTo>
                  <a:pt x="641" y="233"/>
                </a:moveTo>
                <a:lnTo>
                  <a:pt x="640" y="208"/>
                </a:lnTo>
                <a:lnTo>
                  <a:pt x="635" y="186"/>
                </a:lnTo>
                <a:lnTo>
                  <a:pt x="626" y="163"/>
                </a:lnTo>
                <a:lnTo>
                  <a:pt x="616" y="143"/>
                </a:lnTo>
                <a:lnTo>
                  <a:pt x="601" y="121"/>
                </a:lnTo>
                <a:lnTo>
                  <a:pt x="586" y="102"/>
                </a:lnTo>
                <a:lnTo>
                  <a:pt x="568" y="84"/>
                </a:lnTo>
                <a:lnTo>
                  <a:pt x="548" y="67"/>
                </a:lnTo>
                <a:lnTo>
                  <a:pt x="524" y="52"/>
                </a:lnTo>
                <a:lnTo>
                  <a:pt x="499" y="39"/>
                </a:lnTo>
                <a:lnTo>
                  <a:pt x="474" y="27"/>
                </a:lnTo>
                <a:lnTo>
                  <a:pt x="445" y="19"/>
                </a:lnTo>
                <a:lnTo>
                  <a:pt x="415" y="10"/>
                </a:lnTo>
                <a:lnTo>
                  <a:pt x="385" y="4"/>
                </a:lnTo>
                <a:lnTo>
                  <a:pt x="353" y="0"/>
                </a:lnTo>
                <a:lnTo>
                  <a:pt x="320" y="0"/>
                </a:lnTo>
                <a:lnTo>
                  <a:pt x="288" y="0"/>
                </a:lnTo>
                <a:lnTo>
                  <a:pt x="256" y="4"/>
                </a:lnTo>
                <a:lnTo>
                  <a:pt x="226" y="10"/>
                </a:lnTo>
                <a:lnTo>
                  <a:pt x="196" y="19"/>
                </a:lnTo>
                <a:lnTo>
                  <a:pt x="168" y="27"/>
                </a:lnTo>
                <a:lnTo>
                  <a:pt x="142" y="39"/>
                </a:lnTo>
                <a:lnTo>
                  <a:pt x="117" y="52"/>
                </a:lnTo>
                <a:lnTo>
                  <a:pt x="94" y="67"/>
                </a:lnTo>
                <a:lnTo>
                  <a:pt x="74" y="84"/>
                </a:lnTo>
                <a:lnTo>
                  <a:pt x="55" y="102"/>
                </a:lnTo>
                <a:lnTo>
                  <a:pt x="39" y="121"/>
                </a:lnTo>
                <a:lnTo>
                  <a:pt x="25" y="143"/>
                </a:lnTo>
                <a:lnTo>
                  <a:pt x="15" y="163"/>
                </a:lnTo>
                <a:lnTo>
                  <a:pt x="7" y="186"/>
                </a:lnTo>
                <a:lnTo>
                  <a:pt x="2" y="208"/>
                </a:lnTo>
                <a:lnTo>
                  <a:pt x="0" y="233"/>
                </a:lnTo>
                <a:lnTo>
                  <a:pt x="2" y="246"/>
                </a:lnTo>
                <a:lnTo>
                  <a:pt x="3" y="260"/>
                </a:lnTo>
                <a:lnTo>
                  <a:pt x="5" y="273"/>
                </a:lnTo>
                <a:lnTo>
                  <a:pt x="8" y="287"/>
                </a:lnTo>
                <a:lnTo>
                  <a:pt x="13" y="298"/>
                </a:lnTo>
                <a:lnTo>
                  <a:pt x="20" y="312"/>
                </a:lnTo>
                <a:lnTo>
                  <a:pt x="25" y="323"/>
                </a:lnTo>
                <a:lnTo>
                  <a:pt x="34" y="335"/>
                </a:lnTo>
                <a:lnTo>
                  <a:pt x="42" y="347"/>
                </a:lnTo>
                <a:lnTo>
                  <a:pt x="50" y="357"/>
                </a:lnTo>
                <a:lnTo>
                  <a:pt x="60" y="369"/>
                </a:lnTo>
                <a:lnTo>
                  <a:pt x="72" y="379"/>
                </a:lnTo>
                <a:lnTo>
                  <a:pt x="96" y="397"/>
                </a:lnTo>
                <a:lnTo>
                  <a:pt x="121" y="415"/>
                </a:lnTo>
                <a:lnTo>
                  <a:pt x="116" y="427"/>
                </a:lnTo>
                <a:lnTo>
                  <a:pt x="109" y="439"/>
                </a:lnTo>
                <a:lnTo>
                  <a:pt x="102" y="451"/>
                </a:lnTo>
                <a:lnTo>
                  <a:pt x="96" y="459"/>
                </a:lnTo>
                <a:lnTo>
                  <a:pt x="82" y="476"/>
                </a:lnTo>
                <a:lnTo>
                  <a:pt x="69" y="491"/>
                </a:lnTo>
                <a:lnTo>
                  <a:pt x="64" y="494"/>
                </a:lnTo>
                <a:lnTo>
                  <a:pt x="60" y="499"/>
                </a:lnTo>
                <a:lnTo>
                  <a:pt x="59" y="504"/>
                </a:lnTo>
                <a:lnTo>
                  <a:pt x="59" y="511"/>
                </a:lnTo>
                <a:lnTo>
                  <a:pt x="60" y="516"/>
                </a:lnTo>
                <a:lnTo>
                  <a:pt x="64" y="519"/>
                </a:lnTo>
                <a:lnTo>
                  <a:pt x="69" y="523"/>
                </a:lnTo>
                <a:lnTo>
                  <a:pt x="74" y="523"/>
                </a:lnTo>
                <a:lnTo>
                  <a:pt x="75" y="523"/>
                </a:lnTo>
                <a:lnTo>
                  <a:pt x="96" y="521"/>
                </a:lnTo>
                <a:lnTo>
                  <a:pt x="114" y="516"/>
                </a:lnTo>
                <a:lnTo>
                  <a:pt x="147" y="506"/>
                </a:lnTo>
                <a:lnTo>
                  <a:pt x="181" y="492"/>
                </a:lnTo>
                <a:lnTo>
                  <a:pt x="211" y="477"/>
                </a:lnTo>
                <a:lnTo>
                  <a:pt x="241" y="457"/>
                </a:lnTo>
                <a:lnTo>
                  <a:pt x="260" y="461"/>
                </a:lnTo>
                <a:lnTo>
                  <a:pt x="280" y="464"/>
                </a:lnTo>
                <a:lnTo>
                  <a:pt x="300" y="464"/>
                </a:lnTo>
                <a:lnTo>
                  <a:pt x="320" y="466"/>
                </a:lnTo>
                <a:lnTo>
                  <a:pt x="353" y="464"/>
                </a:lnTo>
                <a:lnTo>
                  <a:pt x="385" y="461"/>
                </a:lnTo>
                <a:lnTo>
                  <a:pt x="415" y="454"/>
                </a:lnTo>
                <a:lnTo>
                  <a:pt x="445" y="447"/>
                </a:lnTo>
                <a:lnTo>
                  <a:pt x="474" y="437"/>
                </a:lnTo>
                <a:lnTo>
                  <a:pt x="499" y="425"/>
                </a:lnTo>
                <a:lnTo>
                  <a:pt x="524" y="412"/>
                </a:lnTo>
                <a:lnTo>
                  <a:pt x="548" y="397"/>
                </a:lnTo>
                <a:lnTo>
                  <a:pt x="568" y="380"/>
                </a:lnTo>
                <a:lnTo>
                  <a:pt x="586" y="362"/>
                </a:lnTo>
                <a:lnTo>
                  <a:pt x="601" y="343"/>
                </a:lnTo>
                <a:lnTo>
                  <a:pt x="616" y="323"/>
                </a:lnTo>
                <a:lnTo>
                  <a:pt x="626" y="302"/>
                </a:lnTo>
                <a:lnTo>
                  <a:pt x="635" y="280"/>
                </a:lnTo>
                <a:lnTo>
                  <a:pt x="640" y="256"/>
                </a:lnTo>
                <a:lnTo>
                  <a:pt x="641" y="233"/>
                </a:lnTo>
                <a:close/>
                <a:moveTo>
                  <a:pt x="815" y="348"/>
                </a:moveTo>
                <a:lnTo>
                  <a:pt x="814" y="335"/>
                </a:lnTo>
                <a:lnTo>
                  <a:pt x="812" y="320"/>
                </a:lnTo>
                <a:lnTo>
                  <a:pt x="810" y="307"/>
                </a:lnTo>
                <a:lnTo>
                  <a:pt x="805" y="293"/>
                </a:lnTo>
                <a:lnTo>
                  <a:pt x="800" y="280"/>
                </a:lnTo>
                <a:lnTo>
                  <a:pt x="795" y="268"/>
                </a:lnTo>
                <a:lnTo>
                  <a:pt x="789" y="255"/>
                </a:lnTo>
                <a:lnTo>
                  <a:pt x="780" y="243"/>
                </a:lnTo>
                <a:lnTo>
                  <a:pt x="772" y="231"/>
                </a:lnTo>
                <a:lnTo>
                  <a:pt x="762" y="221"/>
                </a:lnTo>
                <a:lnTo>
                  <a:pt x="752" y="210"/>
                </a:lnTo>
                <a:lnTo>
                  <a:pt x="740" y="199"/>
                </a:lnTo>
                <a:lnTo>
                  <a:pt x="728" y="189"/>
                </a:lnTo>
                <a:lnTo>
                  <a:pt x="715" y="181"/>
                </a:lnTo>
                <a:lnTo>
                  <a:pt x="702" y="171"/>
                </a:lnTo>
                <a:lnTo>
                  <a:pt x="688" y="163"/>
                </a:lnTo>
                <a:lnTo>
                  <a:pt x="693" y="179"/>
                </a:lnTo>
                <a:lnTo>
                  <a:pt x="697" y="198"/>
                </a:lnTo>
                <a:lnTo>
                  <a:pt x="698" y="215"/>
                </a:lnTo>
                <a:lnTo>
                  <a:pt x="698" y="233"/>
                </a:lnTo>
                <a:lnTo>
                  <a:pt x="698" y="248"/>
                </a:lnTo>
                <a:lnTo>
                  <a:pt x="697" y="263"/>
                </a:lnTo>
                <a:lnTo>
                  <a:pt x="695" y="278"/>
                </a:lnTo>
                <a:lnTo>
                  <a:pt x="692" y="292"/>
                </a:lnTo>
                <a:lnTo>
                  <a:pt x="687" y="307"/>
                </a:lnTo>
                <a:lnTo>
                  <a:pt x="682" y="320"/>
                </a:lnTo>
                <a:lnTo>
                  <a:pt x="675" y="335"/>
                </a:lnTo>
                <a:lnTo>
                  <a:pt x="668" y="348"/>
                </a:lnTo>
                <a:lnTo>
                  <a:pt x="660" y="362"/>
                </a:lnTo>
                <a:lnTo>
                  <a:pt x="651" y="374"/>
                </a:lnTo>
                <a:lnTo>
                  <a:pt x="641" y="387"/>
                </a:lnTo>
                <a:lnTo>
                  <a:pt x="631" y="399"/>
                </a:lnTo>
                <a:lnTo>
                  <a:pt x="620" y="410"/>
                </a:lnTo>
                <a:lnTo>
                  <a:pt x="608" y="422"/>
                </a:lnTo>
                <a:lnTo>
                  <a:pt x="594" y="434"/>
                </a:lnTo>
                <a:lnTo>
                  <a:pt x="581" y="444"/>
                </a:lnTo>
                <a:lnTo>
                  <a:pt x="554" y="462"/>
                </a:lnTo>
                <a:lnTo>
                  <a:pt x="524" y="477"/>
                </a:lnTo>
                <a:lnTo>
                  <a:pt x="494" y="492"/>
                </a:lnTo>
                <a:lnTo>
                  <a:pt x="461" y="502"/>
                </a:lnTo>
                <a:lnTo>
                  <a:pt x="427" y="511"/>
                </a:lnTo>
                <a:lnTo>
                  <a:pt x="392" y="518"/>
                </a:lnTo>
                <a:lnTo>
                  <a:pt x="357" y="523"/>
                </a:lnTo>
                <a:lnTo>
                  <a:pt x="320" y="523"/>
                </a:lnTo>
                <a:lnTo>
                  <a:pt x="300" y="523"/>
                </a:lnTo>
                <a:lnTo>
                  <a:pt x="281" y="521"/>
                </a:lnTo>
                <a:lnTo>
                  <a:pt x="303" y="534"/>
                </a:lnTo>
                <a:lnTo>
                  <a:pt x="327" y="546"/>
                </a:lnTo>
                <a:lnTo>
                  <a:pt x="352" y="556"/>
                </a:lnTo>
                <a:lnTo>
                  <a:pt x="378" y="566"/>
                </a:lnTo>
                <a:lnTo>
                  <a:pt x="405" y="573"/>
                </a:lnTo>
                <a:lnTo>
                  <a:pt x="435" y="578"/>
                </a:lnTo>
                <a:lnTo>
                  <a:pt x="464" y="581"/>
                </a:lnTo>
                <a:lnTo>
                  <a:pt x="496" y="581"/>
                </a:lnTo>
                <a:lnTo>
                  <a:pt x="516" y="581"/>
                </a:lnTo>
                <a:lnTo>
                  <a:pt x="536" y="579"/>
                </a:lnTo>
                <a:lnTo>
                  <a:pt x="556" y="578"/>
                </a:lnTo>
                <a:lnTo>
                  <a:pt x="574" y="574"/>
                </a:lnTo>
                <a:lnTo>
                  <a:pt x="604" y="593"/>
                </a:lnTo>
                <a:lnTo>
                  <a:pt x="635" y="610"/>
                </a:lnTo>
                <a:lnTo>
                  <a:pt x="668" y="621"/>
                </a:lnTo>
                <a:lnTo>
                  <a:pt x="702" y="633"/>
                </a:lnTo>
                <a:lnTo>
                  <a:pt x="720" y="636"/>
                </a:lnTo>
                <a:lnTo>
                  <a:pt x="740" y="640"/>
                </a:lnTo>
                <a:lnTo>
                  <a:pt x="745" y="640"/>
                </a:lnTo>
                <a:lnTo>
                  <a:pt x="750" y="636"/>
                </a:lnTo>
                <a:lnTo>
                  <a:pt x="753" y="631"/>
                </a:lnTo>
                <a:lnTo>
                  <a:pt x="757" y="626"/>
                </a:lnTo>
                <a:lnTo>
                  <a:pt x="757" y="621"/>
                </a:lnTo>
                <a:lnTo>
                  <a:pt x="755" y="615"/>
                </a:lnTo>
                <a:lnTo>
                  <a:pt x="752" y="611"/>
                </a:lnTo>
                <a:lnTo>
                  <a:pt x="747" y="606"/>
                </a:lnTo>
                <a:lnTo>
                  <a:pt x="733" y="591"/>
                </a:lnTo>
                <a:lnTo>
                  <a:pt x="720" y="576"/>
                </a:lnTo>
                <a:lnTo>
                  <a:pt x="713" y="566"/>
                </a:lnTo>
                <a:lnTo>
                  <a:pt x="707" y="556"/>
                </a:lnTo>
                <a:lnTo>
                  <a:pt x="700" y="544"/>
                </a:lnTo>
                <a:lnTo>
                  <a:pt x="695" y="531"/>
                </a:lnTo>
                <a:lnTo>
                  <a:pt x="720" y="514"/>
                </a:lnTo>
                <a:lnTo>
                  <a:pt x="743" y="494"/>
                </a:lnTo>
                <a:lnTo>
                  <a:pt x="755" y="484"/>
                </a:lnTo>
                <a:lnTo>
                  <a:pt x="765" y="474"/>
                </a:lnTo>
                <a:lnTo>
                  <a:pt x="774" y="462"/>
                </a:lnTo>
                <a:lnTo>
                  <a:pt x="782" y="452"/>
                </a:lnTo>
                <a:lnTo>
                  <a:pt x="790" y="441"/>
                </a:lnTo>
                <a:lnTo>
                  <a:pt x="797" y="427"/>
                </a:lnTo>
                <a:lnTo>
                  <a:pt x="802" y="415"/>
                </a:lnTo>
                <a:lnTo>
                  <a:pt x="807" y="402"/>
                </a:lnTo>
                <a:lnTo>
                  <a:pt x="810" y="389"/>
                </a:lnTo>
                <a:lnTo>
                  <a:pt x="814" y="377"/>
                </a:lnTo>
                <a:lnTo>
                  <a:pt x="814" y="362"/>
                </a:lnTo>
                <a:lnTo>
                  <a:pt x="815" y="348"/>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7" name="Freeform 33"/>
          <p:cNvSpPr>
            <a:spLocks noEditPoints="1" noChangeArrowheads="1"/>
          </p:cNvSpPr>
          <p:nvPr/>
        </p:nvSpPr>
        <p:spPr bwMode="auto">
          <a:xfrm>
            <a:off x="19434175" y="5573713"/>
            <a:ext cx="735013" cy="571500"/>
          </a:xfrm>
          <a:custGeom>
            <a:avLst/>
            <a:gdLst>
              <a:gd name="T0" fmla="*/ 376074 w 815"/>
              <a:gd name="T1" fmla="*/ 267891 h 640"/>
              <a:gd name="T2" fmla="*/ 368859 w 815"/>
              <a:gd name="T3" fmla="*/ 290215 h 640"/>
              <a:gd name="T4" fmla="*/ 383289 w 815"/>
              <a:gd name="T5" fmla="*/ 309860 h 640"/>
              <a:gd name="T6" fmla="*/ 409443 w 815"/>
              <a:gd name="T7" fmla="*/ 306288 h 640"/>
              <a:gd name="T8" fmla="*/ 420265 w 815"/>
              <a:gd name="T9" fmla="*/ 285750 h 640"/>
              <a:gd name="T10" fmla="*/ 409443 w 815"/>
              <a:gd name="T11" fmla="*/ 263426 h 640"/>
              <a:gd name="T12" fmla="*/ 725093 w 815"/>
              <a:gd name="T13" fmla="*/ 124123 h 640"/>
              <a:gd name="T14" fmla="*/ 734111 w 815"/>
              <a:gd name="T15" fmla="*/ 94655 h 640"/>
              <a:gd name="T16" fmla="*/ 662864 w 815"/>
              <a:gd name="T17" fmla="*/ 52685 h 640"/>
              <a:gd name="T18" fmla="*/ 315650 w 815"/>
              <a:gd name="T19" fmla="*/ 185738 h 640"/>
              <a:gd name="T20" fmla="*/ 315650 w 815"/>
              <a:gd name="T21" fmla="*/ 154484 h 640"/>
              <a:gd name="T22" fmla="*/ 291300 w 815"/>
              <a:gd name="T23" fmla="*/ 83939 h 640"/>
              <a:gd name="T24" fmla="*/ 225464 w 815"/>
              <a:gd name="T25" fmla="*/ 25896 h 640"/>
              <a:gd name="T26" fmla="*/ 154217 w 815"/>
              <a:gd name="T27" fmla="*/ 1786 h 640"/>
              <a:gd name="T28" fmla="*/ 84775 w 815"/>
              <a:gd name="T29" fmla="*/ 4465 h 640"/>
              <a:gd name="T30" fmla="*/ 33369 w 815"/>
              <a:gd name="T31" fmla="*/ 31254 h 640"/>
              <a:gd name="T32" fmla="*/ 2706 w 815"/>
              <a:gd name="T33" fmla="*/ 81260 h 640"/>
              <a:gd name="T34" fmla="*/ 8117 w 815"/>
              <a:gd name="T35" fmla="*/ 146447 h 640"/>
              <a:gd name="T36" fmla="*/ 62228 w 815"/>
              <a:gd name="T37" fmla="*/ 214313 h 640"/>
              <a:gd name="T38" fmla="*/ 132573 w 815"/>
              <a:gd name="T39" fmla="*/ 250924 h 640"/>
              <a:gd name="T40" fmla="*/ 208329 w 815"/>
              <a:gd name="T41" fmla="*/ 258961 h 640"/>
              <a:gd name="T42" fmla="*/ 262440 w 815"/>
              <a:gd name="T43" fmla="*/ 256282 h 640"/>
              <a:gd name="T44" fmla="*/ 239894 w 815"/>
              <a:gd name="T45" fmla="*/ 318790 h 640"/>
              <a:gd name="T46" fmla="*/ 163236 w 815"/>
              <a:gd name="T47" fmla="*/ 314325 h 640"/>
              <a:gd name="T48" fmla="*/ 91088 w 815"/>
              <a:gd name="T49" fmla="*/ 338435 h 640"/>
              <a:gd name="T50" fmla="*/ 24350 w 815"/>
              <a:gd name="T51" fmla="*/ 396478 h 640"/>
              <a:gd name="T52" fmla="*/ 0 w 815"/>
              <a:gd name="T53" fmla="*/ 467023 h 640"/>
              <a:gd name="T54" fmla="*/ 18037 w 815"/>
              <a:gd name="T55" fmla="*/ 521494 h 640"/>
              <a:gd name="T56" fmla="*/ 62228 w 815"/>
              <a:gd name="T57" fmla="*/ 558998 h 640"/>
              <a:gd name="T58" fmla="*/ 123554 w 815"/>
              <a:gd name="T59" fmla="*/ 571500 h 640"/>
              <a:gd name="T60" fmla="*/ 196605 w 815"/>
              <a:gd name="T61" fmla="*/ 558105 h 640"/>
              <a:gd name="T62" fmla="*/ 268753 w 815"/>
              <a:gd name="T63" fmla="*/ 514350 h 640"/>
              <a:gd name="T64" fmla="*/ 312944 w 815"/>
              <a:gd name="T65" fmla="*/ 442913 h 640"/>
              <a:gd name="T66" fmla="*/ 311140 w 815"/>
              <a:gd name="T67" fmla="*/ 387548 h 640"/>
              <a:gd name="T68" fmla="*/ 649337 w 815"/>
              <a:gd name="T69" fmla="*/ 518815 h 640"/>
              <a:gd name="T70" fmla="*/ 725994 w 815"/>
              <a:gd name="T71" fmla="*/ 485775 h 640"/>
              <a:gd name="T72" fmla="*/ 734111 w 815"/>
              <a:gd name="T73" fmla="*/ 457200 h 640"/>
              <a:gd name="T74" fmla="*/ 229973 w 815"/>
              <a:gd name="T75" fmla="*/ 185738 h 640"/>
              <a:gd name="T76" fmla="*/ 152414 w 815"/>
              <a:gd name="T77" fmla="*/ 188416 h 640"/>
              <a:gd name="T78" fmla="*/ 75756 w 815"/>
              <a:gd name="T79" fmla="*/ 136624 h 640"/>
              <a:gd name="T80" fmla="*/ 66737 w 815"/>
              <a:gd name="T81" fmla="*/ 99120 h 640"/>
              <a:gd name="T82" fmla="*/ 87480 w 815"/>
              <a:gd name="T83" fmla="*/ 73223 h 640"/>
              <a:gd name="T84" fmla="*/ 163236 w 815"/>
              <a:gd name="T85" fmla="*/ 70545 h 640"/>
              <a:gd name="T86" fmla="*/ 239894 w 815"/>
              <a:gd name="T87" fmla="*/ 124123 h 640"/>
              <a:gd name="T88" fmla="*/ 248912 w 815"/>
              <a:gd name="T89" fmla="*/ 159841 h 640"/>
              <a:gd name="T90" fmla="*/ 203820 w 815"/>
              <a:gd name="T91" fmla="*/ 481310 h 640"/>
              <a:gd name="T92" fmla="*/ 110026 w 815"/>
              <a:gd name="T93" fmla="*/ 505420 h 640"/>
              <a:gd name="T94" fmla="*/ 71247 w 815"/>
              <a:gd name="T95" fmla="*/ 481310 h 640"/>
              <a:gd name="T96" fmla="*/ 67639 w 815"/>
              <a:gd name="T97" fmla="*/ 454521 h 640"/>
              <a:gd name="T98" fmla="*/ 113634 w 815"/>
              <a:gd name="T99" fmla="*/ 400943 h 640"/>
              <a:gd name="T100" fmla="*/ 205623 w 815"/>
              <a:gd name="T101" fmla="*/ 376833 h 640"/>
              <a:gd name="T102" fmla="*/ 244403 w 815"/>
              <a:gd name="T103" fmla="*/ 400943 h 640"/>
              <a:gd name="T104" fmla="*/ 248011 w 815"/>
              <a:gd name="T105" fmla="*/ 429518 h 640"/>
              <a:gd name="T106" fmla="*/ 202016 w 815"/>
              <a:gd name="T107" fmla="*/ 481310 h 640"/>
              <a:gd name="T108" fmla="*/ 282281 w 815"/>
              <a:gd name="T109" fmla="*/ 227707 h 640"/>
              <a:gd name="T110" fmla="*/ 329178 w 815"/>
              <a:gd name="T111" fmla="*/ 230386 h 640"/>
              <a:gd name="T112" fmla="*/ 315650 w 815"/>
              <a:gd name="T113" fmla="*/ 257175 h 640"/>
              <a:gd name="T114" fmla="*/ 286790 w 815"/>
              <a:gd name="T115" fmla="*/ 348258 h 640"/>
              <a:gd name="T116" fmla="*/ 341804 w 815"/>
              <a:gd name="T117" fmla="*/ 299145 h 640"/>
              <a:gd name="T118" fmla="*/ 368859 w 815"/>
              <a:gd name="T119" fmla="*/ 325041 h 640"/>
              <a:gd name="T120" fmla="*/ 495119 w 815"/>
              <a:gd name="T121" fmla="*/ 301823 h 64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15"/>
              <a:gd name="T184" fmla="*/ 0 h 640"/>
              <a:gd name="T185" fmla="*/ 815 w 815"/>
              <a:gd name="T186" fmla="*/ 640 h 64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15" h="640">
                <a:moveTo>
                  <a:pt x="437" y="290"/>
                </a:moveTo>
                <a:lnTo>
                  <a:pt x="432" y="292"/>
                </a:lnTo>
                <a:lnTo>
                  <a:pt x="425" y="293"/>
                </a:lnTo>
                <a:lnTo>
                  <a:pt x="420" y="295"/>
                </a:lnTo>
                <a:lnTo>
                  <a:pt x="417" y="300"/>
                </a:lnTo>
                <a:lnTo>
                  <a:pt x="414" y="303"/>
                </a:lnTo>
                <a:lnTo>
                  <a:pt x="410" y="308"/>
                </a:lnTo>
                <a:lnTo>
                  <a:pt x="409" y="313"/>
                </a:lnTo>
                <a:lnTo>
                  <a:pt x="409" y="320"/>
                </a:lnTo>
                <a:lnTo>
                  <a:pt x="409" y="325"/>
                </a:lnTo>
                <a:lnTo>
                  <a:pt x="410" y="332"/>
                </a:lnTo>
                <a:lnTo>
                  <a:pt x="414" y="335"/>
                </a:lnTo>
                <a:lnTo>
                  <a:pt x="417" y="340"/>
                </a:lnTo>
                <a:lnTo>
                  <a:pt x="420" y="343"/>
                </a:lnTo>
                <a:lnTo>
                  <a:pt x="425" y="347"/>
                </a:lnTo>
                <a:lnTo>
                  <a:pt x="432" y="348"/>
                </a:lnTo>
                <a:lnTo>
                  <a:pt x="437" y="348"/>
                </a:lnTo>
                <a:lnTo>
                  <a:pt x="442" y="348"/>
                </a:lnTo>
                <a:lnTo>
                  <a:pt x="449" y="347"/>
                </a:lnTo>
                <a:lnTo>
                  <a:pt x="454" y="343"/>
                </a:lnTo>
                <a:lnTo>
                  <a:pt x="457" y="340"/>
                </a:lnTo>
                <a:lnTo>
                  <a:pt x="461" y="335"/>
                </a:lnTo>
                <a:lnTo>
                  <a:pt x="464" y="332"/>
                </a:lnTo>
                <a:lnTo>
                  <a:pt x="466" y="325"/>
                </a:lnTo>
                <a:lnTo>
                  <a:pt x="466" y="320"/>
                </a:lnTo>
                <a:lnTo>
                  <a:pt x="466" y="313"/>
                </a:lnTo>
                <a:lnTo>
                  <a:pt x="464" y="308"/>
                </a:lnTo>
                <a:lnTo>
                  <a:pt x="461" y="303"/>
                </a:lnTo>
                <a:lnTo>
                  <a:pt x="457" y="300"/>
                </a:lnTo>
                <a:lnTo>
                  <a:pt x="454" y="295"/>
                </a:lnTo>
                <a:lnTo>
                  <a:pt x="449" y="293"/>
                </a:lnTo>
                <a:lnTo>
                  <a:pt x="442" y="292"/>
                </a:lnTo>
                <a:lnTo>
                  <a:pt x="437" y="290"/>
                </a:lnTo>
                <a:close/>
                <a:moveTo>
                  <a:pt x="573" y="320"/>
                </a:moveTo>
                <a:lnTo>
                  <a:pt x="804" y="139"/>
                </a:lnTo>
                <a:lnTo>
                  <a:pt x="809" y="134"/>
                </a:lnTo>
                <a:lnTo>
                  <a:pt x="812" y="127"/>
                </a:lnTo>
                <a:lnTo>
                  <a:pt x="815" y="121"/>
                </a:lnTo>
                <a:lnTo>
                  <a:pt x="815" y="112"/>
                </a:lnTo>
                <a:lnTo>
                  <a:pt x="814" y="106"/>
                </a:lnTo>
                <a:lnTo>
                  <a:pt x="810" y="99"/>
                </a:lnTo>
                <a:lnTo>
                  <a:pt x="805" y="94"/>
                </a:lnTo>
                <a:lnTo>
                  <a:pt x="799" y="91"/>
                </a:lnTo>
                <a:lnTo>
                  <a:pt x="742" y="61"/>
                </a:lnTo>
                <a:lnTo>
                  <a:pt x="735" y="59"/>
                </a:lnTo>
                <a:lnTo>
                  <a:pt x="728" y="57"/>
                </a:lnTo>
                <a:lnTo>
                  <a:pt x="720" y="59"/>
                </a:lnTo>
                <a:lnTo>
                  <a:pt x="713" y="62"/>
                </a:lnTo>
                <a:lnTo>
                  <a:pt x="400" y="238"/>
                </a:lnTo>
                <a:lnTo>
                  <a:pt x="350" y="208"/>
                </a:lnTo>
                <a:lnTo>
                  <a:pt x="348" y="206"/>
                </a:lnTo>
                <a:lnTo>
                  <a:pt x="345" y="204"/>
                </a:lnTo>
                <a:lnTo>
                  <a:pt x="348" y="194"/>
                </a:lnTo>
                <a:lnTo>
                  <a:pt x="350" y="183"/>
                </a:lnTo>
                <a:lnTo>
                  <a:pt x="350" y="173"/>
                </a:lnTo>
                <a:lnTo>
                  <a:pt x="350" y="161"/>
                </a:lnTo>
                <a:lnTo>
                  <a:pt x="347" y="144"/>
                </a:lnTo>
                <a:lnTo>
                  <a:pt x="342" y="126"/>
                </a:lnTo>
                <a:lnTo>
                  <a:pt x="333" y="109"/>
                </a:lnTo>
                <a:lnTo>
                  <a:pt x="323" y="94"/>
                </a:lnTo>
                <a:lnTo>
                  <a:pt x="312" y="79"/>
                </a:lnTo>
                <a:lnTo>
                  <a:pt x="298" y="64"/>
                </a:lnTo>
                <a:lnTo>
                  <a:pt x="281" y="50"/>
                </a:lnTo>
                <a:lnTo>
                  <a:pt x="265" y="37"/>
                </a:lnTo>
                <a:lnTo>
                  <a:pt x="250" y="29"/>
                </a:lnTo>
                <a:lnTo>
                  <a:pt x="235" y="22"/>
                </a:lnTo>
                <a:lnTo>
                  <a:pt x="218" y="15"/>
                </a:lnTo>
                <a:lnTo>
                  <a:pt x="203" y="10"/>
                </a:lnTo>
                <a:lnTo>
                  <a:pt x="186" y="5"/>
                </a:lnTo>
                <a:lnTo>
                  <a:pt x="171" y="2"/>
                </a:lnTo>
                <a:lnTo>
                  <a:pt x="154" y="0"/>
                </a:lnTo>
                <a:lnTo>
                  <a:pt x="137" y="0"/>
                </a:lnTo>
                <a:lnTo>
                  <a:pt x="122" y="0"/>
                </a:lnTo>
                <a:lnTo>
                  <a:pt x="109" y="2"/>
                </a:lnTo>
                <a:lnTo>
                  <a:pt x="94" y="5"/>
                </a:lnTo>
                <a:lnTo>
                  <a:pt x="82" y="9"/>
                </a:lnTo>
                <a:lnTo>
                  <a:pt x="69" y="14"/>
                </a:lnTo>
                <a:lnTo>
                  <a:pt x="57" y="20"/>
                </a:lnTo>
                <a:lnTo>
                  <a:pt x="47" y="27"/>
                </a:lnTo>
                <a:lnTo>
                  <a:pt x="37" y="35"/>
                </a:lnTo>
                <a:lnTo>
                  <a:pt x="29" y="45"/>
                </a:lnTo>
                <a:lnTo>
                  <a:pt x="20" y="56"/>
                </a:lnTo>
                <a:lnTo>
                  <a:pt x="14" y="66"/>
                </a:lnTo>
                <a:lnTo>
                  <a:pt x="9" y="77"/>
                </a:lnTo>
                <a:lnTo>
                  <a:pt x="3" y="91"/>
                </a:lnTo>
                <a:lnTo>
                  <a:pt x="2" y="102"/>
                </a:lnTo>
                <a:lnTo>
                  <a:pt x="0" y="116"/>
                </a:lnTo>
                <a:lnTo>
                  <a:pt x="2" y="129"/>
                </a:lnTo>
                <a:lnTo>
                  <a:pt x="3" y="146"/>
                </a:lnTo>
                <a:lnTo>
                  <a:pt x="9" y="164"/>
                </a:lnTo>
                <a:lnTo>
                  <a:pt x="17" y="179"/>
                </a:lnTo>
                <a:lnTo>
                  <a:pt x="27" y="196"/>
                </a:lnTo>
                <a:lnTo>
                  <a:pt x="39" y="211"/>
                </a:lnTo>
                <a:lnTo>
                  <a:pt x="52" y="226"/>
                </a:lnTo>
                <a:lnTo>
                  <a:pt x="69" y="240"/>
                </a:lnTo>
                <a:lnTo>
                  <a:pt x="86" y="253"/>
                </a:lnTo>
                <a:lnTo>
                  <a:pt x="101" y="261"/>
                </a:lnTo>
                <a:lnTo>
                  <a:pt x="116" y="268"/>
                </a:lnTo>
                <a:lnTo>
                  <a:pt x="132" y="275"/>
                </a:lnTo>
                <a:lnTo>
                  <a:pt x="147" y="281"/>
                </a:lnTo>
                <a:lnTo>
                  <a:pt x="164" y="285"/>
                </a:lnTo>
                <a:lnTo>
                  <a:pt x="181" y="288"/>
                </a:lnTo>
                <a:lnTo>
                  <a:pt x="196" y="290"/>
                </a:lnTo>
                <a:lnTo>
                  <a:pt x="213" y="290"/>
                </a:lnTo>
                <a:lnTo>
                  <a:pt x="231" y="290"/>
                </a:lnTo>
                <a:lnTo>
                  <a:pt x="250" y="287"/>
                </a:lnTo>
                <a:lnTo>
                  <a:pt x="266" y="283"/>
                </a:lnTo>
                <a:lnTo>
                  <a:pt x="281" y="276"/>
                </a:lnTo>
                <a:lnTo>
                  <a:pt x="286" y="281"/>
                </a:lnTo>
                <a:lnTo>
                  <a:pt x="291" y="287"/>
                </a:lnTo>
                <a:lnTo>
                  <a:pt x="347" y="320"/>
                </a:lnTo>
                <a:lnTo>
                  <a:pt x="291" y="353"/>
                </a:lnTo>
                <a:lnTo>
                  <a:pt x="286" y="357"/>
                </a:lnTo>
                <a:lnTo>
                  <a:pt x="281" y="364"/>
                </a:lnTo>
                <a:lnTo>
                  <a:pt x="266" y="357"/>
                </a:lnTo>
                <a:lnTo>
                  <a:pt x="250" y="352"/>
                </a:lnTo>
                <a:lnTo>
                  <a:pt x="231" y="350"/>
                </a:lnTo>
                <a:lnTo>
                  <a:pt x="213" y="348"/>
                </a:lnTo>
                <a:lnTo>
                  <a:pt x="196" y="350"/>
                </a:lnTo>
                <a:lnTo>
                  <a:pt x="181" y="352"/>
                </a:lnTo>
                <a:lnTo>
                  <a:pt x="164" y="355"/>
                </a:lnTo>
                <a:lnTo>
                  <a:pt x="147" y="358"/>
                </a:lnTo>
                <a:lnTo>
                  <a:pt x="132" y="364"/>
                </a:lnTo>
                <a:lnTo>
                  <a:pt x="116" y="370"/>
                </a:lnTo>
                <a:lnTo>
                  <a:pt x="101" y="379"/>
                </a:lnTo>
                <a:lnTo>
                  <a:pt x="86" y="387"/>
                </a:lnTo>
                <a:lnTo>
                  <a:pt x="69" y="399"/>
                </a:lnTo>
                <a:lnTo>
                  <a:pt x="52" y="414"/>
                </a:lnTo>
                <a:lnTo>
                  <a:pt x="39" y="427"/>
                </a:lnTo>
                <a:lnTo>
                  <a:pt x="27" y="444"/>
                </a:lnTo>
                <a:lnTo>
                  <a:pt x="17" y="459"/>
                </a:lnTo>
                <a:lnTo>
                  <a:pt x="9" y="476"/>
                </a:lnTo>
                <a:lnTo>
                  <a:pt x="3" y="492"/>
                </a:lnTo>
                <a:lnTo>
                  <a:pt x="2" y="511"/>
                </a:lnTo>
                <a:lnTo>
                  <a:pt x="0" y="523"/>
                </a:lnTo>
                <a:lnTo>
                  <a:pt x="2" y="536"/>
                </a:lnTo>
                <a:lnTo>
                  <a:pt x="3" y="549"/>
                </a:lnTo>
                <a:lnTo>
                  <a:pt x="9" y="561"/>
                </a:lnTo>
                <a:lnTo>
                  <a:pt x="14" y="573"/>
                </a:lnTo>
                <a:lnTo>
                  <a:pt x="20" y="584"/>
                </a:lnTo>
                <a:lnTo>
                  <a:pt x="29" y="595"/>
                </a:lnTo>
                <a:lnTo>
                  <a:pt x="37" y="605"/>
                </a:lnTo>
                <a:lnTo>
                  <a:pt x="47" y="613"/>
                </a:lnTo>
                <a:lnTo>
                  <a:pt x="57" y="620"/>
                </a:lnTo>
                <a:lnTo>
                  <a:pt x="69" y="626"/>
                </a:lnTo>
                <a:lnTo>
                  <a:pt x="82" y="631"/>
                </a:lnTo>
                <a:lnTo>
                  <a:pt x="94" y="635"/>
                </a:lnTo>
                <a:lnTo>
                  <a:pt x="109" y="638"/>
                </a:lnTo>
                <a:lnTo>
                  <a:pt x="122" y="640"/>
                </a:lnTo>
                <a:lnTo>
                  <a:pt x="137" y="640"/>
                </a:lnTo>
                <a:lnTo>
                  <a:pt x="154" y="640"/>
                </a:lnTo>
                <a:lnTo>
                  <a:pt x="171" y="636"/>
                </a:lnTo>
                <a:lnTo>
                  <a:pt x="186" y="635"/>
                </a:lnTo>
                <a:lnTo>
                  <a:pt x="203" y="630"/>
                </a:lnTo>
                <a:lnTo>
                  <a:pt x="218" y="625"/>
                </a:lnTo>
                <a:lnTo>
                  <a:pt x="235" y="618"/>
                </a:lnTo>
                <a:lnTo>
                  <a:pt x="250" y="610"/>
                </a:lnTo>
                <a:lnTo>
                  <a:pt x="265" y="601"/>
                </a:lnTo>
                <a:lnTo>
                  <a:pt x="281" y="589"/>
                </a:lnTo>
                <a:lnTo>
                  <a:pt x="298" y="576"/>
                </a:lnTo>
                <a:lnTo>
                  <a:pt x="312" y="561"/>
                </a:lnTo>
                <a:lnTo>
                  <a:pt x="323" y="546"/>
                </a:lnTo>
                <a:lnTo>
                  <a:pt x="333" y="529"/>
                </a:lnTo>
                <a:lnTo>
                  <a:pt x="342" y="512"/>
                </a:lnTo>
                <a:lnTo>
                  <a:pt x="347" y="496"/>
                </a:lnTo>
                <a:lnTo>
                  <a:pt x="350" y="479"/>
                </a:lnTo>
                <a:lnTo>
                  <a:pt x="350" y="467"/>
                </a:lnTo>
                <a:lnTo>
                  <a:pt x="350" y="456"/>
                </a:lnTo>
                <a:lnTo>
                  <a:pt x="348" y="446"/>
                </a:lnTo>
                <a:lnTo>
                  <a:pt x="345" y="434"/>
                </a:lnTo>
                <a:lnTo>
                  <a:pt x="348" y="434"/>
                </a:lnTo>
                <a:lnTo>
                  <a:pt x="350" y="432"/>
                </a:lnTo>
                <a:lnTo>
                  <a:pt x="400" y="402"/>
                </a:lnTo>
                <a:lnTo>
                  <a:pt x="713" y="578"/>
                </a:lnTo>
                <a:lnTo>
                  <a:pt x="720" y="581"/>
                </a:lnTo>
                <a:lnTo>
                  <a:pt x="728" y="581"/>
                </a:lnTo>
                <a:lnTo>
                  <a:pt x="735" y="581"/>
                </a:lnTo>
                <a:lnTo>
                  <a:pt x="742" y="578"/>
                </a:lnTo>
                <a:lnTo>
                  <a:pt x="799" y="549"/>
                </a:lnTo>
                <a:lnTo>
                  <a:pt x="805" y="544"/>
                </a:lnTo>
                <a:lnTo>
                  <a:pt x="810" y="539"/>
                </a:lnTo>
                <a:lnTo>
                  <a:pt x="814" y="533"/>
                </a:lnTo>
                <a:lnTo>
                  <a:pt x="815" y="526"/>
                </a:lnTo>
                <a:lnTo>
                  <a:pt x="815" y="519"/>
                </a:lnTo>
                <a:lnTo>
                  <a:pt x="814" y="512"/>
                </a:lnTo>
                <a:lnTo>
                  <a:pt x="809" y="506"/>
                </a:lnTo>
                <a:lnTo>
                  <a:pt x="804" y="501"/>
                </a:lnTo>
                <a:lnTo>
                  <a:pt x="573" y="320"/>
                </a:lnTo>
                <a:close/>
                <a:moveTo>
                  <a:pt x="265" y="201"/>
                </a:moveTo>
                <a:lnTo>
                  <a:pt x="255" y="208"/>
                </a:lnTo>
                <a:lnTo>
                  <a:pt x="241" y="215"/>
                </a:lnTo>
                <a:lnTo>
                  <a:pt x="228" y="216"/>
                </a:lnTo>
                <a:lnTo>
                  <a:pt x="213" y="218"/>
                </a:lnTo>
                <a:lnTo>
                  <a:pt x="191" y="216"/>
                </a:lnTo>
                <a:lnTo>
                  <a:pt x="169" y="211"/>
                </a:lnTo>
                <a:lnTo>
                  <a:pt x="147" y="203"/>
                </a:lnTo>
                <a:lnTo>
                  <a:pt x="126" y="191"/>
                </a:lnTo>
                <a:lnTo>
                  <a:pt x="109" y="179"/>
                </a:lnTo>
                <a:lnTo>
                  <a:pt x="94" y="166"/>
                </a:lnTo>
                <a:lnTo>
                  <a:pt x="84" y="153"/>
                </a:lnTo>
                <a:lnTo>
                  <a:pt x="77" y="138"/>
                </a:lnTo>
                <a:lnTo>
                  <a:pt x="75" y="131"/>
                </a:lnTo>
                <a:lnTo>
                  <a:pt x="74" y="124"/>
                </a:lnTo>
                <a:lnTo>
                  <a:pt x="74" y="117"/>
                </a:lnTo>
                <a:lnTo>
                  <a:pt x="74" y="111"/>
                </a:lnTo>
                <a:lnTo>
                  <a:pt x="75" y="106"/>
                </a:lnTo>
                <a:lnTo>
                  <a:pt x="79" y="99"/>
                </a:lnTo>
                <a:lnTo>
                  <a:pt x="82" y="94"/>
                </a:lnTo>
                <a:lnTo>
                  <a:pt x="87" y="89"/>
                </a:lnTo>
                <a:lnTo>
                  <a:pt x="97" y="82"/>
                </a:lnTo>
                <a:lnTo>
                  <a:pt x="109" y="77"/>
                </a:lnTo>
                <a:lnTo>
                  <a:pt x="122" y="74"/>
                </a:lnTo>
                <a:lnTo>
                  <a:pt x="137" y="72"/>
                </a:lnTo>
                <a:lnTo>
                  <a:pt x="159" y="74"/>
                </a:lnTo>
                <a:lnTo>
                  <a:pt x="181" y="79"/>
                </a:lnTo>
                <a:lnTo>
                  <a:pt x="204" y="87"/>
                </a:lnTo>
                <a:lnTo>
                  <a:pt x="226" y="99"/>
                </a:lnTo>
                <a:lnTo>
                  <a:pt x="243" y="111"/>
                </a:lnTo>
                <a:lnTo>
                  <a:pt x="256" y="124"/>
                </a:lnTo>
                <a:lnTo>
                  <a:pt x="266" y="139"/>
                </a:lnTo>
                <a:lnTo>
                  <a:pt x="273" y="153"/>
                </a:lnTo>
                <a:lnTo>
                  <a:pt x="276" y="159"/>
                </a:lnTo>
                <a:lnTo>
                  <a:pt x="276" y="166"/>
                </a:lnTo>
                <a:lnTo>
                  <a:pt x="278" y="173"/>
                </a:lnTo>
                <a:lnTo>
                  <a:pt x="276" y="179"/>
                </a:lnTo>
                <a:lnTo>
                  <a:pt x="275" y="184"/>
                </a:lnTo>
                <a:lnTo>
                  <a:pt x="273" y="191"/>
                </a:lnTo>
                <a:lnTo>
                  <a:pt x="268" y="196"/>
                </a:lnTo>
                <a:lnTo>
                  <a:pt x="265" y="201"/>
                </a:lnTo>
                <a:close/>
                <a:moveTo>
                  <a:pt x="226" y="539"/>
                </a:moveTo>
                <a:lnTo>
                  <a:pt x="204" y="551"/>
                </a:lnTo>
                <a:lnTo>
                  <a:pt x="181" y="559"/>
                </a:lnTo>
                <a:lnTo>
                  <a:pt x="159" y="564"/>
                </a:lnTo>
                <a:lnTo>
                  <a:pt x="137" y="568"/>
                </a:lnTo>
                <a:lnTo>
                  <a:pt x="122" y="566"/>
                </a:lnTo>
                <a:lnTo>
                  <a:pt x="109" y="563"/>
                </a:lnTo>
                <a:lnTo>
                  <a:pt x="97" y="558"/>
                </a:lnTo>
                <a:lnTo>
                  <a:pt x="87" y="551"/>
                </a:lnTo>
                <a:lnTo>
                  <a:pt x="82" y="546"/>
                </a:lnTo>
                <a:lnTo>
                  <a:pt x="79" y="539"/>
                </a:lnTo>
                <a:lnTo>
                  <a:pt x="75" y="534"/>
                </a:lnTo>
                <a:lnTo>
                  <a:pt x="74" y="528"/>
                </a:lnTo>
                <a:lnTo>
                  <a:pt x="74" y="523"/>
                </a:lnTo>
                <a:lnTo>
                  <a:pt x="74" y="516"/>
                </a:lnTo>
                <a:lnTo>
                  <a:pt x="75" y="509"/>
                </a:lnTo>
                <a:lnTo>
                  <a:pt x="77" y="501"/>
                </a:lnTo>
                <a:lnTo>
                  <a:pt x="84" y="487"/>
                </a:lnTo>
                <a:lnTo>
                  <a:pt x="94" y="474"/>
                </a:lnTo>
                <a:lnTo>
                  <a:pt x="109" y="461"/>
                </a:lnTo>
                <a:lnTo>
                  <a:pt x="126" y="449"/>
                </a:lnTo>
                <a:lnTo>
                  <a:pt x="146" y="437"/>
                </a:lnTo>
                <a:lnTo>
                  <a:pt x="169" y="429"/>
                </a:lnTo>
                <a:lnTo>
                  <a:pt x="191" y="424"/>
                </a:lnTo>
                <a:lnTo>
                  <a:pt x="213" y="422"/>
                </a:lnTo>
                <a:lnTo>
                  <a:pt x="228" y="422"/>
                </a:lnTo>
                <a:lnTo>
                  <a:pt x="241" y="425"/>
                </a:lnTo>
                <a:lnTo>
                  <a:pt x="253" y="430"/>
                </a:lnTo>
                <a:lnTo>
                  <a:pt x="263" y="437"/>
                </a:lnTo>
                <a:lnTo>
                  <a:pt x="268" y="442"/>
                </a:lnTo>
                <a:lnTo>
                  <a:pt x="271" y="449"/>
                </a:lnTo>
                <a:lnTo>
                  <a:pt x="275" y="454"/>
                </a:lnTo>
                <a:lnTo>
                  <a:pt x="276" y="461"/>
                </a:lnTo>
                <a:lnTo>
                  <a:pt x="276" y="467"/>
                </a:lnTo>
                <a:lnTo>
                  <a:pt x="276" y="474"/>
                </a:lnTo>
                <a:lnTo>
                  <a:pt x="275" y="481"/>
                </a:lnTo>
                <a:lnTo>
                  <a:pt x="273" y="487"/>
                </a:lnTo>
                <a:lnTo>
                  <a:pt x="266" y="501"/>
                </a:lnTo>
                <a:lnTo>
                  <a:pt x="256" y="514"/>
                </a:lnTo>
                <a:lnTo>
                  <a:pt x="241" y="528"/>
                </a:lnTo>
                <a:lnTo>
                  <a:pt x="224" y="539"/>
                </a:lnTo>
                <a:lnTo>
                  <a:pt x="226" y="539"/>
                </a:lnTo>
                <a:close/>
                <a:moveTo>
                  <a:pt x="307" y="261"/>
                </a:moveTo>
                <a:lnTo>
                  <a:pt x="310" y="258"/>
                </a:lnTo>
                <a:lnTo>
                  <a:pt x="312" y="256"/>
                </a:lnTo>
                <a:lnTo>
                  <a:pt x="313" y="255"/>
                </a:lnTo>
                <a:lnTo>
                  <a:pt x="318" y="250"/>
                </a:lnTo>
                <a:lnTo>
                  <a:pt x="323" y="245"/>
                </a:lnTo>
                <a:lnTo>
                  <a:pt x="335" y="233"/>
                </a:lnTo>
                <a:lnTo>
                  <a:pt x="372" y="253"/>
                </a:lnTo>
                <a:lnTo>
                  <a:pt x="365" y="258"/>
                </a:lnTo>
                <a:lnTo>
                  <a:pt x="358" y="261"/>
                </a:lnTo>
                <a:lnTo>
                  <a:pt x="353" y="268"/>
                </a:lnTo>
                <a:lnTo>
                  <a:pt x="350" y="275"/>
                </a:lnTo>
                <a:lnTo>
                  <a:pt x="350" y="283"/>
                </a:lnTo>
                <a:lnTo>
                  <a:pt x="350" y="288"/>
                </a:lnTo>
                <a:lnTo>
                  <a:pt x="307" y="261"/>
                </a:lnTo>
                <a:close/>
                <a:moveTo>
                  <a:pt x="409" y="364"/>
                </a:moveTo>
                <a:lnTo>
                  <a:pt x="335" y="407"/>
                </a:lnTo>
                <a:lnTo>
                  <a:pt x="323" y="395"/>
                </a:lnTo>
                <a:lnTo>
                  <a:pt x="318" y="390"/>
                </a:lnTo>
                <a:lnTo>
                  <a:pt x="313" y="384"/>
                </a:lnTo>
                <a:lnTo>
                  <a:pt x="312" y="384"/>
                </a:lnTo>
                <a:lnTo>
                  <a:pt x="310" y="382"/>
                </a:lnTo>
                <a:lnTo>
                  <a:pt x="307" y="379"/>
                </a:lnTo>
                <a:lnTo>
                  <a:pt x="379" y="335"/>
                </a:lnTo>
                <a:lnTo>
                  <a:pt x="379" y="283"/>
                </a:lnTo>
                <a:lnTo>
                  <a:pt x="728" y="87"/>
                </a:lnTo>
                <a:lnTo>
                  <a:pt x="785" y="116"/>
                </a:lnTo>
                <a:lnTo>
                  <a:pt x="452" y="379"/>
                </a:lnTo>
                <a:lnTo>
                  <a:pt x="409" y="364"/>
                </a:lnTo>
                <a:close/>
                <a:moveTo>
                  <a:pt x="728" y="553"/>
                </a:moveTo>
                <a:lnTo>
                  <a:pt x="464" y="404"/>
                </a:lnTo>
                <a:lnTo>
                  <a:pt x="467" y="402"/>
                </a:lnTo>
                <a:lnTo>
                  <a:pt x="469" y="400"/>
                </a:lnTo>
                <a:lnTo>
                  <a:pt x="549" y="338"/>
                </a:lnTo>
                <a:lnTo>
                  <a:pt x="785" y="523"/>
                </a:lnTo>
                <a:lnTo>
                  <a:pt x="728" y="553"/>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8" name="Freeform 45"/>
          <p:cNvSpPr>
            <a:spLocks noEditPoints="1" noChangeArrowheads="1"/>
          </p:cNvSpPr>
          <p:nvPr/>
        </p:nvSpPr>
        <p:spPr bwMode="auto">
          <a:xfrm>
            <a:off x="19462750" y="10150475"/>
            <a:ext cx="676275" cy="625475"/>
          </a:xfrm>
          <a:custGeom>
            <a:avLst/>
            <a:gdLst>
              <a:gd name="T0" fmla="*/ 143127 w 756"/>
              <a:gd name="T1" fmla="*/ 293919 h 698"/>
              <a:gd name="T2" fmla="*/ 96611 w 756"/>
              <a:gd name="T3" fmla="*/ 267933 h 698"/>
              <a:gd name="T4" fmla="*/ 65302 w 756"/>
              <a:gd name="T5" fmla="*/ 235673 h 698"/>
              <a:gd name="T6" fmla="*/ 51884 w 756"/>
              <a:gd name="T7" fmla="*/ 202518 h 698"/>
              <a:gd name="T8" fmla="*/ 155651 w 756"/>
              <a:gd name="T9" fmla="*/ 180115 h 698"/>
              <a:gd name="T10" fmla="*/ 169069 w 756"/>
              <a:gd name="T11" fmla="*/ 258972 h 698"/>
              <a:gd name="T12" fmla="*/ 624391 w 756"/>
              <a:gd name="T13" fmla="*/ 194453 h 698"/>
              <a:gd name="T14" fmla="*/ 615446 w 756"/>
              <a:gd name="T15" fmla="*/ 227608 h 698"/>
              <a:gd name="T16" fmla="*/ 588610 w 756"/>
              <a:gd name="T17" fmla="*/ 258972 h 698"/>
              <a:gd name="T18" fmla="*/ 544777 w 756"/>
              <a:gd name="T19" fmla="*/ 287647 h 698"/>
              <a:gd name="T20" fmla="*/ 491104 w 756"/>
              <a:gd name="T21" fmla="*/ 307361 h 698"/>
              <a:gd name="T22" fmla="*/ 511679 w 756"/>
              <a:gd name="T23" fmla="*/ 241050 h 698"/>
              <a:gd name="T24" fmla="*/ 520624 w 756"/>
              <a:gd name="T25" fmla="*/ 155921 h 698"/>
              <a:gd name="T26" fmla="*/ 675380 w 756"/>
              <a:gd name="T27" fmla="*/ 134414 h 698"/>
              <a:gd name="T28" fmla="*/ 658384 w 756"/>
              <a:gd name="T29" fmla="*/ 111116 h 698"/>
              <a:gd name="T30" fmla="*/ 520624 w 756"/>
              <a:gd name="T31" fmla="*/ 103051 h 698"/>
              <a:gd name="T32" fmla="*/ 508995 w 756"/>
              <a:gd name="T33" fmla="*/ 28675 h 698"/>
              <a:gd name="T34" fmla="*/ 468741 w 756"/>
              <a:gd name="T35" fmla="*/ 896 h 698"/>
              <a:gd name="T36" fmla="*/ 195905 w 756"/>
              <a:gd name="T37" fmla="*/ 4480 h 698"/>
              <a:gd name="T38" fmla="*/ 160123 w 756"/>
              <a:gd name="T39" fmla="*/ 40324 h 698"/>
              <a:gd name="T40" fmla="*/ 38465 w 756"/>
              <a:gd name="T41" fmla="*/ 103051 h 698"/>
              <a:gd name="T42" fmla="*/ 9840 w 756"/>
              <a:gd name="T43" fmla="*/ 115596 h 698"/>
              <a:gd name="T44" fmla="*/ 0 w 756"/>
              <a:gd name="T45" fmla="*/ 142479 h 698"/>
              <a:gd name="T46" fmla="*/ 8945 w 756"/>
              <a:gd name="T47" fmla="*/ 238362 h 698"/>
              <a:gd name="T48" fmla="*/ 47411 w 756"/>
              <a:gd name="T49" fmla="*/ 293919 h 698"/>
              <a:gd name="T50" fmla="*/ 111818 w 756"/>
              <a:gd name="T51" fmla="*/ 336932 h 698"/>
              <a:gd name="T52" fmla="*/ 195905 w 756"/>
              <a:gd name="T53" fmla="*/ 362919 h 698"/>
              <a:gd name="T54" fmla="*/ 251367 w 756"/>
              <a:gd name="T55" fmla="*/ 396971 h 698"/>
              <a:gd name="T56" fmla="*/ 276414 w 756"/>
              <a:gd name="T57" fmla="*/ 425646 h 698"/>
              <a:gd name="T58" fmla="*/ 285359 w 756"/>
              <a:gd name="T59" fmla="*/ 458801 h 698"/>
              <a:gd name="T60" fmla="*/ 279992 w 756"/>
              <a:gd name="T61" fmla="*/ 496437 h 698"/>
              <a:gd name="T62" fmla="*/ 246894 w 756"/>
              <a:gd name="T63" fmla="*/ 520632 h 698"/>
              <a:gd name="T64" fmla="*/ 191432 w 756"/>
              <a:gd name="T65" fmla="*/ 530489 h 698"/>
              <a:gd name="T66" fmla="*/ 160123 w 756"/>
              <a:gd name="T67" fmla="*/ 565437 h 698"/>
              <a:gd name="T68" fmla="*/ 155651 w 756"/>
              <a:gd name="T69" fmla="*/ 612034 h 698"/>
              <a:gd name="T70" fmla="*/ 169069 w 756"/>
              <a:gd name="T71" fmla="*/ 625475 h 698"/>
              <a:gd name="T72" fmla="*/ 519730 w 756"/>
              <a:gd name="T73" fmla="*/ 617410 h 698"/>
              <a:gd name="T74" fmla="*/ 517941 w 756"/>
              <a:gd name="T75" fmla="*/ 572605 h 698"/>
              <a:gd name="T76" fmla="*/ 495577 w 756"/>
              <a:gd name="T77" fmla="*/ 538554 h 698"/>
              <a:gd name="T78" fmla="*/ 441010 w 756"/>
              <a:gd name="T79" fmla="*/ 520632 h 698"/>
              <a:gd name="T80" fmla="*/ 400756 w 756"/>
              <a:gd name="T81" fmla="*/ 505398 h 698"/>
              <a:gd name="T82" fmla="*/ 390916 w 756"/>
              <a:gd name="T83" fmla="*/ 469554 h 698"/>
              <a:gd name="T84" fmla="*/ 395388 w 756"/>
              <a:gd name="T85" fmla="*/ 432814 h 698"/>
              <a:gd name="T86" fmla="*/ 417752 w 756"/>
              <a:gd name="T87" fmla="*/ 403243 h 698"/>
              <a:gd name="T88" fmla="*/ 456217 w 756"/>
              <a:gd name="T89" fmla="*/ 363815 h 698"/>
              <a:gd name="T90" fmla="*/ 544777 w 756"/>
              <a:gd name="T91" fmla="*/ 345893 h 698"/>
              <a:gd name="T92" fmla="*/ 613657 w 756"/>
              <a:gd name="T93" fmla="*/ 305569 h 698"/>
              <a:gd name="T94" fmla="*/ 660173 w 756"/>
              <a:gd name="T95" fmla="*/ 253595 h 698"/>
              <a:gd name="T96" fmla="*/ 676275 w 756"/>
              <a:gd name="T97" fmla="*/ 194453 h 69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6"/>
              <a:gd name="T148" fmla="*/ 0 h 698"/>
              <a:gd name="T149" fmla="*/ 756 w 756"/>
              <a:gd name="T150" fmla="*/ 698 h 69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6" h="698">
                <a:moveTo>
                  <a:pt x="207" y="343"/>
                </a:moveTo>
                <a:lnTo>
                  <a:pt x="190" y="340"/>
                </a:lnTo>
                <a:lnTo>
                  <a:pt x="175" y="335"/>
                </a:lnTo>
                <a:lnTo>
                  <a:pt x="160" y="328"/>
                </a:lnTo>
                <a:lnTo>
                  <a:pt x="147" y="321"/>
                </a:lnTo>
                <a:lnTo>
                  <a:pt x="134" y="314"/>
                </a:lnTo>
                <a:lnTo>
                  <a:pt x="120" y="306"/>
                </a:lnTo>
                <a:lnTo>
                  <a:pt x="108" y="299"/>
                </a:lnTo>
                <a:lnTo>
                  <a:pt x="98" y="289"/>
                </a:lnTo>
                <a:lnTo>
                  <a:pt x="90" y="281"/>
                </a:lnTo>
                <a:lnTo>
                  <a:pt x="82" y="273"/>
                </a:lnTo>
                <a:lnTo>
                  <a:pt x="73" y="263"/>
                </a:lnTo>
                <a:lnTo>
                  <a:pt x="68" y="254"/>
                </a:lnTo>
                <a:lnTo>
                  <a:pt x="63" y="244"/>
                </a:lnTo>
                <a:lnTo>
                  <a:pt x="60" y="236"/>
                </a:lnTo>
                <a:lnTo>
                  <a:pt x="58" y="226"/>
                </a:lnTo>
                <a:lnTo>
                  <a:pt x="57" y="217"/>
                </a:lnTo>
                <a:lnTo>
                  <a:pt x="57" y="174"/>
                </a:lnTo>
                <a:lnTo>
                  <a:pt x="174" y="174"/>
                </a:lnTo>
                <a:lnTo>
                  <a:pt x="174" y="201"/>
                </a:lnTo>
                <a:lnTo>
                  <a:pt x="177" y="224"/>
                </a:lnTo>
                <a:lnTo>
                  <a:pt x="179" y="247"/>
                </a:lnTo>
                <a:lnTo>
                  <a:pt x="184" y="269"/>
                </a:lnTo>
                <a:lnTo>
                  <a:pt x="189" y="289"/>
                </a:lnTo>
                <a:lnTo>
                  <a:pt x="194" y="309"/>
                </a:lnTo>
                <a:lnTo>
                  <a:pt x="200" y="326"/>
                </a:lnTo>
                <a:lnTo>
                  <a:pt x="207" y="343"/>
                </a:lnTo>
                <a:close/>
                <a:moveTo>
                  <a:pt x="698" y="217"/>
                </a:moveTo>
                <a:lnTo>
                  <a:pt x="698" y="226"/>
                </a:lnTo>
                <a:lnTo>
                  <a:pt x="696" y="236"/>
                </a:lnTo>
                <a:lnTo>
                  <a:pt x="693" y="244"/>
                </a:lnTo>
                <a:lnTo>
                  <a:pt x="688" y="254"/>
                </a:lnTo>
                <a:lnTo>
                  <a:pt x="681" y="263"/>
                </a:lnTo>
                <a:lnTo>
                  <a:pt x="674" y="273"/>
                </a:lnTo>
                <a:lnTo>
                  <a:pt x="666" y="281"/>
                </a:lnTo>
                <a:lnTo>
                  <a:pt x="658" y="289"/>
                </a:lnTo>
                <a:lnTo>
                  <a:pt x="646" y="299"/>
                </a:lnTo>
                <a:lnTo>
                  <a:pt x="636" y="306"/>
                </a:lnTo>
                <a:lnTo>
                  <a:pt x="622" y="314"/>
                </a:lnTo>
                <a:lnTo>
                  <a:pt x="609" y="321"/>
                </a:lnTo>
                <a:lnTo>
                  <a:pt x="596" y="328"/>
                </a:lnTo>
                <a:lnTo>
                  <a:pt x="581" y="335"/>
                </a:lnTo>
                <a:lnTo>
                  <a:pt x="564" y="340"/>
                </a:lnTo>
                <a:lnTo>
                  <a:pt x="549" y="343"/>
                </a:lnTo>
                <a:lnTo>
                  <a:pt x="555" y="326"/>
                </a:lnTo>
                <a:lnTo>
                  <a:pt x="562" y="309"/>
                </a:lnTo>
                <a:lnTo>
                  <a:pt x="567" y="289"/>
                </a:lnTo>
                <a:lnTo>
                  <a:pt x="572" y="269"/>
                </a:lnTo>
                <a:lnTo>
                  <a:pt x="576" y="247"/>
                </a:lnTo>
                <a:lnTo>
                  <a:pt x="579" y="224"/>
                </a:lnTo>
                <a:lnTo>
                  <a:pt x="581" y="201"/>
                </a:lnTo>
                <a:lnTo>
                  <a:pt x="582" y="174"/>
                </a:lnTo>
                <a:lnTo>
                  <a:pt x="698" y="174"/>
                </a:lnTo>
                <a:lnTo>
                  <a:pt x="698" y="217"/>
                </a:lnTo>
                <a:close/>
                <a:moveTo>
                  <a:pt x="756" y="159"/>
                </a:moveTo>
                <a:lnTo>
                  <a:pt x="755" y="150"/>
                </a:lnTo>
                <a:lnTo>
                  <a:pt x="753" y="142"/>
                </a:lnTo>
                <a:lnTo>
                  <a:pt x="748" y="135"/>
                </a:lnTo>
                <a:lnTo>
                  <a:pt x="743" y="129"/>
                </a:lnTo>
                <a:lnTo>
                  <a:pt x="736" y="124"/>
                </a:lnTo>
                <a:lnTo>
                  <a:pt x="730" y="120"/>
                </a:lnTo>
                <a:lnTo>
                  <a:pt x="721" y="117"/>
                </a:lnTo>
                <a:lnTo>
                  <a:pt x="713" y="115"/>
                </a:lnTo>
                <a:lnTo>
                  <a:pt x="582" y="115"/>
                </a:lnTo>
                <a:lnTo>
                  <a:pt x="582" y="72"/>
                </a:lnTo>
                <a:lnTo>
                  <a:pt x="581" y="58"/>
                </a:lnTo>
                <a:lnTo>
                  <a:pt x="576" y="45"/>
                </a:lnTo>
                <a:lnTo>
                  <a:pt x="569" y="32"/>
                </a:lnTo>
                <a:lnTo>
                  <a:pt x="560" y="21"/>
                </a:lnTo>
                <a:lnTo>
                  <a:pt x="549" y="11"/>
                </a:lnTo>
                <a:lnTo>
                  <a:pt x="537" y="5"/>
                </a:lnTo>
                <a:lnTo>
                  <a:pt x="524" y="1"/>
                </a:lnTo>
                <a:lnTo>
                  <a:pt x="509" y="0"/>
                </a:lnTo>
                <a:lnTo>
                  <a:pt x="247" y="0"/>
                </a:lnTo>
                <a:lnTo>
                  <a:pt x="232" y="1"/>
                </a:lnTo>
                <a:lnTo>
                  <a:pt x="219" y="5"/>
                </a:lnTo>
                <a:lnTo>
                  <a:pt x="206" y="11"/>
                </a:lnTo>
                <a:lnTo>
                  <a:pt x="195" y="21"/>
                </a:lnTo>
                <a:lnTo>
                  <a:pt x="187" y="32"/>
                </a:lnTo>
                <a:lnTo>
                  <a:pt x="179" y="45"/>
                </a:lnTo>
                <a:lnTo>
                  <a:pt x="175" y="58"/>
                </a:lnTo>
                <a:lnTo>
                  <a:pt x="174" y="72"/>
                </a:lnTo>
                <a:lnTo>
                  <a:pt x="174" y="115"/>
                </a:lnTo>
                <a:lnTo>
                  <a:pt x="43" y="115"/>
                </a:lnTo>
                <a:lnTo>
                  <a:pt x="35" y="117"/>
                </a:lnTo>
                <a:lnTo>
                  <a:pt x="26" y="120"/>
                </a:lnTo>
                <a:lnTo>
                  <a:pt x="18" y="124"/>
                </a:lnTo>
                <a:lnTo>
                  <a:pt x="11" y="129"/>
                </a:lnTo>
                <a:lnTo>
                  <a:pt x="6" y="135"/>
                </a:lnTo>
                <a:lnTo>
                  <a:pt x="3" y="142"/>
                </a:lnTo>
                <a:lnTo>
                  <a:pt x="0" y="150"/>
                </a:lnTo>
                <a:lnTo>
                  <a:pt x="0" y="159"/>
                </a:lnTo>
                <a:lnTo>
                  <a:pt x="0" y="217"/>
                </a:lnTo>
                <a:lnTo>
                  <a:pt x="1" y="234"/>
                </a:lnTo>
                <a:lnTo>
                  <a:pt x="5" y="251"/>
                </a:lnTo>
                <a:lnTo>
                  <a:pt x="10" y="266"/>
                </a:lnTo>
                <a:lnTo>
                  <a:pt x="18" y="283"/>
                </a:lnTo>
                <a:lnTo>
                  <a:pt x="28" y="298"/>
                </a:lnTo>
                <a:lnTo>
                  <a:pt x="40" y="314"/>
                </a:lnTo>
                <a:lnTo>
                  <a:pt x="53" y="328"/>
                </a:lnTo>
                <a:lnTo>
                  <a:pt x="70" y="341"/>
                </a:lnTo>
                <a:lnTo>
                  <a:pt x="87" y="355"/>
                </a:lnTo>
                <a:lnTo>
                  <a:pt x="105" y="366"/>
                </a:lnTo>
                <a:lnTo>
                  <a:pt x="125" y="376"/>
                </a:lnTo>
                <a:lnTo>
                  <a:pt x="147" y="386"/>
                </a:lnTo>
                <a:lnTo>
                  <a:pt x="170" y="393"/>
                </a:lnTo>
                <a:lnTo>
                  <a:pt x="194" y="400"/>
                </a:lnTo>
                <a:lnTo>
                  <a:pt x="219" y="405"/>
                </a:lnTo>
                <a:lnTo>
                  <a:pt x="246" y="406"/>
                </a:lnTo>
                <a:lnTo>
                  <a:pt x="259" y="422"/>
                </a:lnTo>
                <a:lnTo>
                  <a:pt x="271" y="435"/>
                </a:lnTo>
                <a:lnTo>
                  <a:pt x="281" y="443"/>
                </a:lnTo>
                <a:lnTo>
                  <a:pt x="289" y="450"/>
                </a:lnTo>
                <a:lnTo>
                  <a:pt x="298" y="458"/>
                </a:lnTo>
                <a:lnTo>
                  <a:pt x="304" y="467"/>
                </a:lnTo>
                <a:lnTo>
                  <a:pt x="309" y="475"/>
                </a:lnTo>
                <a:lnTo>
                  <a:pt x="313" y="483"/>
                </a:lnTo>
                <a:lnTo>
                  <a:pt x="316" y="494"/>
                </a:lnTo>
                <a:lnTo>
                  <a:pt x="318" y="502"/>
                </a:lnTo>
                <a:lnTo>
                  <a:pt x="319" y="512"/>
                </a:lnTo>
                <a:lnTo>
                  <a:pt x="319" y="524"/>
                </a:lnTo>
                <a:lnTo>
                  <a:pt x="319" y="534"/>
                </a:lnTo>
                <a:lnTo>
                  <a:pt x="316" y="544"/>
                </a:lnTo>
                <a:lnTo>
                  <a:pt x="313" y="554"/>
                </a:lnTo>
                <a:lnTo>
                  <a:pt x="306" y="564"/>
                </a:lnTo>
                <a:lnTo>
                  <a:pt x="299" y="571"/>
                </a:lnTo>
                <a:lnTo>
                  <a:pt x="289" y="576"/>
                </a:lnTo>
                <a:lnTo>
                  <a:pt x="276" y="581"/>
                </a:lnTo>
                <a:lnTo>
                  <a:pt x="261" y="581"/>
                </a:lnTo>
                <a:lnTo>
                  <a:pt x="246" y="582"/>
                </a:lnTo>
                <a:lnTo>
                  <a:pt x="229" y="587"/>
                </a:lnTo>
                <a:lnTo>
                  <a:pt x="214" y="592"/>
                </a:lnTo>
                <a:lnTo>
                  <a:pt x="200" y="601"/>
                </a:lnTo>
                <a:lnTo>
                  <a:pt x="190" y="612"/>
                </a:lnTo>
                <a:lnTo>
                  <a:pt x="182" y="624"/>
                </a:lnTo>
                <a:lnTo>
                  <a:pt x="179" y="631"/>
                </a:lnTo>
                <a:lnTo>
                  <a:pt x="175" y="639"/>
                </a:lnTo>
                <a:lnTo>
                  <a:pt x="174" y="646"/>
                </a:lnTo>
                <a:lnTo>
                  <a:pt x="174" y="654"/>
                </a:lnTo>
                <a:lnTo>
                  <a:pt x="174" y="683"/>
                </a:lnTo>
                <a:lnTo>
                  <a:pt x="175" y="689"/>
                </a:lnTo>
                <a:lnTo>
                  <a:pt x="179" y="694"/>
                </a:lnTo>
                <a:lnTo>
                  <a:pt x="182" y="696"/>
                </a:lnTo>
                <a:lnTo>
                  <a:pt x="189" y="698"/>
                </a:lnTo>
                <a:lnTo>
                  <a:pt x="567" y="698"/>
                </a:lnTo>
                <a:lnTo>
                  <a:pt x="572" y="696"/>
                </a:lnTo>
                <a:lnTo>
                  <a:pt x="577" y="694"/>
                </a:lnTo>
                <a:lnTo>
                  <a:pt x="581" y="689"/>
                </a:lnTo>
                <a:lnTo>
                  <a:pt x="582" y="683"/>
                </a:lnTo>
                <a:lnTo>
                  <a:pt x="582" y="654"/>
                </a:lnTo>
                <a:lnTo>
                  <a:pt x="581" y="646"/>
                </a:lnTo>
                <a:lnTo>
                  <a:pt x="579" y="639"/>
                </a:lnTo>
                <a:lnTo>
                  <a:pt x="577" y="631"/>
                </a:lnTo>
                <a:lnTo>
                  <a:pt x="574" y="624"/>
                </a:lnTo>
                <a:lnTo>
                  <a:pt x="565" y="612"/>
                </a:lnTo>
                <a:lnTo>
                  <a:pt x="554" y="601"/>
                </a:lnTo>
                <a:lnTo>
                  <a:pt x="540" y="592"/>
                </a:lnTo>
                <a:lnTo>
                  <a:pt x="527" y="587"/>
                </a:lnTo>
                <a:lnTo>
                  <a:pt x="510" y="582"/>
                </a:lnTo>
                <a:lnTo>
                  <a:pt x="493" y="581"/>
                </a:lnTo>
                <a:lnTo>
                  <a:pt x="478" y="581"/>
                </a:lnTo>
                <a:lnTo>
                  <a:pt x="467" y="576"/>
                </a:lnTo>
                <a:lnTo>
                  <a:pt x="457" y="571"/>
                </a:lnTo>
                <a:lnTo>
                  <a:pt x="448" y="564"/>
                </a:lnTo>
                <a:lnTo>
                  <a:pt x="443" y="554"/>
                </a:lnTo>
                <a:lnTo>
                  <a:pt x="438" y="544"/>
                </a:lnTo>
                <a:lnTo>
                  <a:pt x="437" y="534"/>
                </a:lnTo>
                <a:lnTo>
                  <a:pt x="437" y="524"/>
                </a:lnTo>
                <a:lnTo>
                  <a:pt x="437" y="512"/>
                </a:lnTo>
                <a:lnTo>
                  <a:pt x="437" y="502"/>
                </a:lnTo>
                <a:lnTo>
                  <a:pt x="440" y="494"/>
                </a:lnTo>
                <a:lnTo>
                  <a:pt x="442" y="483"/>
                </a:lnTo>
                <a:lnTo>
                  <a:pt x="447" y="475"/>
                </a:lnTo>
                <a:lnTo>
                  <a:pt x="452" y="467"/>
                </a:lnTo>
                <a:lnTo>
                  <a:pt x="458" y="458"/>
                </a:lnTo>
                <a:lnTo>
                  <a:pt x="467" y="450"/>
                </a:lnTo>
                <a:lnTo>
                  <a:pt x="473" y="443"/>
                </a:lnTo>
                <a:lnTo>
                  <a:pt x="485" y="435"/>
                </a:lnTo>
                <a:lnTo>
                  <a:pt x="497" y="422"/>
                </a:lnTo>
                <a:lnTo>
                  <a:pt x="510" y="406"/>
                </a:lnTo>
                <a:lnTo>
                  <a:pt x="535" y="405"/>
                </a:lnTo>
                <a:lnTo>
                  <a:pt x="560" y="400"/>
                </a:lnTo>
                <a:lnTo>
                  <a:pt x="586" y="393"/>
                </a:lnTo>
                <a:lnTo>
                  <a:pt x="609" y="386"/>
                </a:lnTo>
                <a:lnTo>
                  <a:pt x="629" y="376"/>
                </a:lnTo>
                <a:lnTo>
                  <a:pt x="651" y="366"/>
                </a:lnTo>
                <a:lnTo>
                  <a:pt x="669" y="355"/>
                </a:lnTo>
                <a:lnTo>
                  <a:pt x="686" y="341"/>
                </a:lnTo>
                <a:lnTo>
                  <a:pt x="701" y="328"/>
                </a:lnTo>
                <a:lnTo>
                  <a:pt x="716" y="314"/>
                </a:lnTo>
                <a:lnTo>
                  <a:pt x="728" y="298"/>
                </a:lnTo>
                <a:lnTo>
                  <a:pt x="738" y="283"/>
                </a:lnTo>
                <a:lnTo>
                  <a:pt x="746" y="266"/>
                </a:lnTo>
                <a:lnTo>
                  <a:pt x="751" y="251"/>
                </a:lnTo>
                <a:lnTo>
                  <a:pt x="755" y="234"/>
                </a:lnTo>
                <a:lnTo>
                  <a:pt x="756" y="217"/>
                </a:lnTo>
                <a:lnTo>
                  <a:pt x="756" y="159"/>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9" name="Freeform 55"/>
          <p:cNvSpPr>
            <a:spLocks noEditPoints="1" noChangeArrowheads="1"/>
          </p:cNvSpPr>
          <p:nvPr/>
        </p:nvSpPr>
        <p:spPr bwMode="auto">
          <a:xfrm>
            <a:off x="14622463" y="5546725"/>
            <a:ext cx="728662" cy="625475"/>
          </a:xfrm>
          <a:custGeom>
            <a:avLst/>
            <a:gdLst>
              <a:gd name="T0" fmla="*/ 260173 w 815"/>
              <a:gd name="T1" fmla="*/ 52870 h 698"/>
              <a:gd name="T2" fmla="*/ 468489 w 815"/>
              <a:gd name="T3" fmla="*/ 104843 h 698"/>
              <a:gd name="T4" fmla="*/ 728662 w 815"/>
              <a:gd name="T5" fmla="*/ 366503 h 698"/>
              <a:gd name="T6" fmla="*/ 456867 w 815"/>
              <a:gd name="T7" fmla="*/ 431022 h 698"/>
              <a:gd name="T8" fmla="*/ 453290 w 815"/>
              <a:gd name="T9" fmla="*/ 440879 h 698"/>
              <a:gd name="T10" fmla="*/ 447926 w 815"/>
              <a:gd name="T11" fmla="*/ 448944 h 698"/>
              <a:gd name="T12" fmla="*/ 439879 w 815"/>
              <a:gd name="T13" fmla="*/ 454321 h 698"/>
              <a:gd name="T14" fmla="*/ 429151 w 815"/>
              <a:gd name="T15" fmla="*/ 456113 h 698"/>
              <a:gd name="T16" fmla="*/ 293253 w 815"/>
              <a:gd name="T17" fmla="*/ 456113 h 698"/>
              <a:gd name="T18" fmla="*/ 284312 w 815"/>
              <a:gd name="T19" fmla="*/ 451632 h 698"/>
              <a:gd name="T20" fmla="*/ 277160 w 815"/>
              <a:gd name="T21" fmla="*/ 445360 h 698"/>
              <a:gd name="T22" fmla="*/ 273584 w 815"/>
              <a:gd name="T23" fmla="*/ 435503 h 698"/>
              <a:gd name="T24" fmla="*/ 272689 w 815"/>
              <a:gd name="T25" fmla="*/ 366503 h 698"/>
              <a:gd name="T26" fmla="*/ 0 w 815"/>
              <a:gd name="T27" fmla="*/ 560956 h 698"/>
              <a:gd name="T28" fmla="*/ 6258 w 815"/>
              <a:gd name="T29" fmla="*/ 586943 h 698"/>
              <a:gd name="T30" fmla="*/ 19669 w 815"/>
              <a:gd name="T31" fmla="*/ 607553 h 698"/>
              <a:gd name="T32" fmla="*/ 40233 w 815"/>
              <a:gd name="T33" fmla="*/ 620995 h 698"/>
              <a:gd name="T34" fmla="*/ 66161 w 815"/>
              <a:gd name="T35" fmla="*/ 625475 h 698"/>
              <a:gd name="T36" fmla="*/ 676806 w 815"/>
              <a:gd name="T37" fmla="*/ 624579 h 698"/>
              <a:gd name="T38" fmla="*/ 700052 w 815"/>
              <a:gd name="T39" fmla="*/ 614722 h 698"/>
              <a:gd name="T40" fmla="*/ 717039 w 815"/>
              <a:gd name="T41" fmla="*/ 596800 h 698"/>
              <a:gd name="T42" fmla="*/ 727768 w 815"/>
              <a:gd name="T43" fmla="*/ 574398 h 698"/>
              <a:gd name="T44" fmla="*/ 728662 w 815"/>
              <a:gd name="T45" fmla="*/ 366503 h 698"/>
              <a:gd name="T46" fmla="*/ 312922 w 815"/>
              <a:gd name="T47" fmla="*/ 366503 h 698"/>
              <a:gd name="T48" fmla="*/ 415740 w 815"/>
              <a:gd name="T49" fmla="*/ 417581 h 698"/>
              <a:gd name="T50" fmla="*/ 728662 w 815"/>
              <a:gd name="T51" fmla="*/ 169362 h 698"/>
              <a:gd name="T52" fmla="*/ 723298 w 815"/>
              <a:gd name="T53" fmla="*/ 144271 h 698"/>
              <a:gd name="T54" fmla="*/ 709887 w 815"/>
              <a:gd name="T55" fmla="*/ 122765 h 698"/>
              <a:gd name="T56" fmla="*/ 688429 w 815"/>
              <a:gd name="T57" fmla="*/ 109324 h 698"/>
              <a:gd name="T58" fmla="*/ 663395 w 815"/>
              <a:gd name="T59" fmla="*/ 104843 h 698"/>
              <a:gd name="T60" fmla="*/ 521239 w 815"/>
              <a:gd name="T61" fmla="*/ 39428 h 698"/>
              <a:gd name="T62" fmla="*/ 517663 w 815"/>
              <a:gd name="T63" fmla="*/ 24195 h 698"/>
              <a:gd name="T64" fmla="*/ 508722 w 815"/>
              <a:gd name="T65" fmla="*/ 12545 h 698"/>
              <a:gd name="T66" fmla="*/ 497099 w 815"/>
              <a:gd name="T67" fmla="*/ 3584 h 698"/>
              <a:gd name="T68" fmla="*/ 481900 w 815"/>
              <a:gd name="T69" fmla="*/ 0 h 698"/>
              <a:gd name="T70" fmla="*/ 239609 w 815"/>
              <a:gd name="T71" fmla="*/ 1792 h 698"/>
              <a:gd name="T72" fmla="*/ 226198 w 815"/>
              <a:gd name="T73" fmla="*/ 8065 h 698"/>
              <a:gd name="T74" fmla="*/ 215469 w 815"/>
              <a:gd name="T75" fmla="*/ 17922 h 698"/>
              <a:gd name="T76" fmla="*/ 209211 w 815"/>
              <a:gd name="T77" fmla="*/ 31363 h 698"/>
              <a:gd name="T78" fmla="*/ 208317 w 815"/>
              <a:gd name="T79" fmla="*/ 104843 h 698"/>
              <a:gd name="T80" fmla="*/ 52750 w 815"/>
              <a:gd name="T81" fmla="*/ 106635 h 698"/>
              <a:gd name="T82" fmla="*/ 28610 w 815"/>
              <a:gd name="T83" fmla="*/ 115596 h 698"/>
              <a:gd name="T84" fmla="*/ 11623 w 815"/>
              <a:gd name="T85" fmla="*/ 133518 h 698"/>
              <a:gd name="T86" fmla="*/ 1788 w 815"/>
              <a:gd name="T87" fmla="*/ 155921 h 698"/>
              <a:gd name="T88" fmla="*/ 0 w 815"/>
              <a:gd name="T89" fmla="*/ 325283 h 698"/>
              <a:gd name="T90" fmla="*/ 728662 w 815"/>
              <a:gd name="T91" fmla="*/ 169362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5"/>
              <a:gd name="T139" fmla="*/ 0 h 698"/>
              <a:gd name="T140" fmla="*/ 815 w 81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5" h="698">
                <a:moveTo>
                  <a:pt x="291" y="117"/>
                </a:moveTo>
                <a:lnTo>
                  <a:pt x="291" y="59"/>
                </a:lnTo>
                <a:lnTo>
                  <a:pt x="524" y="59"/>
                </a:lnTo>
                <a:lnTo>
                  <a:pt x="524" y="117"/>
                </a:lnTo>
                <a:lnTo>
                  <a:pt x="291" y="117"/>
                </a:lnTo>
                <a:close/>
                <a:moveTo>
                  <a:pt x="815" y="409"/>
                </a:moveTo>
                <a:lnTo>
                  <a:pt x="511" y="409"/>
                </a:lnTo>
                <a:lnTo>
                  <a:pt x="511" y="481"/>
                </a:lnTo>
                <a:lnTo>
                  <a:pt x="509" y="486"/>
                </a:lnTo>
                <a:lnTo>
                  <a:pt x="507" y="492"/>
                </a:lnTo>
                <a:lnTo>
                  <a:pt x="506" y="497"/>
                </a:lnTo>
                <a:lnTo>
                  <a:pt x="501" y="501"/>
                </a:lnTo>
                <a:lnTo>
                  <a:pt x="497" y="504"/>
                </a:lnTo>
                <a:lnTo>
                  <a:pt x="492" y="507"/>
                </a:lnTo>
                <a:lnTo>
                  <a:pt x="487" y="509"/>
                </a:lnTo>
                <a:lnTo>
                  <a:pt x="480" y="509"/>
                </a:lnTo>
                <a:lnTo>
                  <a:pt x="335" y="509"/>
                </a:lnTo>
                <a:lnTo>
                  <a:pt x="328" y="509"/>
                </a:lnTo>
                <a:lnTo>
                  <a:pt x="323" y="507"/>
                </a:lnTo>
                <a:lnTo>
                  <a:pt x="318" y="504"/>
                </a:lnTo>
                <a:lnTo>
                  <a:pt x="315" y="501"/>
                </a:lnTo>
                <a:lnTo>
                  <a:pt x="310" y="497"/>
                </a:lnTo>
                <a:lnTo>
                  <a:pt x="308" y="492"/>
                </a:lnTo>
                <a:lnTo>
                  <a:pt x="306" y="486"/>
                </a:lnTo>
                <a:lnTo>
                  <a:pt x="305" y="481"/>
                </a:lnTo>
                <a:lnTo>
                  <a:pt x="305" y="409"/>
                </a:lnTo>
                <a:lnTo>
                  <a:pt x="0" y="409"/>
                </a:lnTo>
                <a:lnTo>
                  <a:pt x="0" y="626"/>
                </a:lnTo>
                <a:lnTo>
                  <a:pt x="2" y="641"/>
                </a:lnTo>
                <a:lnTo>
                  <a:pt x="7" y="655"/>
                </a:lnTo>
                <a:lnTo>
                  <a:pt x="13" y="666"/>
                </a:lnTo>
                <a:lnTo>
                  <a:pt x="22" y="678"/>
                </a:lnTo>
                <a:lnTo>
                  <a:pt x="32" y="686"/>
                </a:lnTo>
                <a:lnTo>
                  <a:pt x="45" y="693"/>
                </a:lnTo>
                <a:lnTo>
                  <a:pt x="59" y="697"/>
                </a:lnTo>
                <a:lnTo>
                  <a:pt x="74" y="698"/>
                </a:lnTo>
                <a:lnTo>
                  <a:pt x="742" y="698"/>
                </a:lnTo>
                <a:lnTo>
                  <a:pt x="757" y="697"/>
                </a:lnTo>
                <a:lnTo>
                  <a:pt x="770" y="693"/>
                </a:lnTo>
                <a:lnTo>
                  <a:pt x="783" y="686"/>
                </a:lnTo>
                <a:lnTo>
                  <a:pt x="794" y="678"/>
                </a:lnTo>
                <a:lnTo>
                  <a:pt x="802" y="666"/>
                </a:lnTo>
                <a:lnTo>
                  <a:pt x="809" y="655"/>
                </a:lnTo>
                <a:lnTo>
                  <a:pt x="814" y="641"/>
                </a:lnTo>
                <a:lnTo>
                  <a:pt x="815" y="626"/>
                </a:lnTo>
                <a:lnTo>
                  <a:pt x="815" y="409"/>
                </a:lnTo>
                <a:close/>
                <a:moveTo>
                  <a:pt x="465" y="409"/>
                </a:moveTo>
                <a:lnTo>
                  <a:pt x="350" y="409"/>
                </a:lnTo>
                <a:lnTo>
                  <a:pt x="350" y="466"/>
                </a:lnTo>
                <a:lnTo>
                  <a:pt x="465" y="466"/>
                </a:lnTo>
                <a:lnTo>
                  <a:pt x="465" y="409"/>
                </a:lnTo>
                <a:close/>
                <a:moveTo>
                  <a:pt x="815" y="189"/>
                </a:moveTo>
                <a:lnTo>
                  <a:pt x="814" y="174"/>
                </a:lnTo>
                <a:lnTo>
                  <a:pt x="809" y="161"/>
                </a:lnTo>
                <a:lnTo>
                  <a:pt x="802" y="149"/>
                </a:lnTo>
                <a:lnTo>
                  <a:pt x="794" y="137"/>
                </a:lnTo>
                <a:lnTo>
                  <a:pt x="783" y="129"/>
                </a:lnTo>
                <a:lnTo>
                  <a:pt x="770" y="122"/>
                </a:lnTo>
                <a:lnTo>
                  <a:pt x="757" y="119"/>
                </a:lnTo>
                <a:lnTo>
                  <a:pt x="742" y="117"/>
                </a:lnTo>
                <a:lnTo>
                  <a:pt x="583" y="117"/>
                </a:lnTo>
                <a:lnTo>
                  <a:pt x="583" y="44"/>
                </a:lnTo>
                <a:lnTo>
                  <a:pt x="581" y="35"/>
                </a:lnTo>
                <a:lnTo>
                  <a:pt x="579" y="27"/>
                </a:lnTo>
                <a:lnTo>
                  <a:pt x="574" y="20"/>
                </a:lnTo>
                <a:lnTo>
                  <a:pt x="569" y="14"/>
                </a:lnTo>
                <a:lnTo>
                  <a:pt x="562" y="9"/>
                </a:lnTo>
                <a:lnTo>
                  <a:pt x="556" y="4"/>
                </a:lnTo>
                <a:lnTo>
                  <a:pt x="547" y="2"/>
                </a:lnTo>
                <a:lnTo>
                  <a:pt x="539" y="0"/>
                </a:lnTo>
                <a:lnTo>
                  <a:pt x="276" y="0"/>
                </a:lnTo>
                <a:lnTo>
                  <a:pt x="268" y="2"/>
                </a:lnTo>
                <a:lnTo>
                  <a:pt x="259" y="4"/>
                </a:lnTo>
                <a:lnTo>
                  <a:pt x="253" y="9"/>
                </a:lnTo>
                <a:lnTo>
                  <a:pt x="246" y="14"/>
                </a:lnTo>
                <a:lnTo>
                  <a:pt x="241" y="20"/>
                </a:lnTo>
                <a:lnTo>
                  <a:pt x="236" y="27"/>
                </a:lnTo>
                <a:lnTo>
                  <a:pt x="234" y="35"/>
                </a:lnTo>
                <a:lnTo>
                  <a:pt x="233" y="44"/>
                </a:lnTo>
                <a:lnTo>
                  <a:pt x="233" y="117"/>
                </a:lnTo>
                <a:lnTo>
                  <a:pt x="74" y="117"/>
                </a:lnTo>
                <a:lnTo>
                  <a:pt x="59" y="119"/>
                </a:lnTo>
                <a:lnTo>
                  <a:pt x="45" y="122"/>
                </a:lnTo>
                <a:lnTo>
                  <a:pt x="32" y="129"/>
                </a:lnTo>
                <a:lnTo>
                  <a:pt x="22" y="137"/>
                </a:lnTo>
                <a:lnTo>
                  <a:pt x="13" y="149"/>
                </a:lnTo>
                <a:lnTo>
                  <a:pt x="7" y="161"/>
                </a:lnTo>
                <a:lnTo>
                  <a:pt x="2" y="174"/>
                </a:lnTo>
                <a:lnTo>
                  <a:pt x="0" y="189"/>
                </a:lnTo>
                <a:lnTo>
                  <a:pt x="0" y="363"/>
                </a:lnTo>
                <a:lnTo>
                  <a:pt x="815" y="363"/>
                </a:lnTo>
                <a:lnTo>
                  <a:pt x="815" y="189"/>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600" name="Freeform 56"/>
          <p:cNvSpPr>
            <a:spLocks noEditPoints="1" noChangeArrowheads="1"/>
          </p:cNvSpPr>
          <p:nvPr/>
        </p:nvSpPr>
        <p:spPr bwMode="auto">
          <a:xfrm>
            <a:off x="14597063" y="10125075"/>
            <a:ext cx="781050" cy="677863"/>
          </a:xfrm>
          <a:custGeom>
            <a:avLst/>
            <a:gdLst>
              <a:gd name="T0" fmla="*/ 355593 w 872"/>
              <a:gd name="T1" fmla="*/ 279383 h 757"/>
              <a:gd name="T2" fmla="*/ 316182 w 872"/>
              <a:gd name="T3" fmla="*/ 301770 h 757"/>
              <a:gd name="T4" fmla="*/ 287520 w 872"/>
              <a:gd name="T5" fmla="*/ 335797 h 757"/>
              <a:gd name="T6" fmla="*/ 274084 w 872"/>
              <a:gd name="T7" fmla="*/ 379675 h 757"/>
              <a:gd name="T8" fmla="*/ 278563 w 872"/>
              <a:gd name="T9" fmla="*/ 426239 h 757"/>
              <a:gd name="T10" fmla="*/ 300059 w 872"/>
              <a:gd name="T11" fmla="*/ 466535 h 757"/>
              <a:gd name="T12" fmla="*/ 334096 w 872"/>
              <a:gd name="T13" fmla="*/ 495189 h 757"/>
              <a:gd name="T14" fmla="*/ 378881 w 872"/>
              <a:gd name="T15" fmla="*/ 508621 h 757"/>
              <a:gd name="T16" fmla="*/ 425457 w 872"/>
              <a:gd name="T17" fmla="*/ 504144 h 757"/>
              <a:gd name="T18" fmla="*/ 464868 w 872"/>
              <a:gd name="T19" fmla="*/ 481757 h 757"/>
              <a:gd name="T20" fmla="*/ 493530 w 872"/>
              <a:gd name="T21" fmla="*/ 446834 h 757"/>
              <a:gd name="T22" fmla="*/ 506966 w 872"/>
              <a:gd name="T23" fmla="*/ 402957 h 757"/>
              <a:gd name="T24" fmla="*/ 502487 w 872"/>
              <a:gd name="T25" fmla="*/ 357288 h 757"/>
              <a:gd name="T26" fmla="*/ 480991 w 872"/>
              <a:gd name="T27" fmla="*/ 316097 h 757"/>
              <a:gd name="T28" fmla="*/ 446954 w 872"/>
              <a:gd name="T29" fmla="*/ 288338 h 757"/>
              <a:gd name="T30" fmla="*/ 403065 w 872"/>
              <a:gd name="T31" fmla="*/ 274906 h 757"/>
              <a:gd name="T32" fmla="*/ 565186 w 872"/>
              <a:gd name="T33" fmla="*/ 49250 h 757"/>
              <a:gd name="T34" fmla="*/ 536524 w 872"/>
              <a:gd name="T35" fmla="*/ 15223 h 757"/>
              <a:gd name="T36" fmla="*/ 494426 w 872"/>
              <a:gd name="T37" fmla="*/ 0 h 757"/>
              <a:gd name="T38" fmla="*/ 254379 w 872"/>
              <a:gd name="T39" fmla="*/ 8955 h 757"/>
              <a:gd name="T40" fmla="*/ 220342 w 872"/>
              <a:gd name="T41" fmla="*/ 39400 h 757"/>
              <a:gd name="T42" fmla="*/ 94048 w 872"/>
              <a:gd name="T43" fmla="*/ 104769 h 757"/>
              <a:gd name="T44" fmla="*/ 55533 w 872"/>
              <a:gd name="T45" fmla="*/ 117305 h 757"/>
              <a:gd name="T46" fmla="*/ 24184 w 872"/>
              <a:gd name="T47" fmla="*/ 142378 h 757"/>
              <a:gd name="T48" fmla="*/ 4478 w 872"/>
              <a:gd name="T49" fmla="*/ 178196 h 757"/>
              <a:gd name="T50" fmla="*/ 0 w 872"/>
              <a:gd name="T51" fmla="*/ 573990 h 757"/>
              <a:gd name="T52" fmla="*/ 8957 w 872"/>
              <a:gd name="T53" fmla="*/ 614285 h 757"/>
              <a:gd name="T54" fmla="*/ 31349 w 872"/>
              <a:gd name="T55" fmla="*/ 647417 h 757"/>
              <a:gd name="T56" fmla="*/ 64490 w 872"/>
              <a:gd name="T57" fmla="*/ 669804 h 757"/>
              <a:gd name="T58" fmla="*/ 104797 w 872"/>
              <a:gd name="T59" fmla="*/ 677863 h 757"/>
              <a:gd name="T60" fmla="*/ 707603 w 872"/>
              <a:gd name="T61" fmla="*/ 673386 h 757"/>
              <a:gd name="T62" fmla="*/ 743431 w 872"/>
              <a:gd name="T63" fmla="*/ 653686 h 757"/>
              <a:gd name="T64" fmla="*/ 769406 w 872"/>
              <a:gd name="T65" fmla="*/ 624135 h 757"/>
              <a:gd name="T66" fmla="*/ 781050 w 872"/>
              <a:gd name="T67" fmla="*/ 584735 h 757"/>
              <a:gd name="T68" fmla="*/ 779259 w 872"/>
              <a:gd name="T69" fmla="*/ 187151 h 757"/>
              <a:gd name="T70" fmla="*/ 763136 w 872"/>
              <a:gd name="T71" fmla="*/ 150437 h 757"/>
              <a:gd name="T72" fmla="*/ 736265 w 872"/>
              <a:gd name="T73" fmla="*/ 122678 h 757"/>
              <a:gd name="T74" fmla="*/ 698646 w 872"/>
              <a:gd name="T75" fmla="*/ 106560 h 757"/>
              <a:gd name="T76" fmla="*/ 371715 w 872"/>
              <a:gd name="T77" fmla="*/ 573094 h 757"/>
              <a:gd name="T78" fmla="*/ 304538 w 872"/>
              <a:gd name="T79" fmla="*/ 551603 h 757"/>
              <a:gd name="T80" fmla="*/ 249900 w 872"/>
              <a:gd name="T81" fmla="*/ 506830 h 757"/>
              <a:gd name="T82" fmla="*/ 217655 w 872"/>
              <a:gd name="T83" fmla="*/ 445043 h 757"/>
              <a:gd name="T84" fmla="*/ 209594 w 872"/>
              <a:gd name="T85" fmla="*/ 371616 h 757"/>
              <a:gd name="T86" fmla="*/ 231090 w 872"/>
              <a:gd name="T87" fmla="*/ 304456 h 757"/>
              <a:gd name="T88" fmla="*/ 274084 w 872"/>
              <a:gd name="T89" fmla="*/ 250729 h 757"/>
              <a:gd name="T90" fmla="*/ 336783 w 872"/>
              <a:gd name="T91" fmla="*/ 217597 h 757"/>
              <a:gd name="T92" fmla="*/ 409335 w 872"/>
              <a:gd name="T93" fmla="*/ 210433 h 757"/>
              <a:gd name="T94" fmla="*/ 478304 w 872"/>
              <a:gd name="T95" fmla="*/ 231029 h 757"/>
              <a:gd name="T96" fmla="*/ 532046 w 872"/>
              <a:gd name="T97" fmla="*/ 275802 h 757"/>
              <a:gd name="T98" fmla="*/ 565186 w 872"/>
              <a:gd name="T99" fmla="*/ 337588 h 757"/>
              <a:gd name="T100" fmla="*/ 572352 w 872"/>
              <a:gd name="T101" fmla="*/ 409225 h 757"/>
              <a:gd name="T102" fmla="*/ 551751 w 872"/>
              <a:gd name="T103" fmla="*/ 478175 h 757"/>
              <a:gd name="T104" fmla="*/ 506966 w 872"/>
              <a:gd name="T105" fmla="*/ 531903 h 757"/>
              <a:gd name="T106" fmla="*/ 445163 w 872"/>
              <a:gd name="T107" fmla="*/ 565035 h 75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2"/>
              <a:gd name="T163" fmla="*/ 0 h 757"/>
              <a:gd name="T164" fmla="*/ 872 w 872"/>
              <a:gd name="T165" fmla="*/ 757 h 75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2" h="757">
                <a:moveTo>
                  <a:pt x="437" y="307"/>
                </a:moveTo>
                <a:lnTo>
                  <a:pt x="423" y="307"/>
                </a:lnTo>
                <a:lnTo>
                  <a:pt x="410" y="308"/>
                </a:lnTo>
                <a:lnTo>
                  <a:pt x="397" y="312"/>
                </a:lnTo>
                <a:lnTo>
                  <a:pt x="385" y="317"/>
                </a:lnTo>
                <a:lnTo>
                  <a:pt x="373" y="322"/>
                </a:lnTo>
                <a:lnTo>
                  <a:pt x="363" y="328"/>
                </a:lnTo>
                <a:lnTo>
                  <a:pt x="353" y="337"/>
                </a:lnTo>
                <a:lnTo>
                  <a:pt x="343" y="345"/>
                </a:lnTo>
                <a:lnTo>
                  <a:pt x="335" y="353"/>
                </a:lnTo>
                <a:lnTo>
                  <a:pt x="328" y="363"/>
                </a:lnTo>
                <a:lnTo>
                  <a:pt x="321" y="375"/>
                </a:lnTo>
                <a:lnTo>
                  <a:pt x="316" y="385"/>
                </a:lnTo>
                <a:lnTo>
                  <a:pt x="311" y="399"/>
                </a:lnTo>
                <a:lnTo>
                  <a:pt x="308" y="410"/>
                </a:lnTo>
                <a:lnTo>
                  <a:pt x="306" y="424"/>
                </a:lnTo>
                <a:lnTo>
                  <a:pt x="306" y="437"/>
                </a:lnTo>
                <a:lnTo>
                  <a:pt x="306" y="450"/>
                </a:lnTo>
                <a:lnTo>
                  <a:pt x="308" y="464"/>
                </a:lnTo>
                <a:lnTo>
                  <a:pt x="311" y="476"/>
                </a:lnTo>
                <a:lnTo>
                  <a:pt x="316" y="487"/>
                </a:lnTo>
                <a:lnTo>
                  <a:pt x="321" y="499"/>
                </a:lnTo>
                <a:lnTo>
                  <a:pt x="328" y="511"/>
                </a:lnTo>
                <a:lnTo>
                  <a:pt x="335" y="521"/>
                </a:lnTo>
                <a:lnTo>
                  <a:pt x="343" y="529"/>
                </a:lnTo>
                <a:lnTo>
                  <a:pt x="353" y="538"/>
                </a:lnTo>
                <a:lnTo>
                  <a:pt x="363" y="546"/>
                </a:lnTo>
                <a:lnTo>
                  <a:pt x="373" y="553"/>
                </a:lnTo>
                <a:lnTo>
                  <a:pt x="385" y="558"/>
                </a:lnTo>
                <a:lnTo>
                  <a:pt x="397" y="563"/>
                </a:lnTo>
                <a:lnTo>
                  <a:pt x="410" y="566"/>
                </a:lnTo>
                <a:lnTo>
                  <a:pt x="423" y="568"/>
                </a:lnTo>
                <a:lnTo>
                  <a:pt x="437" y="568"/>
                </a:lnTo>
                <a:lnTo>
                  <a:pt x="450" y="568"/>
                </a:lnTo>
                <a:lnTo>
                  <a:pt x="462" y="566"/>
                </a:lnTo>
                <a:lnTo>
                  <a:pt x="475" y="563"/>
                </a:lnTo>
                <a:lnTo>
                  <a:pt x="487" y="558"/>
                </a:lnTo>
                <a:lnTo>
                  <a:pt x="499" y="553"/>
                </a:lnTo>
                <a:lnTo>
                  <a:pt x="509" y="546"/>
                </a:lnTo>
                <a:lnTo>
                  <a:pt x="519" y="538"/>
                </a:lnTo>
                <a:lnTo>
                  <a:pt x="529" y="529"/>
                </a:lnTo>
                <a:lnTo>
                  <a:pt x="537" y="521"/>
                </a:lnTo>
                <a:lnTo>
                  <a:pt x="546" y="511"/>
                </a:lnTo>
                <a:lnTo>
                  <a:pt x="551" y="499"/>
                </a:lnTo>
                <a:lnTo>
                  <a:pt x="557" y="487"/>
                </a:lnTo>
                <a:lnTo>
                  <a:pt x="561" y="476"/>
                </a:lnTo>
                <a:lnTo>
                  <a:pt x="564" y="464"/>
                </a:lnTo>
                <a:lnTo>
                  <a:pt x="566" y="450"/>
                </a:lnTo>
                <a:lnTo>
                  <a:pt x="567" y="437"/>
                </a:lnTo>
                <a:lnTo>
                  <a:pt x="566" y="424"/>
                </a:lnTo>
                <a:lnTo>
                  <a:pt x="564" y="410"/>
                </a:lnTo>
                <a:lnTo>
                  <a:pt x="561" y="399"/>
                </a:lnTo>
                <a:lnTo>
                  <a:pt x="557" y="385"/>
                </a:lnTo>
                <a:lnTo>
                  <a:pt x="551" y="375"/>
                </a:lnTo>
                <a:lnTo>
                  <a:pt x="546" y="363"/>
                </a:lnTo>
                <a:lnTo>
                  <a:pt x="537" y="353"/>
                </a:lnTo>
                <a:lnTo>
                  <a:pt x="529" y="345"/>
                </a:lnTo>
                <a:lnTo>
                  <a:pt x="519" y="337"/>
                </a:lnTo>
                <a:lnTo>
                  <a:pt x="509" y="328"/>
                </a:lnTo>
                <a:lnTo>
                  <a:pt x="499" y="322"/>
                </a:lnTo>
                <a:lnTo>
                  <a:pt x="487" y="317"/>
                </a:lnTo>
                <a:lnTo>
                  <a:pt x="475" y="312"/>
                </a:lnTo>
                <a:lnTo>
                  <a:pt x="462" y="308"/>
                </a:lnTo>
                <a:lnTo>
                  <a:pt x="450" y="307"/>
                </a:lnTo>
                <a:lnTo>
                  <a:pt x="437" y="307"/>
                </a:lnTo>
                <a:close/>
                <a:moveTo>
                  <a:pt x="757" y="117"/>
                </a:moveTo>
                <a:lnTo>
                  <a:pt x="654" y="117"/>
                </a:lnTo>
                <a:lnTo>
                  <a:pt x="631" y="55"/>
                </a:lnTo>
                <a:lnTo>
                  <a:pt x="626" y="44"/>
                </a:lnTo>
                <a:lnTo>
                  <a:pt x="619" y="34"/>
                </a:lnTo>
                <a:lnTo>
                  <a:pt x="609" y="25"/>
                </a:lnTo>
                <a:lnTo>
                  <a:pt x="599" y="17"/>
                </a:lnTo>
                <a:lnTo>
                  <a:pt x="589" y="10"/>
                </a:lnTo>
                <a:lnTo>
                  <a:pt x="577" y="5"/>
                </a:lnTo>
                <a:lnTo>
                  <a:pt x="564" y="2"/>
                </a:lnTo>
                <a:lnTo>
                  <a:pt x="552" y="0"/>
                </a:lnTo>
                <a:lnTo>
                  <a:pt x="320" y="0"/>
                </a:lnTo>
                <a:lnTo>
                  <a:pt x="308" y="2"/>
                </a:lnTo>
                <a:lnTo>
                  <a:pt x="296" y="5"/>
                </a:lnTo>
                <a:lnTo>
                  <a:pt x="284" y="10"/>
                </a:lnTo>
                <a:lnTo>
                  <a:pt x="273" y="17"/>
                </a:lnTo>
                <a:lnTo>
                  <a:pt x="263" y="25"/>
                </a:lnTo>
                <a:lnTo>
                  <a:pt x="254" y="34"/>
                </a:lnTo>
                <a:lnTo>
                  <a:pt x="246" y="44"/>
                </a:lnTo>
                <a:lnTo>
                  <a:pt x="241" y="55"/>
                </a:lnTo>
                <a:lnTo>
                  <a:pt x="217" y="117"/>
                </a:lnTo>
                <a:lnTo>
                  <a:pt x="117" y="117"/>
                </a:lnTo>
                <a:lnTo>
                  <a:pt x="105" y="117"/>
                </a:lnTo>
                <a:lnTo>
                  <a:pt x="94" y="119"/>
                </a:lnTo>
                <a:lnTo>
                  <a:pt x="82" y="122"/>
                </a:lnTo>
                <a:lnTo>
                  <a:pt x="72" y="126"/>
                </a:lnTo>
                <a:lnTo>
                  <a:pt x="62" y="131"/>
                </a:lnTo>
                <a:lnTo>
                  <a:pt x="52" y="137"/>
                </a:lnTo>
                <a:lnTo>
                  <a:pt x="42" y="144"/>
                </a:lnTo>
                <a:lnTo>
                  <a:pt x="35" y="151"/>
                </a:lnTo>
                <a:lnTo>
                  <a:pt x="27" y="159"/>
                </a:lnTo>
                <a:lnTo>
                  <a:pt x="20" y="168"/>
                </a:lnTo>
                <a:lnTo>
                  <a:pt x="15" y="178"/>
                </a:lnTo>
                <a:lnTo>
                  <a:pt x="10" y="188"/>
                </a:lnTo>
                <a:lnTo>
                  <a:pt x="5" y="199"/>
                </a:lnTo>
                <a:lnTo>
                  <a:pt x="3" y="209"/>
                </a:lnTo>
                <a:lnTo>
                  <a:pt x="1" y="221"/>
                </a:lnTo>
                <a:lnTo>
                  <a:pt x="0" y="233"/>
                </a:lnTo>
                <a:lnTo>
                  <a:pt x="0" y="641"/>
                </a:lnTo>
                <a:lnTo>
                  <a:pt x="1" y="653"/>
                </a:lnTo>
                <a:lnTo>
                  <a:pt x="3" y="665"/>
                </a:lnTo>
                <a:lnTo>
                  <a:pt x="5" y="675"/>
                </a:lnTo>
                <a:lnTo>
                  <a:pt x="10" y="686"/>
                </a:lnTo>
                <a:lnTo>
                  <a:pt x="15" y="697"/>
                </a:lnTo>
                <a:lnTo>
                  <a:pt x="20" y="705"/>
                </a:lnTo>
                <a:lnTo>
                  <a:pt x="27" y="715"/>
                </a:lnTo>
                <a:lnTo>
                  <a:pt x="35" y="723"/>
                </a:lnTo>
                <a:lnTo>
                  <a:pt x="42" y="730"/>
                </a:lnTo>
                <a:lnTo>
                  <a:pt x="52" y="737"/>
                </a:lnTo>
                <a:lnTo>
                  <a:pt x="62" y="743"/>
                </a:lnTo>
                <a:lnTo>
                  <a:pt x="72" y="748"/>
                </a:lnTo>
                <a:lnTo>
                  <a:pt x="82" y="752"/>
                </a:lnTo>
                <a:lnTo>
                  <a:pt x="94" y="755"/>
                </a:lnTo>
                <a:lnTo>
                  <a:pt x="105" y="757"/>
                </a:lnTo>
                <a:lnTo>
                  <a:pt x="117" y="757"/>
                </a:lnTo>
                <a:lnTo>
                  <a:pt x="757" y="757"/>
                </a:lnTo>
                <a:lnTo>
                  <a:pt x="768" y="757"/>
                </a:lnTo>
                <a:lnTo>
                  <a:pt x="780" y="755"/>
                </a:lnTo>
                <a:lnTo>
                  <a:pt x="790" y="752"/>
                </a:lnTo>
                <a:lnTo>
                  <a:pt x="802" y="748"/>
                </a:lnTo>
                <a:lnTo>
                  <a:pt x="812" y="743"/>
                </a:lnTo>
                <a:lnTo>
                  <a:pt x="822" y="737"/>
                </a:lnTo>
                <a:lnTo>
                  <a:pt x="830" y="730"/>
                </a:lnTo>
                <a:lnTo>
                  <a:pt x="839" y="723"/>
                </a:lnTo>
                <a:lnTo>
                  <a:pt x="845" y="715"/>
                </a:lnTo>
                <a:lnTo>
                  <a:pt x="852" y="705"/>
                </a:lnTo>
                <a:lnTo>
                  <a:pt x="859" y="697"/>
                </a:lnTo>
                <a:lnTo>
                  <a:pt x="864" y="686"/>
                </a:lnTo>
                <a:lnTo>
                  <a:pt x="867" y="675"/>
                </a:lnTo>
                <a:lnTo>
                  <a:pt x="870" y="665"/>
                </a:lnTo>
                <a:lnTo>
                  <a:pt x="872" y="653"/>
                </a:lnTo>
                <a:lnTo>
                  <a:pt x="872" y="641"/>
                </a:lnTo>
                <a:lnTo>
                  <a:pt x="872" y="233"/>
                </a:lnTo>
                <a:lnTo>
                  <a:pt x="872" y="221"/>
                </a:lnTo>
                <a:lnTo>
                  <a:pt x="870" y="209"/>
                </a:lnTo>
                <a:lnTo>
                  <a:pt x="867" y="199"/>
                </a:lnTo>
                <a:lnTo>
                  <a:pt x="864" y="188"/>
                </a:lnTo>
                <a:lnTo>
                  <a:pt x="859" y="178"/>
                </a:lnTo>
                <a:lnTo>
                  <a:pt x="852" y="168"/>
                </a:lnTo>
                <a:lnTo>
                  <a:pt x="845" y="159"/>
                </a:lnTo>
                <a:lnTo>
                  <a:pt x="839" y="151"/>
                </a:lnTo>
                <a:lnTo>
                  <a:pt x="830" y="144"/>
                </a:lnTo>
                <a:lnTo>
                  <a:pt x="822" y="137"/>
                </a:lnTo>
                <a:lnTo>
                  <a:pt x="812" y="131"/>
                </a:lnTo>
                <a:lnTo>
                  <a:pt x="802" y="126"/>
                </a:lnTo>
                <a:lnTo>
                  <a:pt x="790" y="122"/>
                </a:lnTo>
                <a:lnTo>
                  <a:pt x="780" y="119"/>
                </a:lnTo>
                <a:lnTo>
                  <a:pt x="768" y="117"/>
                </a:lnTo>
                <a:lnTo>
                  <a:pt x="757" y="117"/>
                </a:lnTo>
                <a:close/>
                <a:moveTo>
                  <a:pt x="437" y="641"/>
                </a:moveTo>
                <a:lnTo>
                  <a:pt x="415" y="640"/>
                </a:lnTo>
                <a:lnTo>
                  <a:pt x="395" y="636"/>
                </a:lnTo>
                <a:lnTo>
                  <a:pt x="376" y="631"/>
                </a:lnTo>
                <a:lnTo>
                  <a:pt x="356" y="625"/>
                </a:lnTo>
                <a:lnTo>
                  <a:pt x="340" y="616"/>
                </a:lnTo>
                <a:lnTo>
                  <a:pt x="323" y="606"/>
                </a:lnTo>
                <a:lnTo>
                  <a:pt x="306" y="594"/>
                </a:lnTo>
                <a:lnTo>
                  <a:pt x="293" y="581"/>
                </a:lnTo>
                <a:lnTo>
                  <a:pt x="279" y="566"/>
                </a:lnTo>
                <a:lnTo>
                  <a:pt x="268" y="551"/>
                </a:lnTo>
                <a:lnTo>
                  <a:pt x="258" y="534"/>
                </a:lnTo>
                <a:lnTo>
                  <a:pt x="249" y="516"/>
                </a:lnTo>
                <a:lnTo>
                  <a:pt x="243" y="497"/>
                </a:lnTo>
                <a:lnTo>
                  <a:pt x="237" y="477"/>
                </a:lnTo>
                <a:lnTo>
                  <a:pt x="234" y="457"/>
                </a:lnTo>
                <a:lnTo>
                  <a:pt x="232" y="437"/>
                </a:lnTo>
                <a:lnTo>
                  <a:pt x="234" y="415"/>
                </a:lnTo>
                <a:lnTo>
                  <a:pt x="237" y="395"/>
                </a:lnTo>
                <a:lnTo>
                  <a:pt x="243" y="377"/>
                </a:lnTo>
                <a:lnTo>
                  <a:pt x="249" y="358"/>
                </a:lnTo>
                <a:lnTo>
                  <a:pt x="258" y="340"/>
                </a:lnTo>
                <a:lnTo>
                  <a:pt x="268" y="323"/>
                </a:lnTo>
                <a:lnTo>
                  <a:pt x="279" y="308"/>
                </a:lnTo>
                <a:lnTo>
                  <a:pt x="293" y="293"/>
                </a:lnTo>
                <a:lnTo>
                  <a:pt x="306" y="280"/>
                </a:lnTo>
                <a:lnTo>
                  <a:pt x="323" y="268"/>
                </a:lnTo>
                <a:lnTo>
                  <a:pt x="340" y="258"/>
                </a:lnTo>
                <a:lnTo>
                  <a:pt x="356" y="250"/>
                </a:lnTo>
                <a:lnTo>
                  <a:pt x="376" y="243"/>
                </a:lnTo>
                <a:lnTo>
                  <a:pt x="395" y="238"/>
                </a:lnTo>
                <a:lnTo>
                  <a:pt x="415" y="235"/>
                </a:lnTo>
                <a:lnTo>
                  <a:pt x="437" y="233"/>
                </a:lnTo>
                <a:lnTo>
                  <a:pt x="457" y="235"/>
                </a:lnTo>
                <a:lnTo>
                  <a:pt x="477" y="238"/>
                </a:lnTo>
                <a:lnTo>
                  <a:pt x="497" y="243"/>
                </a:lnTo>
                <a:lnTo>
                  <a:pt x="515" y="250"/>
                </a:lnTo>
                <a:lnTo>
                  <a:pt x="534" y="258"/>
                </a:lnTo>
                <a:lnTo>
                  <a:pt x="551" y="268"/>
                </a:lnTo>
                <a:lnTo>
                  <a:pt x="566" y="280"/>
                </a:lnTo>
                <a:lnTo>
                  <a:pt x="581" y="293"/>
                </a:lnTo>
                <a:lnTo>
                  <a:pt x="594" y="308"/>
                </a:lnTo>
                <a:lnTo>
                  <a:pt x="606" y="323"/>
                </a:lnTo>
                <a:lnTo>
                  <a:pt x="616" y="340"/>
                </a:lnTo>
                <a:lnTo>
                  <a:pt x="624" y="358"/>
                </a:lnTo>
                <a:lnTo>
                  <a:pt x="631" y="377"/>
                </a:lnTo>
                <a:lnTo>
                  <a:pt x="636" y="395"/>
                </a:lnTo>
                <a:lnTo>
                  <a:pt x="639" y="415"/>
                </a:lnTo>
                <a:lnTo>
                  <a:pt x="639" y="437"/>
                </a:lnTo>
                <a:lnTo>
                  <a:pt x="639" y="457"/>
                </a:lnTo>
                <a:lnTo>
                  <a:pt x="636" y="477"/>
                </a:lnTo>
                <a:lnTo>
                  <a:pt x="631" y="497"/>
                </a:lnTo>
                <a:lnTo>
                  <a:pt x="624" y="516"/>
                </a:lnTo>
                <a:lnTo>
                  <a:pt x="616" y="534"/>
                </a:lnTo>
                <a:lnTo>
                  <a:pt x="606" y="551"/>
                </a:lnTo>
                <a:lnTo>
                  <a:pt x="594" y="566"/>
                </a:lnTo>
                <a:lnTo>
                  <a:pt x="581" y="581"/>
                </a:lnTo>
                <a:lnTo>
                  <a:pt x="566" y="594"/>
                </a:lnTo>
                <a:lnTo>
                  <a:pt x="551" y="606"/>
                </a:lnTo>
                <a:lnTo>
                  <a:pt x="534" y="616"/>
                </a:lnTo>
                <a:lnTo>
                  <a:pt x="515" y="625"/>
                </a:lnTo>
                <a:lnTo>
                  <a:pt x="497" y="631"/>
                </a:lnTo>
                <a:lnTo>
                  <a:pt x="477" y="636"/>
                </a:lnTo>
                <a:lnTo>
                  <a:pt x="457" y="640"/>
                </a:lnTo>
                <a:lnTo>
                  <a:pt x="437" y="641"/>
                </a:lnTo>
                <a:close/>
              </a:path>
            </a:pathLst>
          </a:custGeom>
          <a:solidFill>
            <a:schemeClr val="bg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394"/>
          <p:cNvGrpSpPr>
            <a:grpSpLocks/>
          </p:cNvGrpSpPr>
          <p:nvPr/>
        </p:nvGrpSpPr>
        <p:grpSpPr bwMode="auto">
          <a:xfrm>
            <a:off x="6296025" y="6351588"/>
            <a:ext cx="11791950" cy="2003425"/>
            <a:chOff x="0" y="0"/>
            <a:chExt cx="11791657" cy="2004197"/>
          </a:xfrm>
        </p:grpSpPr>
        <p:sp>
          <p:nvSpPr>
            <p:cNvPr id="25617" name="Shape 391"/>
            <p:cNvSpPr>
              <a:spLocks noChangeShapeType="1"/>
            </p:cNvSpPr>
            <p:nvPr/>
          </p:nvSpPr>
          <p:spPr bwMode="auto">
            <a:xfrm flipV="1">
              <a:off x="0" y="0"/>
              <a:ext cx="11791658" cy="1"/>
            </a:xfrm>
            <a:prstGeom prst="line">
              <a:avLst/>
            </a:prstGeom>
            <a:noFill/>
            <a:ln w="25400">
              <a:solidFill>
                <a:srgbClr val="0C2030"/>
              </a:solidFill>
              <a:prstDash val="sysDot"/>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5618" name="Shape 392"/>
            <p:cNvSpPr>
              <a:spLocks noChangeShapeType="1"/>
            </p:cNvSpPr>
            <p:nvPr/>
          </p:nvSpPr>
          <p:spPr bwMode="auto">
            <a:xfrm flipV="1">
              <a:off x="7183839" y="463809"/>
              <a:ext cx="3569346" cy="1540389"/>
            </a:xfrm>
            <a:prstGeom prst="line">
              <a:avLst/>
            </a:prstGeom>
            <a:noFill/>
            <a:ln w="25400">
              <a:solidFill>
                <a:srgbClr val="0C2030"/>
              </a:solidFill>
              <a:prstDash val="sysDot"/>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5619" name="Shape 393"/>
            <p:cNvSpPr>
              <a:spLocks noChangeShapeType="1"/>
            </p:cNvSpPr>
            <p:nvPr/>
          </p:nvSpPr>
          <p:spPr bwMode="auto">
            <a:xfrm>
              <a:off x="946761" y="463809"/>
              <a:ext cx="3569346" cy="1540389"/>
            </a:xfrm>
            <a:prstGeom prst="line">
              <a:avLst/>
            </a:prstGeom>
            <a:noFill/>
            <a:ln w="25400">
              <a:solidFill>
                <a:srgbClr val="0C2030"/>
              </a:solidFill>
              <a:prstDash val="sysDot"/>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grpSp>
      <p:sp>
        <p:nvSpPr>
          <p:cNvPr id="25603" name="Shape 401"/>
          <p:cNvSpPr>
            <a:spLocks noChangeArrowheads="1"/>
          </p:cNvSpPr>
          <p:nvPr/>
        </p:nvSpPr>
        <p:spPr bwMode="auto">
          <a:xfrm>
            <a:off x="4792663" y="8243888"/>
            <a:ext cx="23812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235F80"/>
                </a:solidFill>
                <a:latin typeface="Arial" pitchFamily="34" charset="0"/>
                <a:cs typeface="Arial" pitchFamily="34" charset="0"/>
                <a:sym typeface="Arial" pitchFamily="34" charset="0"/>
              </a:rPr>
              <a:t>Your Title</a:t>
            </a:r>
          </a:p>
        </p:txBody>
      </p:sp>
      <p:sp>
        <p:nvSpPr>
          <p:cNvPr id="25604" name="Shape 402"/>
          <p:cNvSpPr>
            <a:spLocks noChangeArrowheads="1"/>
          </p:cNvSpPr>
          <p:nvPr/>
        </p:nvSpPr>
        <p:spPr bwMode="auto">
          <a:xfrm>
            <a:off x="4792663" y="8685213"/>
            <a:ext cx="238125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5605" name="Shape 403"/>
          <p:cNvSpPr>
            <a:spLocks noChangeArrowheads="1"/>
          </p:cNvSpPr>
          <p:nvPr/>
        </p:nvSpPr>
        <p:spPr bwMode="auto">
          <a:xfrm>
            <a:off x="11001375" y="10088563"/>
            <a:ext cx="23812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53662C"/>
                </a:solidFill>
                <a:latin typeface="Arial" pitchFamily="34" charset="0"/>
                <a:cs typeface="Arial" pitchFamily="34" charset="0"/>
                <a:sym typeface="Arial" pitchFamily="34" charset="0"/>
              </a:rPr>
              <a:t>Your Title</a:t>
            </a:r>
          </a:p>
        </p:txBody>
      </p:sp>
      <p:sp>
        <p:nvSpPr>
          <p:cNvPr id="25606" name="Shape 404"/>
          <p:cNvSpPr>
            <a:spLocks noChangeArrowheads="1"/>
          </p:cNvSpPr>
          <p:nvPr/>
        </p:nvSpPr>
        <p:spPr bwMode="auto">
          <a:xfrm>
            <a:off x="11001375" y="10521950"/>
            <a:ext cx="238125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5607" name="Shape 405"/>
          <p:cNvSpPr>
            <a:spLocks noChangeArrowheads="1"/>
          </p:cNvSpPr>
          <p:nvPr/>
        </p:nvSpPr>
        <p:spPr bwMode="auto">
          <a:xfrm>
            <a:off x="17210088" y="8250238"/>
            <a:ext cx="23812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449EAF"/>
                </a:solidFill>
                <a:latin typeface="Arial" pitchFamily="34" charset="0"/>
                <a:cs typeface="Arial" pitchFamily="34" charset="0"/>
                <a:sym typeface="Arial" pitchFamily="34" charset="0"/>
              </a:rPr>
              <a:t>Your Title</a:t>
            </a:r>
          </a:p>
        </p:txBody>
      </p:sp>
      <p:sp>
        <p:nvSpPr>
          <p:cNvPr id="25608" name="Shape 406"/>
          <p:cNvSpPr>
            <a:spLocks noChangeArrowheads="1"/>
          </p:cNvSpPr>
          <p:nvPr/>
        </p:nvSpPr>
        <p:spPr bwMode="auto">
          <a:xfrm>
            <a:off x="17210088" y="8685213"/>
            <a:ext cx="238125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0C2030"/>
                </a:solidFill>
                <a:latin typeface="Arial" pitchFamily="34" charset="0"/>
                <a:cs typeface="Arial" pitchFamily="34" charset="0"/>
                <a:sym typeface="Arial" pitchFamily="34" charset="0"/>
              </a:rPr>
              <a:t>Lorem Ipsum is simply dummy text of</a:t>
            </a:r>
          </a:p>
        </p:txBody>
      </p:sp>
      <p:sp>
        <p:nvSpPr>
          <p:cNvPr id="25609" name="Shape 407"/>
          <p:cNvSpPr>
            <a:spLocks/>
          </p:cNvSpPr>
          <p:nvPr/>
        </p:nvSpPr>
        <p:spPr bwMode="auto">
          <a:xfrm>
            <a:off x="10658475" y="6537325"/>
            <a:ext cx="3065463" cy="3063875"/>
          </a:xfrm>
          <a:custGeom>
            <a:avLst/>
            <a:gdLst>
              <a:gd name="T0" fmla="*/ 2616369 w 19679"/>
              <a:gd name="T1" fmla="*/ 448706 h 19679"/>
              <a:gd name="T2" fmla="*/ 2616369 w 19679"/>
              <a:gd name="T3" fmla="*/ 2615013 h 19679"/>
              <a:gd name="T4" fmla="*/ 448939 w 19679"/>
              <a:gd name="T5" fmla="*/ 2615013 h 19679"/>
              <a:gd name="T6" fmla="*/ 448939 w 19679"/>
              <a:gd name="T7" fmla="*/ 448706 h 19679"/>
              <a:gd name="T8" fmla="*/ 2616369 w 19679"/>
              <a:gd name="T9" fmla="*/ 448706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2"/>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5610" name="Shape 408"/>
          <p:cNvSpPr>
            <a:spLocks/>
          </p:cNvSpPr>
          <p:nvPr/>
        </p:nvSpPr>
        <p:spPr bwMode="auto">
          <a:xfrm>
            <a:off x="16868775" y="4832350"/>
            <a:ext cx="3063875" cy="3063875"/>
          </a:xfrm>
          <a:custGeom>
            <a:avLst/>
            <a:gdLst>
              <a:gd name="T0" fmla="*/ 2615013 w 19679"/>
              <a:gd name="T1" fmla="*/ 448706 h 19679"/>
              <a:gd name="T2" fmla="*/ 2615013 w 19679"/>
              <a:gd name="T3" fmla="*/ 2615013 h 19679"/>
              <a:gd name="T4" fmla="*/ 448706 w 19679"/>
              <a:gd name="T5" fmla="*/ 2615013 h 19679"/>
              <a:gd name="T6" fmla="*/ 448706 w 19679"/>
              <a:gd name="T7" fmla="*/ 448706 h 19679"/>
              <a:gd name="T8" fmla="*/ 2615013 w 19679"/>
              <a:gd name="T9" fmla="*/ 448706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3"/>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5611" name="Shape 409"/>
          <p:cNvSpPr>
            <a:spLocks/>
          </p:cNvSpPr>
          <p:nvPr/>
        </p:nvSpPr>
        <p:spPr bwMode="auto">
          <a:xfrm>
            <a:off x="4451350" y="4830763"/>
            <a:ext cx="3063875" cy="3063875"/>
          </a:xfrm>
          <a:custGeom>
            <a:avLst/>
            <a:gdLst>
              <a:gd name="T0" fmla="*/ 2615013 w 19679"/>
              <a:gd name="T1" fmla="*/ 448706 h 19679"/>
              <a:gd name="T2" fmla="*/ 2615013 w 19679"/>
              <a:gd name="T3" fmla="*/ 2615013 h 19679"/>
              <a:gd name="T4" fmla="*/ 448706 w 19679"/>
              <a:gd name="T5" fmla="*/ 2615013 h 19679"/>
              <a:gd name="T6" fmla="*/ 448706 w 19679"/>
              <a:gd name="T7" fmla="*/ 448706 h 19679"/>
              <a:gd name="T8" fmla="*/ 2615013 w 19679"/>
              <a:gd name="T9" fmla="*/ 448706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4"/>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pic>
        <p:nvPicPr>
          <p:cNvPr id="25612" name="图片 3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846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5613" name="Group 366"/>
          <p:cNvGrpSpPr>
            <a:grpSpLocks/>
          </p:cNvGrpSpPr>
          <p:nvPr/>
        </p:nvGrpSpPr>
        <p:grpSpPr bwMode="auto">
          <a:xfrm>
            <a:off x="9831388" y="1693863"/>
            <a:ext cx="6515100" cy="920750"/>
            <a:chOff x="0" y="0"/>
            <a:chExt cx="6515142" cy="921518"/>
          </a:xfrm>
        </p:grpSpPr>
        <p:sp>
          <p:nvSpPr>
            <p:cNvPr id="25615" name="Shape 365"/>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HOW WE DO?</a:t>
              </a:r>
            </a:p>
          </p:txBody>
        </p:sp>
        <p:pic>
          <p:nvPicPr>
            <p:cNvPr id="25616" name="图片 3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5614" name="Freeform 8"/>
          <p:cNvSpPr>
            <a:spLocks noEditPoints="1" noChangeArrowheads="1"/>
          </p:cNvSpPr>
          <p:nvPr/>
        </p:nvSpPr>
        <p:spPr bwMode="auto">
          <a:xfrm>
            <a:off x="8378825" y="1520825"/>
            <a:ext cx="1281113" cy="1285875"/>
          </a:xfrm>
          <a:custGeom>
            <a:avLst/>
            <a:gdLst>
              <a:gd name="T0" fmla="*/ 844911 w 699"/>
              <a:gd name="T1" fmla="*/ 705573 h 698"/>
              <a:gd name="T2" fmla="*/ 804590 w 699"/>
              <a:gd name="T3" fmla="*/ 775578 h 698"/>
              <a:gd name="T4" fmla="*/ 740443 w 699"/>
              <a:gd name="T5" fmla="*/ 829003 h 698"/>
              <a:gd name="T6" fmla="*/ 659801 w 699"/>
              <a:gd name="T7" fmla="*/ 852951 h 698"/>
              <a:gd name="T8" fmla="*/ 577326 w 699"/>
              <a:gd name="T9" fmla="*/ 847425 h 698"/>
              <a:gd name="T10" fmla="*/ 504014 w 699"/>
              <a:gd name="T11" fmla="*/ 806896 h 698"/>
              <a:gd name="T12" fmla="*/ 452697 w 699"/>
              <a:gd name="T13" fmla="*/ 742418 h 698"/>
              <a:gd name="T14" fmla="*/ 427038 w 699"/>
              <a:gd name="T15" fmla="*/ 661360 h 698"/>
              <a:gd name="T16" fmla="*/ 436202 w 699"/>
              <a:gd name="T17" fmla="*/ 578460 h 698"/>
              <a:gd name="T18" fmla="*/ 476523 w 699"/>
              <a:gd name="T19" fmla="*/ 504770 h 698"/>
              <a:gd name="T20" fmla="*/ 537004 w 699"/>
              <a:gd name="T21" fmla="*/ 453188 h 698"/>
              <a:gd name="T22" fmla="*/ 617647 w 699"/>
              <a:gd name="T23" fmla="*/ 427397 h 698"/>
              <a:gd name="T24" fmla="*/ 703787 w 699"/>
              <a:gd name="T25" fmla="*/ 436608 h 698"/>
              <a:gd name="T26" fmla="*/ 777099 w 699"/>
              <a:gd name="T27" fmla="*/ 477137 h 698"/>
              <a:gd name="T28" fmla="*/ 826584 w 699"/>
              <a:gd name="T29" fmla="*/ 539773 h 698"/>
              <a:gd name="T30" fmla="*/ 854075 w 699"/>
              <a:gd name="T31" fmla="*/ 618989 h 698"/>
              <a:gd name="T32" fmla="*/ 1273782 w 699"/>
              <a:gd name="T33" fmla="*/ 530562 h 698"/>
              <a:gd name="T34" fmla="*/ 1086838 w 699"/>
              <a:gd name="T35" fmla="*/ 455030 h 698"/>
              <a:gd name="T36" fmla="*/ 1136323 w 699"/>
              <a:gd name="T37" fmla="*/ 329759 h 698"/>
              <a:gd name="T38" fmla="*/ 1160150 w 699"/>
              <a:gd name="T39" fmla="*/ 270807 h 698"/>
              <a:gd name="T40" fmla="*/ 1055681 w 699"/>
              <a:gd name="T41" fmla="*/ 152905 h 698"/>
              <a:gd name="T42" fmla="*/ 989701 w 699"/>
              <a:gd name="T43" fmla="*/ 114218 h 698"/>
              <a:gd name="T44" fmla="*/ 786262 w 699"/>
              <a:gd name="T45" fmla="*/ 178696 h 698"/>
              <a:gd name="T46" fmla="*/ 744109 w 699"/>
              <a:gd name="T47" fmla="*/ 0 h 698"/>
              <a:gd name="T48" fmla="*/ 527841 w 699"/>
              <a:gd name="T49" fmla="*/ 5527 h 698"/>
              <a:gd name="T50" fmla="*/ 504014 w 699"/>
              <a:gd name="T51" fmla="*/ 101323 h 698"/>
              <a:gd name="T52" fmla="*/ 417874 w 699"/>
              <a:gd name="T53" fmla="*/ 208172 h 698"/>
              <a:gd name="T54" fmla="*/ 267586 w 699"/>
              <a:gd name="T55" fmla="*/ 116060 h 698"/>
              <a:gd name="T56" fmla="*/ 150288 w 699"/>
              <a:gd name="T57" fmla="*/ 226594 h 698"/>
              <a:gd name="T58" fmla="*/ 113632 w 699"/>
              <a:gd name="T59" fmla="*/ 292914 h 698"/>
              <a:gd name="T60" fmla="*/ 188776 w 699"/>
              <a:gd name="T61" fmla="*/ 388710 h 698"/>
              <a:gd name="T62" fmla="*/ 21993 w 699"/>
              <a:gd name="T63" fmla="*/ 517666 h 698"/>
              <a:gd name="T64" fmla="*/ 0 w 699"/>
              <a:gd name="T65" fmla="*/ 548984 h 698"/>
              <a:gd name="T66" fmla="*/ 16495 w 699"/>
              <a:gd name="T67" fmla="*/ 757156 h 698"/>
              <a:gd name="T68" fmla="*/ 212602 w 699"/>
              <a:gd name="T69" fmla="*/ 869532 h 698"/>
              <a:gd name="T70" fmla="*/ 122796 w 699"/>
              <a:gd name="T71" fmla="*/ 983750 h 698"/>
              <a:gd name="T72" fmla="*/ 122796 w 699"/>
              <a:gd name="T73" fmla="*/ 1022436 h 698"/>
              <a:gd name="T74" fmla="*/ 262087 w 699"/>
              <a:gd name="T75" fmla="*/ 1162446 h 698"/>
              <a:gd name="T76" fmla="*/ 300576 w 699"/>
              <a:gd name="T77" fmla="*/ 1164288 h 698"/>
              <a:gd name="T78" fmla="*/ 516844 w 699"/>
              <a:gd name="T79" fmla="*/ 1260084 h 698"/>
              <a:gd name="T80" fmla="*/ 546168 w 699"/>
              <a:gd name="T81" fmla="*/ 1285875 h 698"/>
              <a:gd name="T82" fmla="*/ 758771 w 699"/>
              <a:gd name="T83" fmla="*/ 1269295 h 698"/>
              <a:gd name="T84" fmla="*/ 782597 w 699"/>
              <a:gd name="T85" fmla="*/ 1144023 h 698"/>
              <a:gd name="T86" fmla="*/ 976872 w 699"/>
              <a:gd name="T87" fmla="*/ 1164288 h 698"/>
              <a:gd name="T88" fmla="*/ 1035521 w 699"/>
              <a:gd name="T89" fmla="*/ 1153235 h 698"/>
              <a:gd name="T90" fmla="*/ 1160150 w 699"/>
              <a:gd name="T91" fmla="*/ 1022436 h 698"/>
              <a:gd name="T92" fmla="*/ 1158317 w 699"/>
              <a:gd name="T93" fmla="*/ 983750 h 698"/>
              <a:gd name="T94" fmla="*/ 1068511 w 699"/>
              <a:gd name="T95" fmla="*/ 865847 h 698"/>
              <a:gd name="T96" fmla="*/ 1264618 w 699"/>
              <a:gd name="T97" fmla="*/ 760840 h 698"/>
              <a:gd name="T98" fmla="*/ 1281113 w 699"/>
              <a:gd name="T99" fmla="*/ 550826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9"/>
              <a:gd name="T151" fmla="*/ 0 h 698"/>
              <a:gd name="T152" fmla="*/ 699 w 699"/>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9" h="698">
                <a:moveTo>
                  <a:pt x="466" y="348"/>
                </a:moveTo>
                <a:lnTo>
                  <a:pt x="466" y="359"/>
                </a:lnTo>
                <a:lnTo>
                  <a:pt x="462" y="371"/>
                </a:lnTo>
                <a:lnTo>
                  <a:pt x="461" y="383"/>
                </a:lnTo>
                <a:lnTo>
                  <a:pt x="456" y="393"/>
                </a:lnTo>
                <a:lnTo>
                  <a:pt x="451" y="403"/>
                </a:lnTo>
                <a:lnTo>
                  <a:pt x="446" y="413"/>
                </a:lnTo>
                <a:lnTo>
                  <a:pt x="439" y="421"/>
                </a:lnTo>
                <a:lnTo>
                  <a:pt x="432" y="430"/>
                </a:lnTo>
                <a:lnTo>
                  <a:pt x="424" y="438"/>
                </a:lnTo>
                <a:lnTo>
                  <a:pt x="414" y="445"/>
                </a:lnTo>
                <a:lnTo>
                  <a:pt x="404" y="450"/>
                </a:lnTo>
                <a:lnTo>
                  <a:pt x="394" y="455"/>
                </a:lnTo>
                <a:lnTo>
                  <a:pt x="384" y="460"/>
                </a:lnTo>
                <a:lnTo>
                  <a:pt x="372" y="462"/>
                </a:lnTo>
                <a:lnTo>
                  <a:pt x="360" y="463"/>
                </a:lnTo>
                <a:lnTo>
                  <a:pt x="349" y="465"/>
                </a:lnTo>
                <a:lnTo>
                  <a:pt x="337" y="463"/>
                </a:lnTo>
                <a:lnTo>
                  <a:pt x="325" y="462"/>
                </a:lnTo>
                <a:lnTo>
                  <a:pt x="315" y="460"/>
                </a:lnTo>
                <a:lnTo>
                  <a:pt x="303" y="455"/>
                </a:lnTo>
                <a:lnTo>
                  <a:pt x="293" y="450"/>
                </a:lnTo>
                <a:lnTo>
                  <a:pt x="285" y="445"/>
                </a:lnTo>
                <a:lnTo>
                  <a:pt x="275" y="438"/>
                </a:lnTo>
                <a:lnTo>
                  <a:pt x="267" y="430"/>
                </a:lnTo>
                <a:lnTo>
                  <a:pt x="260" y="421"/>
                </a:lnTo>
                <a:lnTo>
                  <a:pt x="253" y="413"/>
                </a:lnTo>
                <a:lnTo>
                  <a:pt x="247" y="403"/>
                </a:lnTo>
                <a:lnTo>
                  <a:pt x="241" y="393"/>
                </a:lnTo>
                <a:lnTo>
                  <a:pt x="238" y="383"/>
                </a:lnTo>
                <a:lnTo>
                  <a:pt x="235" y="371"/>
                </a:lnTo>
                <a:lnTo>
                  <a:pt x="233" y="359"/>
                </a:lnTo>
                <a:lnTo>
                  <a:pt x="233" y="348"/>
                </a:lnTo>
                <a:lnTo>
                  <a:pt x="233" y="336"/>
                </a:lnTo>
                <a:lnTo>
                  <a:pt x="235" y="324"/>
                </a:lnTo>
                <a:lnTo>
                  <a:pt x="238" y="314"/>
                </a:lnTo>
                <a:lnTo>
                  <a:pt x="241" y="303"/>
                </a:lnTo>
                <a:lnTo>
                  <a:pt x="247" y="293"/>
                </a:lnTo>
                <a:lnTo>
                  <a:pt x="253" y="282"/>
                </a:lnTo>
                <a:lnTo>
                  <a:pt x="260" y="274"/>
                </a:lnTo>
                <a:lnTo>
                  <a:pt x="267" y="266"/>
                </a:lnTo>
                <a:lnTo>
                  <a:pt x="275" y="259"/>
                </a:lnTo>
                <a:lnTo>
                  <a:pt x="285" y="252"/>
                </a:lnTo>
                <a:lnTo>
                  <a:pt x="293" y="246"/>
                </a:lnTo>
                <a:lnTo>
                  <a:pt x="303" y="241"/>
                </a:lnTo>
                <a:lnTo>
                  <a:pt x="315" y="237"/>
                </a:lnTo>
                <a:lnTo>
                  <a:pt x="325" y="234"/>
                </a:lnTo>
                <a:lnTo>
                  <a:pt x="337" y="232"/>
                </a:lnTo>
                <a:lnTo>
                  <a:pt x="349" y="232"/>
                </a:lnTo>
                <a:lnTo>
                  <a:pt x="360" y="232"/>
                </a:lnTo>
                <a:lnTo>
                  <a:pt x="372" y="234"/>
                </a:lnTo>
                <a:lnTo>
                  <a:pt x="384" y="237"/>
                </a:lnTo>
                <a:lnTo>
                  <a:pt x="394" y="241"/>
                </a:lnTo>
                <a:lnTo>
                  <a:pt x="404" y="246"/>
                </a:lnTo>
                <a:lnTo>
                  <a:pt x="414" y="252"/>
                </a:lnTo>
                <a:lnTo>
                  <a:pt x="424" y="259"/>
                </a:lnTo>
                <a:lnTo>
                  <a:pt x="432" y="266"/>
                </a:lnTo>
                <a:lnTo>
                  <a:pt x="439" y="274"/>
                </a:lnTo>
                <a:lnTo>
                  <a:pt x="446" y="282"/>
                </a:lnTo>
                <a:lnTo>
                  <a:pt x="451" y="293"/>
                </a:lnTo>
                <a:lnTo>
                  <a:pt x="456" y="303"/>
                </a:lnTo>
                <a:lnTo>
                  <a:pt x="461" y="314"/>
                </a:lnTo>
                <a:lnTo>
                  <a:pt x="462" y="324"/>
                </a:lnTo>
                <a:lnTo>
                  <a:pt x="466" y="336"/>
                </a:lnTo>
                <a:lnTo>
                  <a:pt x="466" y="348"/>
                </a:lnTo>
                <a:close/>
                <a:moveTo>
                  <a:pt x="699" y="299"/>
                </a:moveTo>
                <a:lnTo>
                  <a:pt x="697" y="293"/>
                </a:lnTo>
                <a:lnTo>
                  <a:pt x="695" y="288"/>
                </a:lnTo>
                <a:lnTo>
                  <a:pt x="690" y="284"/>
                </a:lnTo>
                <a:lnTo>
                  <a:pt x="685" y="282"/>
                </a:lnTo>
                <a:lnTo>
                  <a:pt x="601" y="269"/>
                </a:lnTo>
                <a:lnTo>
                  <a:pt x="593" y="247"/>
                </a:lnTo>
                <a:lnTo>
                  <a:pt x="583" y="226"/>
                </a:lnTo>
                <a:lnTo>
                  <a:pt x="595" y="209"/>
                </a:lnTo>
                <a:lnTo>
                  <a:pt x="606" y="194"/>
                </a:lnTo>
                <a:lnTo>
                  <a:pt x="620" y="179"/>
                </a:lnTo>
                <a:lnTo>
                  <a:pt x="632" y="164"/>
                </a:lnTo>
                <a:lnTo>
                  <a:pt x="633" y="159"/>
                </a:lnTo>
                <a:lnTo>
                  <a:pt x="635" y="152"/>
                </a:lnTo>
                <a:lnTo>
                  <a:pt x="633" y="147"/>
                </a:lnTo>
                <a:lnTo>
                  <a:pt x="632" y="142"/>
                </a:lnTo>
                <a:lnTo>
                  <a:pt x="615" y="122"/>
                </a:lnTo>
                <a:lnTo>
                  <a:pt x="596" y="102"/>
                </a:lnTo>
                <a:lnTo>
                  <a:pt x="576" y="83"/>
                </a:lnTo>
                <a:lnTo>
                  <a:pt x="556" y="65"/>
                </a:lnTo>
                <a:lnTo>
                  <a:pt x="551" y="62"/>
                </a:lnTo>
                <a:lnTo>
                  <a:pt x="545" y="60"/>
                </a:lnTo>
                <a:lnTo>
                  <a:pt x="540" y="62"/>
                </a:lnTo>
                <a:lnTo>
                  <a:pt x="534" y="65"/>
                </a:lnTo>
                <a:lnTo>
                  <a:pt x="469" y="113"/>
                </a:lnTo>
                <a:lnTo>
                  <a:pt x="449" y="103"/>
                </a:lnTo>
                <a:lnTo>
                  <a:pt x="429" y="97"/>
                </a:lnTo>
                <a:lnTo>
                  <a:pt x="416" y="13"/>
                </a:lnTo>
                <a:lnTo>
                  <a:pt x="414" y="8"/>
                </a:lnTo>
                <a:lnTo>
                  <a:pt x="411" y="3"/>
                </a:lnTo>
                <a:lnTo>
                  <a:pt x="406" y="0"/>
                </a:lnTo>
                <a:lnTo>
                  <a:pt x="401" y="0"/>
                </a:lnTo>
                <a:lnTo>
                  <a:pt x="298" y="0"/>
                </a:lnTo>
                <a:lnTo>
                  <a:pt x="293" y="0"/>
                </a:lnTo>
                <a:lnTo>
                  <a:pt x="288" y="3"/>
                </a:lnTo>
                <a:lnTo>
                  <a:pt x="285" y="6"/>
                </a:lnTo>
                <a:lnTo>
                  <a:pt x="282" y="11"/>
                </a:lnTo>
                <a:lnTo>
                  <a:pt x="278" y="33"/>
                </a:lnTo>
                <a:lnTo>
                  <a:pt x="275" y="55"/>
                </a:lnTo>
                <a:lnTo>
                  <a:pt x="272" y="75"/>
                </a:lnTo>
                <a:lnTo>
                  <a:pt x="270" y="97"/>
                </a:lnTo>
                <a:lnTo>
                  <a:pt x="248" y="105"/>
                </a:lnTo>
                <a:lnTo>
                  <a:pt x="228" y="113"/>
                </a:lnTo>
                <a:lnTo>
                  <a:pt x="164" y="65"/>
                </a:lnTo>
                <a:lnTo>
                  <a:pt x="159" y="62"/>
                </a:lnTo>
                <a:lnTo>
                  <a:pt x="153" y="60"/>
                </a:lnTo>
                <a:lnTo>
                  <a:pt x="146" y="63"/>
                </a:lnTo>
                <a:lnTo>
                  <a:pt x="134" y="72"/>
                </a:lnTo>
                <a:lnTo>
                  <a:pt x="123" y="82"/>
                </a:lnTo>
                <a:lnTo>
                  <a:pt x="108" y="95"/>
                </a:lnTo>
                <a:lnTo>
                  <a:pt x="82" y="123"/>
                </a:lnTo>
                <a:lnTo>
                  <a:pt x="66" y="142"/>
                </a:lnTo>
                <a:lnTo>
                  <a:pt x="62" y="147"/>
                </a:lnTo>
                <a:lnTo>
                  <a:pt x="62" y="152"/>
                </a:lnTo>
                <a:lnTo>
                  <a:pt x="62" y="159"/>
                </a:lnTo>
                <a:lnTo>
                  <a:pt x="66" y="164"/>
                </a:lnTo>
                <a:lnTo>
                  <a:pt x="79" y="179"/>
                </a:lnTo>
                <a:lnTo>
                  <a:pt x="91" y="194"/>
                </a:lnTo>
                <a:lnTo>
                  <a:pt x="103" y="211"/>
                </a:lnTo>
                <a:lnTo>
                  <a:pt x="114" y="226"/>
                </a:lnTo>
                <a:lnTo>
                  <a:pt x="104" y="247"/>
                </a:lnTo>
                <a:lnTo>
                  <a:pt x="97" y="267"/>
                </a:lnTo>
                <a:lnTo>
                  <a:pt x="12" y="281"/>
                </a:lnTo>
                <a:lnTo>
                  <a:pt x="7" y="282"/>
                </a:lnTo>
                <a:lnTo>
                  <a:pt x="4" y="288"/>
                </a:lnTo>
                <a:lnTo>
                  <a:pt x="0" y="293"/>
                </a:lnTo>
                <a:lnTo>
                  <a:pt x="0" y="298"/>
                </a:lnTo>
                <a:lnTo>
                  <a:pt x="0" y="398"/>
                </a:lnTo>
                <a:lnTo>
                  <a:pt x="0" y="403"/>
                </a:lnTo>
                <a:lnTo>
                  <a:pt x="4" y="408"/>
                </a:lnTo>
                <a:lnTo>
                  <a:pt x="9" y="411"/>
                </a:lnTo>
                <a:lnTo>
                  <a:pt x="14" y="415"/>
                </a:lnTo>
                <a:lnTo>
                  <a:pt x="96" y="426"/>
                </a:lnTo>
                <a:lnTo>
                  <a:pt x="104" y="450"/>
                </a:lnTo>
                <a:lnTo>
                  <a:pt x="116" y="472"/>
                </a:lnTo>
                <a:lnTo>
                  <a:pt x="104" y="487"/>
                </a:lnTo>
                <a:lnTo>
                  <a:pt x="91" y="503"/>
                </a:lnTo>
                <a:lnTo>
                  <a:pt x="79" y="519"/>
                </a:lnTo>
                <a:lnTo>
                  <a:pt x="67" y="534"/>
                </a:lnTo>
                <a:lnTo>
                  <a:pt x="66" y="539"/>
                </a:lnTo>
                <a:lnTo>
                  <a:pt x="64" y="544"/>
                </a:lnTo>
                <a:lnTo>
                  <a:pt x="64" y="550"/>
                </a:lnTo>
                <a:lnTo>
                  <a:pt x="67" y="555"/>
                </a:lnTo>
                <a:lnTo>
                  <a:pt x="84" y="574"/>
                </a:lnTo>
                <a:lnTo>
                  <a:pt x="103" y="594"/>
                </a:lnTo>
                <a:lnTo>
                  <a:pt x="123" y="614"/>
                </a:lnTo>
                <a:lnTo>
                  <a:pt x="143" y="631"/>
                </a:lnTo>
                <a:lnTo>
                  <a:pt x="148" y="634"/>
                </a:lnTo>
                <a:lnTo>
                  <a:pt x="153" y="636"/>
                </a:lnTo>
                <a:lnTo>
                  <a:pt x="159" y="636"/>
                </a:lnTo>
                <a:lnTo>
                  <a:pt x="164" y="632"/>
                </a:lnTo>
                <a:lnTo>
                  <a:pt x="228" y="584"/>
                </a:lnTo>
                <a:lnTo>
                  <a:pt x="248" y="592"/>
                </a:lnTo>
                <a:lnTo>
                  <a:pt x="270" y="601"/>
                </a:lnTo>
                <a:lnTo>
                  <a:pt x="282" y="684"/>
                </a:lnTo>
                <a:lnTo>
                  <a:pt x="285" y="689"/>
                </a:lnTo>
                <a:lnTo>
                  <a:pt x="288" y="694"/>
                </a:lnTo>
                <a:lnTo>
                  <a:pt x="293" y="696"/>
                </a:lnTo>
                <a:lnTo>
                  <a:pt x="298" y="698"/>
                </a:lnTo>
                <a:lnTo>
                  <a:pt x="401" y="698"/>
                </a:lnTo>
                <a:lnTo>
                  <a:pt x="406" y="696"/>
                </a:lnTo>
                <a:lnTo>
                  <a:pt x="411" y="694"/>
                </a:lnTo>
                <a:lnTo>
                  <a:pt x="414" y="689"/>
                </a:lnTo>
                <a:lnTo>
                  <a:pt x="416" y="684"/>
                </a:lnTo>
                <a:lnTo>
                  <a:pt x="421" y="664"/>
                </a:lnTo>
                <a:lnTo>
                  <a:pt x="424" y="642"/>
                </a:lnTo>
                <a:lnTo>
                  <a:pt x="427" y="621"/>
                </a:lnTo>
                <a:lnTo>
                  <a:pt x="429" y="601"/>
                </a:lnTo>
                <a:lnTo>
                  <a:pt x="451" y="592"/>
                </a:lnTo>
                <a:lnTo>
                  <a:pt x="471" y="582"/>
                </a:lnTo>
                <a:lnTo>
                  <a:pt x="533" y="632"/>
                </a:lnTo>
                <a:lnTo>
                  <a:pt x="540" y="634"/>
                </a:lnTo>
                <a:lnTo>
                  <a:pt x="545" y="636"/>
                </a:lnTo>
                <a:lnTo>
                  <a:pt x="553" y="632"/>
                </a:lnTo>
                <a:lnTo>
                  <a:pt x="565" y="626"/>
                </a:lnTo>
                <a:lnTo>
                  <a:pt x="576" y="614"/>
                </a:lnTo>
                <a:lnTo>
                  <a:pt x="591" y="601"/>
                </a:lnTo>
                <a:lnTo>
                  <a:pt x="617" y="574"/>
                </a:lnTo>
                <a:lnTo>
                  <a:pt x="633" y="555"/>
                </a:lnTo>
                <a:lnTo>
                  <a:pt x="637" y="550"/>
                </a:lnTo>
                <a:lnTo>
                  <a:pt x="637" y="544"/>
                </a:lnTo>
                <a:lnTo>
                  <a:pt x="635" y="539"/>
                </a:lnTo>
                <a:lnTo>
                  <a:pt x="632" y="534"/>
                </a:lnTo>
                <a:lnTo>
                  <a:pt x="620" y="517"/>
                </a:lnTo>
                <a:lnTo>
                  <a:pt x="608" y="502"/>
                </a:lnTo>
                <a:lnTo>
                  <a:pt x="595" y="487"/>
                </a:lnTo>
                <a:lnTo>
                  <a:pt x="583" y="470"/>
                </a:lnTo>
                <a:lnTo>
                  <a:pt x="593" y="450"/>
                </a:lnTo>
                <a:lnTo>
                  <a:pt x="601" y="428"/>
                </a:lnTo>
                <a:lnTo>
                  <a:pt x="685" y="416"/>
                </a:lnTo>
                <a:lnTo>
                  <a:pt x="690" y="413"/>
                </a:lnTo>
                <a:lnTo>
                  <a:pt x="695" y="410"/>
                </a:lnTo>
                <a:lnTo>
                  <a:pt x="697" y="405"/>
                </a:lnTo>
                <a:lnTo>
                  <a:pt x="699" y="400"/>
                </a:lnTo>
                <a:lnTo>
                  <a:pt x="699" y="299"/>
                </a:lnTo>
                <a:close/>
              </a:path>
            </a:pathLst>
          </a:custGeom>
          <a:solidFill>
            <a:srgbClr val="CD6126"/>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hape 417"/>
          <p:cNvSpPr>
            <a:spLocks/>
          </p:cNvSpPr>
          <p:nvPr/>
        </p:nvSpPr>
        <p:spPr bwMode="auto">
          <a:xfrm>
            <a:off x="5121275" y="6273800"/>
            <a:ext cx="4248150" cy="2241550"/>
          </a:xfrm>
          <a:custGeom>
            <a:avLst/>
            <a:gdLst>
              <a:gd name="T0" fmla="*/ 0 w 21600"/>
              <a:gd name="T1" fmla="*/ 0 h 21600"/>
              <a:gd name="T2" fmla="*/ 2987275 w 21600"/>
              <a:gd name="T3" fmla="*/ 0 h 21600"/>
              <a:gd name="T4" fmla="*/ 4248150 w 21600"/>
              <a:gd name="T5" fmla="*/ 1115794 h 21600"/>
              <a:gd name="T6" fmla="*/ 2976065 w 21600"/>
              <a:gd name="T7" fmla="*/ 2241550 h 21600"/>
              <a:gd name="T8" fmla="*/ 17701 w 21600"/>
              <a:gd name="T9" fmla="*/ 2241550 h 21600"/>
              <a:gd name="T10" fmla="*/ 1313976 w 21600"/>
              <a:gd name="T11" fmla="*/ 1094416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0" y="0"/>
                </a:moveTo>
                <a:lnTo>
                  <a:pt x="15189" y="0"/>
                </a:lnTo>
                <a:lnTo>
                  <a:pt x="21600" y="10752"/>
                </a:lnTo>
                <a:lnTo>
                  <a:pt x="15132" y="21600"/>
                </a:lnTo>
                <a:lnTo>
                  <a:pt x="90" y="21600"/>
                </a:lnTo>
                <a:lnTo>
                  <a:pt x="6681" y="10546"/>
                </a:lnTo>
                <a:lnTo>
                  <a:pt x="0" y="0"/>
                </a:ln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6627" name="Shape 418"/>
          <p:cNvSpPr>
            <a:spLocks/>
          </p:cNvSpPr>
          <p:nvPr/>
        </p:nvSpPr>
        <p:spPr bwMode="auto">
          <a:xfrm>
            <a:off x="8431213" y="6273800"/>
            <a:ext cx="4248150" cy="2241550"/>
          </a:xfrm>
          <a:custGeom>
            <a:avLst/>
            <a:gdLst>
              <a:gd name="T0" fmla="*/ 0 w 21600"/>
              <a:gd name="T1" fmla="*/ 0 h 21600"/>
              <a:gd name="T2" fmla="*/ 2987275 w 21600"/>
              <a:gd name="T3" fmla="*/ 0 h 21600"/>
              <a:gd name="T4" fmla="*/ 4248150 w 21600"/>
              <a:gd name="T5" fmla="*/ 1115794 h 21600"/>
              <a:gd name="T6" fmla="*/ 2976065 w 21600"/>
              <a:gd name="T7" fmla="*/ 2241550 h 21600"/>
              <a:gd name="T8" fmla="*/ 17701 w 21600"/>
              <a:gd name="T9" fmla="*/ 2241550 h 21600"/>
              <a:gd name="T10" fmla="*/ 1313976 w 21600"/>
              <a:gd name="T11" fmla="*/ 1094416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0" y="0"/>
                </a:moveTo>
                <a:lnTo>
                  <a:pt x="15189" y="0"/>
                </a:lnTo>
                <a:lnTo>
                  <a:pt x="21600" y="10752"/>
                </a:lnTo>
                <a:lnTo>
                  <a:pt x="15132" y="21600"/>
                </a:lnTo>
                <a:lnTo>
                  <a:pt x="90" y="21600"/>
                </a:lnTo>
                <a:lnTo>
                  <a:pt x="6681" y="10546"/>
                </a:lnTo>
                <a:lnTo>
                  <a:pt x="0" y="0"/>
                </a:lnTo>
                <a:close/>
              </a:path>
            </a:pathLst>
          </a:custGeom>
          <a:solidFill>
            <a:srgbClr val="E4D73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6628" name="Shape 419"/>
          <p:cNvSpPr>
            <a:spLocks/>
          </p:cNvSpPr>
          <p:nvPr/>
        </p:nvSpPr>
        <p:spPr bwMode="auto">
          <a:xfrm>
            <a:off x="11741150" y="6273800"/>
            <a:ext cx="4248150" cy="2241550"/>
          </a:xfrm>
          <a:custGeom>
            <a:avLst/>
            <a:gdLst>
              <a:gd name="T0" fmla="*/ 0 w 21600"/>
              <a:gd name="T1" fmla="*/ 0 h 21600"/>
              <a:gd name="T2" fmla="*/ 2987275 w 21600"/>
              <a:gd name="T3" fmla="*/ 0 h 21600"/>
              <a:gd name="T4" fmla="*/ 4248150 w 21600"/>
              <a:gd name="T5" fmla="*/ 1115794 h 21600"/>
              <a:gd name="T6" fmla="*/ 2976065 w 21600"/>
              <a:gd name="T7" fmla="*/ 2241550 h 21600"/>
              <a:gd name="T8" fmla="*/ 17701 w 21600"/>
              <a:gd name="T9" fmla="*/ 2241550 h 21600"/>
              <a:gd name="T10" fmla="*/ 1313976 w 21600"/>
              <a:gd name="T11" fmla="*/ 1094416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0" y="0"/>
                </a:moveTo>
                <a:lnTo>
                  <a:pt x="15189" y="0"/>
                </a:lnTo>
                <a:lnTo>
                  <a:pt x="21600" y="10752"/>
                </a:lnTo>
                <a:lnTo>
                  <a:pt x="15132" y="21600"/>
                </a:lnTo>
                <a:lnTo>
                  <a:pt x="90" y="21600"/>
                </a:lnTo>
                <a:lnTo>
                  <a:pt x="6681" y="10546"/>
                </a:lnTo>
                <a:lnTo>
                  <a:pt x="0" y="0"/>
                </a:lnTo>
                <a:close/>
              </a:path>
            </a:pathLst>
          </a:custGeom>
          <a:solidFill>
            <a:srgbClr val="0054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6629" name="Shape 420"/>
          <p:cNvSpPr>
            <a:spLocks/>
          </p:cNvSpPr>
          <p:nvPr/>
        </p:nvSpPr>
        <p:spPr bwMode="auto">
          <a:xfrm>
            <a:off x="15047913" y="6273800"/>
            <a:ext cx="4248150" cy="2241550"/>
          </a:xfrm>
          <a:custGeom>
            <a:avLst/>
            <a:gdLst>
              <a:gd name="T0" fmla="*/ 0 w 21600"/>
              <a:gd name="T1" fmla="*/ 0 h 21600"/>
              <a:gd name="T2" fmla="*/ 2987275 w 21600"/>
              <a:gd name="T3" fmla="*/ 0 h 21600"/>
              <a:gd name="T4" fmla="*/ 4248150 w 21600"/>
              <a:gd name="T5" fmla="*/ 1115794 h 21600"/>
              <a:gd name="T6" fmla="*/ 2976065 w 21600"/>
              <a:gd name="T7" fmla="*/ 2241550 h 21600"/>
              <a:gd name="T8" fmla="*/ 17701 w 21600"/>
              <a:gd name="T9" fmla="*/ 2241550 h 21600"/>
              <a:gd name="T10" fmla="*/ 1313976 w 21600"/>
              <a:gd name="T11" fmla="*/ 1094416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0" y="0"/>
                </a:moveTo>
                <a:lnTo>
                  <a:pt x="15189" y="0"/>
                </a:lnTo>
                <a:lnTo>
                  <a:pt x="21600" y="10752"/>
                </a:lnTo>
                <a:lnTo>
                  <a:pt x="15132" y="21600"/>
                </a:lnTo>
                <a:lnTo>
                  <a:pt x="90" y="21600"/>
                </a:lnTo>
                <a:lnTo>
                  <a:pt x="6681" y="10546"/>
                </a:lnTo>
                <a:lnTo>
                  <a:pt x="0" y="0"/>
                </a:lnTo>
                <a:close/>
              </a:path>
            </a:pathLst>
          </a:custGeom>
          <a:solidFill>
            <a:srgbClr val="449EA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6630" name="Shape 421"/>
          <p:cNvSpPr>
            <a:spLocks noChangeArrowheads="1"/>
          </p:cNvSpPr>
          <p:nvPr/>
        </p:nvSpPr>
        <p:spPr bwMode="auto">
          <a:xfrm>
            <a:off x="5087938" y="8913813"/>
            <a:ext cx="3167062"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6631" name="Shape 422"/>
          <p:cNvSpPr>
            <a:spLocks noChangeArrowheads="1"/>
          </p:cNvSpPr>
          <p:nvPr/>
        </p:nvSpPr>
        <p:spPr bwMode="auto">
          <a:xfrm>
            <a:off x="5289550" y="9421813"/>
            <a:ext cx="2762250"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6632" name="Shape 423"/>
          <p:cNvSpPr>
            <a:spLocks noChangeArrowheads="1"/>
          </p:cNvSpPr>
          <p:nvPr/>
        </p:nvSpPr>
        <p:spPr bwMode="auto">
          <a:xfrm>
            <a:off x="8455025" y="8899525"/>
            <a:ext cx="316547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6633" name="Shape 424"/>
          <p:cNvSpPr>
            <a:spLocks noChangeArrowheads="1"/>
          </p:cNvSpPr>
          <p:nvPr/>
        </p:nvSpPr>
        <p:spPr bwMode="auto">
          <a:xfrm>
            <a:off x="8655050" y="9407525"/>
            <a:ext cx="276225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6634" name="Shape 425"/>
          <p:cNvSpPr>
            <a:spLocks noChangeArrowheads="1"/>
          </p:cNvSpPr>
          <p:nvPr/>
        </p:nvSpPr>
        <p:spPr bwMode="auto">
          <a:xfrm>
            <a:off x="11817350" y="8913813"/>
            <a:ext cx="3167063"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6635" name="Shape 426"/>
          <p:cNvSpPr>
            <a:spLocks noChangeArrowheads="1"/>
          </p:cNvSpPr>
          <p:nvPr/>
        </p:nvSpPr>
        <p:spPr bwMode="auto">
          <a:xfrm>
            <a:off x="12020550" y="9421813"/>
            <a:ext cx="2762250"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6636" name="Shape 427"/>
          <p:cNvSpPr>
            <a:spLocks noChangeArrowheads="1"/>
          </p:cNvSpPr>
          <p:nvPr/>
        </p:nvSpPr>
        <p:spPr bwMode="auto">
          <a:xfrm>
            <a:off x="15386050" y="8872538"/>
            <a:ext cx="3167063"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0C2030"/>
                </a:solidFill>
                <a:latin typeface="Arial" pitchFamily="34" charset="0"/>
                <a:cs typeface="Arial" pitchFamily="34" charset="0"/>
                <a:sym typeface="Arial" pitchFamily="34" charset="0"/>
              </a:rPr>
              <a:t>Your Title</a:t>
            </a:r>
          </a:p>
        </p:txBody>
      </p:sp>
      <p:sp>
        <p:nvSpPr>
          <p:cNvPr id="26637" name="Shape 428"/>
          <p:cNvSpPr>
            <a:spLocks noChangeArrowheads="1"/>
          </p:cNvSpPr>
          <p:nvPr/>
        </p:nvSpPr>
        <p:spPr bwMode="auto">
          <a:xfrm>
            <a:off x="15587663" y="9380538"/>
            <a:ext cx="2762250"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6638" name="Shape 429"/>
          <p:cNvSpPr>
            <a:spLocks noChangeArrowheads="1"/>
          </p:cNvSpPr>
          <p:nvPr/>
        </p:nvSpPr>
        <p:spPr bwMode="auto">
          <a:xfrm>
            <a:off x="6896100" y="7026275"/>
            <a:ext cx="70167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6639" name="Shape 430"/>
          <p:cNvSpPr>
            <a:spLocks noChangeArrowheads="1"/>
          </p:cNvSpPr>
          <p:nvPr/>
        </p:nvSpPr>
        <p:spPr bwMode="auto">
          <a:xfrm>
            <a:off x="10156825" y="7026275"/>
            <a:ext cx="795338"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6640" name="Shape 431"/>
          <p:cNvSpPr>
            <a:spLocks noChangeArrowheads="1"/>
          </p:cNvSpPr>
          <p:nvPr/>
        </p:nvSpPr>
        <p:spPr bwMode="auto">
          <a:xfrm>
            <a:off x="13511213" y="7026275"/>
            <a:ext cx="75088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6641" name="Shape 432"/>
          <p:cNvSpPr>
            <a:spLocks noChangeArrowheads="1"/>
          </p:cNvSpPr>
          <p:nvPr/>
        </p:nvSpPr>
        <p:spPr bwMode="auto">
          <a:xfrm>
            <a:off x="16775113" y="7026275"/>
            <a:ext cx="7937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pic>
        <p:nvPicPr>
          <p:cNvPr id="26642" name="图片 36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846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6643" name="Group 366"/>
          <p:cNvGrpSpPr>
            <a:grpSpLocks/>
          </p:cNvGrpSpPr>
          <p:nvPr/>
        </p:nvGrpSpPr>
        <p:grpSpPr bwMode="auto">
          <a:xfrm>
            <a:off x="9831388" y="1693863"/>
            <a:ext cx="6515100" cy="920750"/>
            <a:chOff x="0" y="0"/>
            <a:chExt cx="6515142" cy="921518"/>
          </a:xfrm>
        </p:grpSpPr>
        <p:sp>
          <p:nvSpPr>
            <p:cNvPr id="26645" name="Shape 365"/>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HOW WE DO?</a:t>
              </a:r>
            </a:p>
          </p:txBody>
        </p:sp>
        <p:pic>
          <p:nvPicPr>
            <p:cNvPr id="26646" name="图片 3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6644" name="Freeform 8"/>
          <p:cNvSpPr>
            <a:spLocks noEditPoints="1" noChangeArrowheads="1"/>
          </p:cNvSpPr>
          <p:nvPr/>
        </p:nvSpPr>
        <p:spPr bwMode="auto">
          <a:xfrm>
            <a:off x="8378825" y="1520825"/>
            <a:ext cx="1281113" cy="1285875"/>
          </a:xfrm>
          <a:custGeom>
            <a:avLst/>
            <a:gdLst>
              <a:gd name="T0" fmla="*/ 844911 w 699"/>
              <a:gd name="T1" fmla="*/ 705573 h 698"/>
              <a:gd name="T2" fmla="*/ 804590 w 699"/>
              <a:gd name="T3" fmla="*/ 775578 h 698"/>
              <a:gd name="T4" fmla="*/ 740443 w 699"/>
              <a:gd name="T5" fmla="*/ 829003 h 698"/>
              <a:gd name="T6" fmla="*/ 659801 w 699"/>
              <a:gd name="T7" fmla="*/ 852951 h 698"/>
              <a:gd name="T8" fmla="*/ 577326 w 699"/>
              <a:gd name="T9" fmla="*/ 847425 h 698"/>
              <a:gd name="T10" fmla="*/ 504014 w 699"/>
              <a:gd name="T11" fmla="*/ 806896 h 698"/>
              <a:gd name="T12" fmla="*/ 452697 w 699"/>
              <a:gd name="T13" fmla="*/ 742418 h 698"/>
              <a:gd name="T14" fmla="*/ 427038 w 699"/>
              <a:gd name="T15" fmla="*/ 661360 h 698"/>
              <a:gd name="T16" fmla="*/ 436202 w 699"/>
              <a:gd name="T17" fmla="*/ 578460 h 698"/>
              <a:gd name="T18" fmla="*/ 476523 w 699"/>
              <a:gd name="T19" fmla="*/ 504770 h 698"/>
              <a:gd name="T20" fmla="*/ 537004 w 699"/>
              <a:gd name="T21" fmla="*/ 453188 h 698"/>
              <a:gd name="T22" fmla="*/ 617647 w 699"/>
              <a:gd name="T23" fmla="*/ 427397 h 698"/>
              <a:gd name="T24" fmla="*/ 703787 w 699"/>
              <a:gd name="T25" fmla="*/ 436608 h 698"/>
              <a:gd name="T26" fmla="*/ 777099 w 699"/>
              <a:gd name="T27" fmla="*/ 477137 h 698"/>
              <a:gd name="T28" fmla="*/ 826584 w 699"/>
              <a:gd name="T29" fmla="*/ 539773 h 698"/>
              <a:gd name="T30" fmla="*/ 854075 w 699"/>
              <a:gd name="T31" fmla="*/ 618989 h 698"/>
              <a:gd name="T32" fmla="*/ 1273782 w 699"/>
              <a:gd name="T33" fmla="*/ 530562 h 698"/>
              <a:gd name="T34" fmla="*/ 1086838 w 699"/>
              <a:gd name="T35" fmla="*/ 455030 h 698"/>
              <a:gd name="T36" fmla="*/ 1136323 w 699"/>
              <a:gd name="T37" fmla="*/ 329759 h 698"/>
              <a:gd name="T38" fmla="*/ 1160150 w 699"/>
              <a:gd name="T39" fmla="*/ 270807 h 698"/>
              <a:gd name="T40" fmla="*/ 1055681 w 699"/>
              <a:gd name="T41" fmla="*/ 152905 h 698"/>
              <a:gd name="T42" fmla="*/ 989701 w 699"/>
              <a:gd name="T43" fmla="*/ 114218 h 698"/>
              <a:gd name="T44" fmla="*/ 786262 w 699"/>
              <a:gd name="T45" fmla="*/ 178696 h 698"/>
              <a:gd name="T46" fmla="*/ 744109 w 699"/>
              <a:gd name="T47" fmla="*/ 0 h 698"/>
              <a:gd name="T48" fmla="*/ 527841 w 699"/>
              <a:gd name="T49" fmla="*/ 5527 h 698"/>
              <a:gd name="T50" fmla="*/ 504014 w 699"/>
              <a:gd name="T51" fmla="*/ 101323 h 698"/>
              <a:gd name="T52" fmla="*/ 417874 w 699"/>
              <a:gd name="T53" fmla="*/ 208172 h 698"/>
              <a:gd name="T54" fmla="*/ 267586 w 699"/>
              <a:gd name="T55" fmla="*/ 116060 h 698"/>
              <a:gd name="T56" fmla="*/ 150288 w 699"/>
              <a:gd name="T57" fmla="*/ 226594 h 698"/>
              <a:gd name="T58" fmla="*/ 113632 w 699"/>
              <a:gd name="T59" fmla="*/ 292914 h 698"/>
              <a:gd name="T60" fmla="*/ 188776 w 699"/>
              <a:gd name="T61" fmla="*/ 388710 h 698"/>
              <a:gd name="T62" fmla="*/ 21993 w 699"/>
              <a:gd name="T63" fmla="*/ 517666 h 698"/>
              <a:gd name="T64" fmla="*/ 0 w 699"/>
              <a:gd name="T65" fmla="*/ 548984 h 698"/>
              <a:gd name="T66" fmla="*/ 16495 w 699"/>
              <a:gd name="T67" fmla="*/ 757156 h 698"/>
              <a:gd name="T68" fmla="*/ 212602 w 699"/>
              <a:gd name="T69" fmla="*/ 869532 h 698"/>
              <a:gd name="T70" fmla="*/ 122796 w 699"/>
              <a:gd name="T71" fmla="*/ 983750 h 698"/>
              <a:gd name="T72" fmla="*/ 122796 w 699"/>
              <a:gd name="T73" fmla="*/ 1022436 h 698"/>
              <a:gd name="T74" fmla="*/ 262087 w 699"/>
              <a:gd name="T75" fmla="*/ 1162446 h 698"/>
              <a:gd name="T76" fmla="*/ 300576 w 699"/>
              <a:gd name="T77" fmla="*/ 1164288 h 698"/>
              <a:gd name="T78" fmla="*/ 516844 w 699"/>
              <a:gd name="T79" fmla="*/ 1260084 h 698"/>
              <a:gd name="T80" fmla="*/ 546168 w 699"/>
              <a:gd name="T81" fmla="*/ 1285875 h 698"/>
              <a:gd name="T82" fmla="*/ 758771 w 699"/>
              <a:gd name="T83" fmla="*/ 1269295 h 698"/>
              <a:gd name="T84" fmla="*/ 782597 w 699"/>
              <a:gd name="T85" fmla="*/ 1144023 h 698"/>
              <a:gd name="T86" fmla="*/ 976872 w 699"/>
              <a:gd name="T87" fmla="*/ 1164288 h 698"/>
              <a:gd name="T88" fmla="*/ 1035521 w 699"/>
              <a:gd name="T89" fmla="*/ 1153235 h 698"/>
              <a:gd name="T90" fmla="*/ 1160150 w 699"/>
              <a:gd name="T91" fmla="*/ 1022436 h 698"/>
              <a:gd name="T92" fmla="*/ 1158317 w 699"/>
              <a:gd name="T93" fmla="*/ 983750 h 698"/>
              <a:gd name="T94" fmla="*/ 1068511 w 699"/>
              <a:gd name="T95" fmla="*/ 865847 h 698"/>
              <a:gd name="T96" fmla="*/ 1264618 w 699"/>
              <a:gd name="T97" fmla="*/ 760840 h 698"/>
              <a:gd name="T98" fmla="*/ 1281113 w 699"/>
              <a:gd name="T99" fmla="*/ 550826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9"/>
              <a:gd name="T151" fmla="*/ 0 h 698"/>
              <a:gd name="T152" fmla="*/ 699 w 699"/>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9" h="698">
                <a:moveTo>
                  <a:pt x="466" y="348"/>
                </a:moveTo>
                <a:lnTo>
                  <a:pt x="466" y="359"/>
                </a:lnTo>
                <a:lnTo>
                  <a:pt x="462" y="371"/>
                </a:lnTo>
                <a:lnTo>
                  <a:pt x="461" y="383"/>
                </a:lnTo>
                <a:lnTo>
                  <a:pt x="456" y="393"/>
                </a:lnTo>
                <a:lnTo>
                  <a:pt x="451" y="403"/>
                </a:lnTo>
                <a:lnTo>
                  <a:pt x="446" y="413"/>
                </a:lnTo>
                <a:lnTo>
                  <a:pt x="439" y="421"/>
                </a:lnTo>
                <a:lnTo>
                  <a:pt x="432" y="430"/>
                </a:lnTo>
                <a:lnTo>
                  <a:pt x="424" y="438"/>
                </a:lnTo>
                <a:lnTo>
                  <a:pt x="414" y="445"/>
                </a:lnTo>
                <a:lnTo>
                  <a:pt x="404" y="450"/>
                </a:lnTo>
                <a:lnTo>
                  <a:pt x="394" y="455"/>
                </a:lnTo>
                <a:lnTo>
                  <a:pt x="384" y="460"/>
                </a:lnTo>
                <a:lnTo>
                  <a:pt x="372" y="462"/>
                </a:lnTo>
                <a:lnTo>
                  <a:pt x="360" y="463"/>
                </a:lnTo>
                <a:lnTo>
                  <a:pt x="349" y="465"/>
                </a:lnTo>
                <a:lnTo>
                  <a:pt x="337" y="463"/>
                </a:lnTo>
                <a:lnTo>
                  <a:pt x="325" y="462"/>
                </a:lnTo>
                <a:lnTo>
                  <a:pt x="315" y="460"/>
                </a:lnTo>
                <a:lnTo>
                  <a:pt x="303" y="455"/>
                </a:lnTo>
                <a:lnTo>
                  <a:pt x="293" y="450"/>
                </a:lnTo>
                <a:lnTo>
                  <a:pt x="285" y="445"/>
                </a:lnTo>
                <a:lnTo>
                  <a:pt x="275" y="438"/>
                </a:lnTo>
                <a:lnTo>
                  <a:pt x="267" y="430"/>
                </a:lnTo>
                <a:lnTo>
                  <a:pt x="260" y="421"/>
                </a:lnTo>
                <a:lnTo>
                  <a:pt x="253" y="413"/>
                </a:lnTo>
                <a:lnTo>
                  <a:pt x="247" y="403"/>
                </a:lnTo>
                <a:lnTo>
                  <a:pt x="241" y="393"/>
                </a:lnTo>
                <a:lnTo>
                  <a:pt x="238" y="383"/>
                </a:lnTo>
                <a:lnTo>
                  <a:pt x="235" y="371"/>
                </a:lnTo>
                <a:lnTo>
                  <a:pt x="233" y="359"/>
                </a:lnTo>
                <a:lnTo>
                  <a:pt x="233" y="348"/>
                </a:lnTo>
                <a:lnTo>
                  <a:pt x="233" y="336"/>
                </a:lnTo>
                <a:lnTo>
                  <a:pt x="235" y="324"/>
                </a:lnTo>
                <a:lnTo>
                  <a:pt x="238" y="314"/>
                </a:lnTo>
                <a:lnTo>
                  <a:pt x="241" y="303"/>
                </a:lnTo>
                <a:lnTo>
                  <a:pt x="247" y="293"/>
                </a:lnTo>
                <a:lnTo>
                  <a:pt x="253" y="282"/>
                </a:lnTo>
                <a:lnTo>
                  <a:pt x="260" y="274"/>
                </a:lnTo>
                <a:lnTo>
                  <a:pt x="267" y="266"/>
                </a:lnTo>
                <a:lnTo>
                  <a:pt x="275" y="259"/>
                </a:lnTo>
                <a:lnTo>
                  <a:pt x="285" y="252"/>
                </a:lnTo>
                <a:lnTo>
                  <a:pt x="293" y="246"/>
                </a:lnTo>
                <a:lnTo>
                  <a:pt x="303" y="241"/>
                </a:lnTo>
                <a:lnTo>
                  <a:pt x="315" y="237"/>
                </a:lnTo>
                <a:lnTo>
                  <a:pt x="325" y="234"/>
                </a:lnTo>
                <a:lnTo>
                  <a:pt x="337" y="232"/>
                </a:lnTo>
                <a:lnTo>
                  <a:pt x="349" y="232"/>
                </a:lnTo>
                <a:lnTo>
                  <a:pt x="360" y="232"/>
                </a:lnTo>
                <a:lnTo>
                  <a:pt x="372" y="234"/>
                </a:lnTo>
                <a:lnTo>
                  <a:pt x="384" y="237"/>
                </a:lnTo>
                <a:lnTo>
                  <a:pt x="394" y="241"/>
                </a:lnTo>
                <a:lnTo>
                  <a:pt x="404" y="246"/>
                </a:lnTo>
                <a:lnTo>
                  <a:pt x="414" y="252"/>
                </a:lnTo>
                <a:lnTo>
                  <a:pt x="424" y="259"/>
                </a:lnTo>
                <a:lnTo>
                  <a:pt x="432" y="266"/>
                </a:lnTo>
                <a:lnTo>
                  <a:pt x="439" y="274"/>
                </a:lnTo>
                <a:lnTo>
                  <a:pt x="446" y="282"/>
                </a:lnTo>
                <a:lnTo>
                  <a:pt x="451" y="293"/>
                </a:lnTo>
                <a:lnTo>
                  <a:pt x="456" y="303"/>
                </a:lnTo>
                <a:lnTo>
                  <a:pt x="461" y="314"/>
                </a:lnTo>
                <a:lnTo>
                  <a:pt x="462" y="324"/>
                </a:lnTo>
                <a:lnTo>
                  <a:pt x="466" y="336"/>
                </a:lnTo>
                <a:lnTo>
                  <a:pt x="466" y="348"/>
                </a:lnTo>
                <a:close/>
                <a:moveTo>
                  <a:pt x="699" y="299"/>
                </a:moveTo>
                <a:lnTo>
                  <a:pt x="697" y="293"/>
                </a:lnTo>
                <a:lnTo>
                  <a:pt x="695" y="288"/>
                </a:lnTo>
                <a:lnTo>
                  <a:pt x="690" y="284"/>
                </a:lnTo>
                <a:lnTo>
                  <a:pt x="685" y="282"/>
                </a:lnTo>
                <a:lnTo>
                  <a:pt x="601" y="269"/>
                </a:lnTo>
                <a:lnTo>
                  <a:pt x="593" y="247"/>
                </a:lnTo>
                <a:lnTo>
                  <a:pt x="583" y="226"/>
                </a:lnTo>
                <a:lnTo>
                  <a:pt x="595" y="209"/>
                </a:lnTo>
                <a:lnTo>
                  <a:pt x="606" y="194"/>
                </a:lnTo>
                <a:lnTo>
                  <a:pt x="620" y="179"/>
                </a:lnTo>
                <a:lnTo>
                  <a:pt x="632" y="164"/>
                </a:lnTo>
                <a:lnTo>
                  <a:pt x="633" y="159"/>
                </a:lnTo>
                <a:lnTo>
                  <a:pt x="635" y="152"/>
                </a:lnTo>
                <a:lnTo>
                  <a:pt x="633" y="147"/>
                </a:lnTo>
                <a:lnTo>
                  <a:pt x="632" y="142"/>
                </a:lnTo>
                <a:lnTo>
                  <a:pt x="615" y="122"/>
                </a:lnTo>
                <a:lnTo>
                  <a:pt x="596" y="102"/>
                </a:lnTo>
                <a:lnTo>
                  <a:pt x="576" y="83"/>
                </a:lnTo>
                <a:lnTo>
                  <a:pt x="556" y="65"/>
                </a:lnTo>
                <a:lnTo>
                  <a:pt x="551" y="62"/>
                </a:lnTo>
                <a:lnTo>
                  <a:pt x="545" y="60"/>
                </a:lnTo>
                <a:lnTo>
                  <a:pt x="540" y="62"/>
                </a:lnTo>
                <a:lnTo>
                  <a:pt x="534" y="65"/>
                </a:lnTo>
                <a:lnTo>
                  <a:pt x="469" y="113"/>
                </a:lnTo>
                <a:lnTo>
                  <a:pt x="449" y="103"/>
                </a:lnTo>
                <a:lnTo>
                  <a:pt x="429" y="97"/>
                </a:lnTo>
                <a:lnTo>
                  <a:pt x="416" y="13"/>
                </a:lnTo>
                <a:lnTo>
                  <a:pt x="414" y="8"/>
                </a:lnTo>
                <a:lnTo>
                  <a:pt x="411" y="3"/>
                </a:lnTo>
                <a:lnTo>
                  <a:pt x="406" y="0"/>
                </a:lnTo>
                <a:lnTo>
                  <a:pt x="401" y="0"/>
                </a:lnTo>
                <a:lnTo>
                  <a:pt x="298" y="0"/>
                </a:lnTo>
                <a:lnTo>
                  <a:pt x="293" y="0"/>
                </a:lnTo>
                <a:lnTo>
                  <a:pt x="288" y="3"/>
                </a:lnTo>
                <a:lnTo>
                  <a:pt x="285" y="6"/>
                </a:lnTo>
                <a:lnTo>
                  <a:pt x="282" y="11"/>
                </a:lnTo>
                <a:lnTo>
                  <a:pt x="278" y="33"/>
                </a:lnTo>
                <a:lnTo>
                  <a:pt x="275" y="55"/>
                </a:lnTo>
                <a:lnTo>
                  <a:pt x="272" y="75"/>
                </a:lnTo>
                <a:lnTo>
                  <a:pt x="270" y="97"/>
                </a:lnTo>
                <a:lnTo>
                  <a:pt x="248" y="105"/>
                </a:lnTo>
                <a:lnTo>
                  <a:pt x="228" y="113"/>
                </a:lnTo>
                <a:lnTo>
                  <a:pt x="164" y="65"/>
                </a:lnTo>
                <a:lnTo>
                  <a:pt x="159" y="62"/>
                </a:lnTo>
                <a:lnTo>
                  <a:pt x="153" y="60"/>
                </a:lnTo>
                <a:lnTo>
                  <a:pt x="146" y="63"/>
                </a:lnTo>
                <a:lnTo>
                  <a:pt x="134" y="72"/>
                </a:lnTo>
                <a:lnTo>
                  <a:pt x="123" y="82"/>
                </a:lnTo>
                <a:lnTo>
                  <a:pt x="108" y="95"/>
                </a:lnTo>
                <a:lnTo>
                  <a:pt x="82" y="123"/>
                </a:lnTo>
                <a:lnTo>
                  <a:pt x="66" y="142"/>
                </a:lnTo>
                <a:lnTo>
                  <a:pt x="62" y="147"/>
                </a:lnTo>
                <a:lnTo>
                  <a:pt x="62" y="152"/>
                </a:lnTo>
                <a:lnTo>
                  <a:pt x="62" y="159"/>
                </a:lnTo>
                <a:lnTo>
                  <a:pt x="66" y="164"/>
                </a:lnTo>
                <a:lnTo>
                  <a:pt x="79" y="179"/>
                </a:lnTo>
                <a:lnTo>
                  <a:pt x="91" y="194"/>
                </a:lnTo>
                <a:lnTo>
                  <a:pt x="103" y="211"/>
                </a:lnTo>
                <a:lnTo>
                  <a:pt x="114" y="226"/>
                </a:lnTo>
                <a:lnTo>
                  <a:pt x="104" y="247"/>
                </a:lnTo>
                <a:lnTo>
                  <a:pt x="97" y="267"/>
                </a:lnTo>
                <a:lnTo>
                  <a:pt x="12" y="281"/>
                </a:lnTo>
                <a:lnTo>
                  <a:pt x="7" y="282"/>
                </a:lnTo>
                <a:lnTo>
                  <a:pt x="4" y="288"/>
                </a:lnTo>
                <a:lnTo>
                  <a:pt x="0" y="293"/>
                </a:lnTo>
                <a:lnTo>
                  <a:pt x="0" y="298"/>
                </a:lnTo>
                <a:lnTo>
                  <a:pt x="0" y="398"/>
                </a:lnTo>
                <a:lnTo>
                  <a:pt x="0" y="403"/>
                </a:lnTo>
                <a:lnTo>
                  <a:pt x="4" y="408"/>
                </a:lnTo>
                <a:lnTo>
                  <a:pt x="9" y="411"/>
                </a:lnTo>
                <a:lnTo>
                  <a:pt x="14" y="415"/>
                </a:lnTo>
                <a:lnTo>
                  <a:pt x="96" y="426"/>
                </a:lnTo>
                <a:lnTo>
                  <a:pt x="104" y="450"/>
                </a:lnTo>
                <a:lnTo>
                  <a:pt x="116" y="472"/>
                </a:lnTo>
                <a:lnTo>
                  <a:pt x="104" y="487"/>
                </a:lnTo>
                <a:lnTo>
                  <a:pt x="91" y="503"/>
                </a:lnTo>
                <a:lnTo>
                  <a:pt x="79" y="519"/>
                </a:lnTo>
                <a:lnTo>
                  <a:pt x="67" y="534"/>
                </a:lnTo>
                <a:lnTo>
                  <a:pt x="66" y="539"/>
                </a:lnTo>
                <a:lnTo>
                  <a:pt x="64" y="544"/>
                </a:lnTo>
                <a:lnTo>
                  <a:pt x="64" y="550"/>
                </a:lnTo>
                <a:lnTo>
                  <a:pt x="67" y="555"/>
                </a:lnTo>
                <a:lnTo>
                  <a:pt x="84" y="574"/>
                </a:lnTo>
                <a:lnTo>
                  <a:pt x="103" y="594"/>
                </a:lnTo>
                <a:lnTo>
                  <a:pt x="123" y="614"/>
                </a:lnTo>
                <a:lnTo>
                  <a:pt x="143" y="631"/>
                </a:lnTo>
                <a:lnTo>
                  <a:pt x="148" y="634"/>
                </a:lnTo>
                <a:lnTo>
                  <a:pt x="153" y="636"/>
                </a:lnTo>
                <a:lnTo>
                  <a:pt x="159" y="636"/>
                </a:lnTo>
                <a:lnTo>
                  <a:pt x="164" y="632"/>
                </a:lnTo>
                <a:lnTo>
                  <a:pt x="228" y="584"/>
                </a:lnTo>
                <a:lnTo>
                  <a:pt x="248" y="592"/>
                </a:lnTo>
                <a:lnTo>
                  <a:pt x="270" y="601"/>
                </a:lnTo>
                <a:lnTo>
                  <a:pt x="282" y="684"/>
                </a:lnTo>
                <a:lnTo>
                  <a:pt x="285" y="689"/>
                </a:lnTo>
                <a:lnTo>
                  <a:pt x="288" y="694"/>
                </a:lnTo>
                <a:lnTo>
                  <a:pt x="293" y="696"/>
                </a:lnTo>
                <a:lnTo>
                  <a:pt x="298" y="698"/>
                </a:lnTo>
                <a:lnTo>
                  <a:pt x="401" y="698"/>
                </a:lnTo>
                <a:lnTo>
                  <a:pt x="406" y="696"/>
                </a:lnTo>
                <a:lnTo>
                  <a:pt x="411" y="694"/>
                </a:lnTo>
                <a:lnTo>
                  <a:pt x="414" y="689"/>
                </a:lnTo>
                <a:lnTo>
                  <a:pt x="416" y="684"/>
                </a:lnTo>
                <a:lnTo>
                  <a:pt x="421" y="664"/>
                </a:lnTo>
                <a:lnTo>
                  <a:pt x="424" y="642"/>
                </a:lnTo>
                <a:lnTo>
                  <a:pt x="427" y="621"/>
                </a:lnTo>
                <a:lnTo>
                  <a:pt x="429" y="601"/>
                </a:lnTo>
                <a:lnTo>
                  <a:pt x="451" y="592"/>
                </a:lnTo>
                <a:lnTo>
                  <a:pt x="471" y="582"/>
                </a:lnTo>
                <a:lnTo>
                  <a:pt x="533" y="632"/>
                </a:lnTo>
                <a:lnTo>
                  <a:pt x="540" y="634"/>
                </a:lnTo>
                <a:lnTo>
                  <a:pt x="545" y="636"/>
                </a:lnTo>
                <a:lnTo>
                  <a:pt x="553" y="632"/>
                </a:lnTo>
                <a:lnTo>
                  <a:pt x="565" y="626"/>
                </a:lnTo>
                <a:lnTo>
                  <a:pt x="576" y="614"/>
                </a:lnTo>
                <a:lnTo>
                  <a:pt x="591" y="601"/>
                </a:lnTo>
                <a:lnTo>
                  <a:pt x="617" y="574"/>
                </a:lnTo>
                <a:lnTo>
                  <a:pt x="633" y="555"/>
                </a:lnTo>
                <a:lnTo>
                  <a:pt x="637" y="550"/>
                </a:lnTo>
                <a:lnTo>
                  <a:pt x="637" y="544"/>
                </a:lnTo>
                <a:lnTo>
                  <a:pt x="635" y="539"/>
                </a:lnTo>
                <a:lnTo>
                  <a:pt x="632" y="534"/>
                </a:lnTo>
                <a:lnTo>
                  <a:pt x="620" y="517"/>
                </a:lnTo>
                <a:lnTo>
                  <a:pt x="608" y="502"/>
                </a:lnTo>
                <a:lnTo>
                  <a:pt x="595" y="487"/>
                </a:lnTo>
                <a:lnTo>
                  <a:pt x="583" y="470"/>
                </a:lnTo>
                <a:lnTo>
                  <a:pt x="593" y="450"/>
                </a:lnTo>
                <a:lnTo>
                  <a:pt x="601" y="428"/>
                </a:lnTo>
                <a:lnTo>
                  <a:pt x="685" y="416"/>
                </a:lnTo>
                <a:lnTo>
                  <a:pt x="690" y="413"/>
                </a:lnTo>
                <a:lnTo>
                  <a:pt x="695" y="410"/>
                </a:lnTo>
                <a:lnTo>
                  <a:pt x="697" y="405"/>
                </a:lnTo>
                <a:lnTo>
                  <a:pt x="699" y="400"/>
                </a:lnTo>
                <a:lnTo>
                  <a:pt x="699" y="299"/>
                </a:lnTo>
                <a:close/>
              </a:path>
            </a:pathLst>
          </a:custGeom>
          <a:solidFill>
            <a:srgbClr val="CD6126"/>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hape 434"/>
          <p:cNvSpPr>
            <a:spLocks noChangeArrowheads="1"/>
          </p:cNvSpPr>
          <p:nvPr/>
        </p:nvSpPr>
        <p:spPr bwMode="auto">
          <a:xfrm>
            <a:off x="10174288" y="4692650"/>
            <a:ext cx="5630862" cy="5303838"/>
          </a:xfrm>
          <a:prstGeom prst="roundRect">
            <a:avLst>
              <a:gd name="adj" fmla="val 12931"/>
            </a:avLst>
          </a:prstGeom>
          <a:blipFill dpi="0" rotWithShape="1">
            <a:blip r:embed="rId2"/>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endParaRPr lang="zh-CN" altLang="zh-CN" sz="1800">
              <a:solidFill>
                <a:srgbClr val="000000"/>
              </a:solidFill>
            </a:endParaRPr>
          </a:p>
        </p:txBody>
      </p:sp>
      <p:sp>
        <p:nvSpPr>
          <p:cNvPr id="27651" name="Shape 435"/>
          <p:cNvSpPr>
            <a:spLocks noChangeArrowheads="1"/>
          </p:cNvSpPr>
          <p:nvPr/>
        </p:nvSpPr>
        <p:spPr bwMode="auto">
          <a:xfrm>
            <a:off x="4860925" y="7651750"/>
            <a:ext cx="4899025" cy="3978275"/>
          </a:xfrm>
          <a:prstGeom prst="roundRect">
            <a:avLst>
              <a:gd name="adj" fmla="val 15000"/>
            </a:avLst>
          </a:prstGeom>
          <a:blipFill dpi="0" rotWithShape="1">
            <a:blip r:embed="rId3"/>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endParaRPr lang="zh-CN" altLang="zh-CN" sz="1800">
              <a:solidFill>
                <a:srgbClr val="000000"/>
              </a:solidFill>
            </a:endParaRPr>
          </a:p>
        </p:txBody>
      </p:sp>
      <p:sp>
        <p:nvSpPr>
          <p:cNvPr id="27652" name="Shape 436"/>
          <p:cNvSpPr>
            <a:spLocks noChangeArrowheads="1"/>
          </p:cNvSpPr>
          <p:nvPr/>
        </p:nvSpPr>
        <p:spPr bwMode="auto">
          <a:xfrm>
            <a:off x="16419513" y="7651750"/>
            <a:ext cx="4899025" cy="3978275"/>
          </a:xfrm>
          <a:prstGeom prst="roundRect">
            <a:avLst>
              <a:gd name="adj" fmla="val 15000"/>
            </a:avLst>
          </a:prstGeom>
          <a:blipFill dpi="0" rotWithShape="1">
            <a:blip r:embed="rId4"/>
            <a:srcRect/>
            <a:stretch>
              <a:fillRect/>
            </a:stretch>
          </a:blipFill>
          <a:ln>
            <a:noFill/>
          </a:ln>
          <a:effectLst>
            <a:outerShdw dist="25400" dir="5400000" algn="ctr" rotWithShape="0">
              <a:srgbClr val="00000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endParaRPr lang="zh-CN" altLang="zh-CN" sz="1800">
              <a:solidFill>
                <a:srgbClr val="000000"/>
              </a:solidFill>
            </a:endParaRPr>
          </a:p>
        </p:txBody>
      </p:sp>
      <p:sp>
        <p:nvSpPr>
          <p:cNvPr id="27653" name="Shape 443"/>
          <p:cNvSpPr>
            <a:spLocks noChangeArrowheads="1"/>
          </p:cNvSpPr>
          <p:nvPr/>
        </p:nvSpPr>
        <p:spPr bwMode="auto">
          <a:xfrm>
            <a:off x="5676900" y="6727825"/>
            <a:ext cx="3267075"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7654" name="Shape 444"/>
          <p:cNvSpPr>
            <a:spLocks noChangeArrowheads="1"/>
          </p:cNvSpPr>
          <p:nvPr/>
        </p:nvSpPr>
        <p:spPr bwMode="auto">
          <a:xfrm>
            <a:off x="17235488" y="6727825"/>
            <a:ext cx="3267075"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7655" name="Shape 445"/>
          <p:cNvSpPr>
            <a:spLocks noChangeArrowheads="1"/>
          </p:cNvSpPr>
          <p:nvPr/>
        </p:nvSpPr>
        <p:spPr bwMode="auto">
          <a:xfrm>
            <a:off x="11455400" y="10345738"/>
            <a:ext cx="3267075"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pic>
        <p:nvPicPr>
          <p:cNvPr id="27656" name="图片 3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846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7657" name="Group 366"/>
          <p:cNvGrpSpPr>
            <a:grpSpLocks/>
          </p:cNvGrpSpPr>
          <p:nvPr/>
        </p:nvGrpSpPr>
        <p:grpSpPr bwMode="auto">
          <a:xfrm>
            <a:off x="9831388" y="1693863"/>
            <a:ext cx="6515100" cy="920750"/>
            <a:chOff x="0" y="0"/>
            <a:chExt cx="6515142" cy="921518"/>
          </a:xfrm>
        </p:grpSpPr>
        <p:sp>
          <p:nvSpPr>
            <p:cNvPr id="27659" name="Shape 365"/>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HOW WE DO?</a:t>
              </a:r>
            </a:p>
          </p:txBody>
        </p:sp>
        <p:pic>
          <p:nvPicPr>
            <p:cNvPr id="27660" name="图片 3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7658" name="Freeform 8"/>
          <p:cNvSpPr>
            <a:spLocks noEditPoints="1" noChangeArrowheads="1"/>
          </p:cNvSpPr>
          <p:nvPr/>
        </p:nvSpPr>
        <p:spPr bwMode="auto">
          <a:xfrm>
            <a:off x="8378825" y="1520825"/>
            <a:ext cx="1281113" cy="1285875"/>
          </a:xfrm>
          <a:custGeom>
            <a:avLst/>
            <a:gdLst>
              <a:gd name="T0" fmla="*/ 844911 w 699"/>
              <a:gd name="T1" fmla="*/ 705573 h 698"/>
              <a:gd name="T2" fmla="*/ 804590 w 699"/>
              <a:gd name="T3" fmla="*/ 775578 h 698"/>
              <a:gd name="T4" fmla="*/ 740443 w 699"/>
              <a:gd name="T5" fmla="*/ 829003 h 698"/>
              <a:gd name="T6" fmla="*/ 659801 w 699"/>
              <a:gd name="T7" fmla="*/ 852951 h 698"/>
              <a:gd name="T8" fmla="*/ 577326 w 699"/>
              <a:gd name="T9" fmla="*/ 847425 h 698"/>
              <a:gd name="T10" fmla="*/ 504014 w 699"/>
              <a:gd name="T11" fmla="*/ 806896 h 698"/>
              <a:gd name="T12" fmla="*/ 452697 w 699"/>
              <a:gd name="T13" fmla="*/ 742418 h 698"/>
              <a:gd name="T14" fmla="*/ 427038 w 699"/>
              <a:gd name="T15" fmla="*/ 661360 h 698"/>
              <a:gd name="T16" fmla="*/ 436202 w 699"/>
              <a:gd name="T17" fmla="*/ 578460 h 698"/>
              <a:gd name="T18" fmla="*/ 476523 w 699"/>
              <a:gd name="T19" fmla="*/ 504770 h 698"/>
              <a:gd name="T20" fmla="*/ 537004 w 699"/>
              <a:gd name="T21" fmla="*/ 453188 h 698"/>
              <a:gd name="T22" fmla="*/ 617647 w 699"/>
              <a:gd name="T23" fmla="*/ 427397 h 698"/>
              <a:gd name="T24" fmla="*/ 703787 w 699"/>
              <a:gd name="T25" fmla="*/ 436608 h 698"/>
              <a:gd name="T26" fmla="*/ 777099 w 699"/>
              <a:gd name="T27" fmla="*/ 477137 h 698"/>
              <a:gd name="T28" fmla="*/ 826584 w 699"/>
              <a:gd name="T29" fmla="*/ 539773 h 698"/>
              <a:gd name="T30" fmla="*/ 854075 w 699"/>
              <a:gd name="T31" fmla="*/ 618989 h 698"/>
              <a:gd name="T32" fmla="*/ 1273782 w 699"/>
              <a:gd name="T33" fmla="*/ 530562 h 698"/>
              <a:gd name="T34" fmla="*/ 1086838 w 699"/>
              <a:gd name="T35" fmla="*/ 455030 h 698"/>
              <a:gd name="T36" fmla="*/ 1136323 w 699"/>
              <a:gd name="T37" fmla="*/ 329759 h 698"/>
              <a:gd name="T38" fmla="*/ 1160150 w 699"/>
              <a:gd name="T39" fmla="*/ 270807 h 698"/>
              <a:gd name="T40" fmla="*/ 1055681 w 699"/>
              <a:gd name="T41" fmla="*/ 152905 h 698"/>
              <a:gd name="T42" fmla="*/ 989701 w 699"/>
              <a:gd name="T43" fmla="*/ 114218 h 698"/>
              <a:gd name="T44" fmla="*/ 786262 w 699"/>
              <a:gd name="T45" fmla="*/ 178696 h 698"/>
              <a:gd name="T46" fmla="*/ 744109 w 699"/>
              <a:gd name="T47" fmla="*/ 0 h 698"/>
              <a:gd name="T48" fmla="*/ 527841 w 699"/>
              <a:gd name="T49" fmla="*/ 5527 h 698"/>
              <a:gd name="T50" fmla="*/ 504014 w 699"/>
              <a:gd name="T51" fmla="*/ 101323 h 698"/>
              <a:gd name="T52" fmla="*/ 417874 w 699"/>
              <a:gd name="T53" fmla="*/ 208172 h 698"/>
              <a:gd name="T54" fmla="*/ 267586 w 699"/>
              <a:gd name="T55" fmla="*/ 116060 h 698"/>
              <a:gd name="T56" fmla="*/ 150288 w 699"/>
              <a:gd name="T57" fmla="*/ 226594 h 698"/>
              <a:gd name="T58" fmla="*/ 113632 w 699"/>
              <a:gd name="T59" fmla="*/ 292914 h 698"/>
              <a:gd name="T60" fmla="*/ 188776 w 699"/>
              <a:gd name="T61" fmla="*/ 388710 h 698"/>
              <a:gd name="T62" fmla="*/ 21993 w 699"/>
              <a:gd name="T63" fmla="*/ 517666 h 698"/>
              <a:gd name="T64" fmla="*/ 0 w 699"/>
              <a:gd name="T65" fmla="*/ 548984 h 698"/>
              <a:gd name="T66" fmla="*/ 16495 w 699"/>
              <a:gd name="T67" fmla="*/ 757156 h 698"/>
              <a:gd name="T68" fmla="*/ 212602 w 699"/>
              <a:gd name="T69" fmla="*/ 869532 h 698"/>
              <a:gd name="T70" fmla="*/ 122796 w 699"/>
              <a:gd name="T71" fmla="*/ 983750 h 698"/>
              <a:gd name="T72" fmla="*/ 122796 w 699"/>
              <a:gd name="T73" fmla="*/ 1022436 h 698"/>
              <a:gd name="T74" fmla="*/ 262087 w 699"/>
              <a:gd name="T75" fmla="*/ 1162446 h 698"/>
              <a:gd name="T76" fmla="*/ 300576 w 699"/>
              <a:gd name="T77" fmla="*/ 1164288 h 698"/>
              <a:gd name="T78" fmla="*/ 516844 w 699"/>
              <a:gd name="T79" fmla="*/ 1260084 h 698"/>
              <a:gd name="T80" fmla="*/ 546168 w 699"/>
              <a:gd name="T81" fmla="*/ 1285875 h 698"/>
              <a:gd name="T82" fmla="*/ 758771 w 699"/>
              <a:gd name="T83" fmla="*/ 1269295 h 698"/>
              <a:gd name="T84" fmla="*/ 782597 w 699"/>
              <a:gd name="T85" fmla="*/ 1144023 h 698"/>
              <a:gd name="T86" fmla="*/ 976872 w 699"/>
              <a:gd name="T87" fmla="*/ 1164288 h 698"/>
              <a:gd name="T88" fmla="*/ 1035521 w 699"/>
              <a:gd name="T89" fmla="*/ 1153235 h 698"/>
              <a:gd name="T90" fmla="*/ 1160150 w 699"/>
              <a:gd name="T91" fmla="*/ 1022436 h 698"/>
              <a:gd name="T92" fmla="*/ 1158317 w 699"/>
              <a:gd name="T93" fmla="*/ 983750 h 698"/>
              <a:gd name="T94" fmla="*/ 1068511 w 699"/>
              <a:gd name="T95" fmla="*/ 865847 h 698"/>
              <a:gd name="T96" fmla="*/ 1264618 w 699"/>
              <a:gd name="T97" fmla="*/ 760840 h 698"/>
              <a:gd name="T98" fmla="*/ 1281113 w 699"/>
              <a:gd name="T99" fmla="*/ 550826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9"/>
              <a:gd name="T151" fmla="*/ 0 h 698"/>
              <a:gd name="T152" fmla="*/ 699 w 699"/>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9" h="698">
                <a:moveTo>
                  <a:pt x="466" y="348"/>
                </a:moveTo>
                <a:lnTo>
                  <a:pt x="466" y="359"/>
                </a:lnTo>
                <a:lnTo>
                  <a:pt x="462" y="371"/>
                </a:lnTo>
                <a:lnTo>
                  <a:pt x="461" y="383"/>
                </a:lnTo>
                <a:lnTo>
                  <a:pt x="456" y="393"/>
                </a:lnTo>
                <a:lnTo>
                  <a:pt x="451" y="403"/>
                </a:lnTo>
                <a:lnTo>
                  <a:pt x="446" y="413"/>
                </a:lnTo>
                <a:lnTo>
                  <a:pt x="439" y="421"/>
                </a:lnTo>
                <a:lnTo>
                  <a:pt x="432" y="430"/>
                </a:lnTo>
                <a:lnTo>
                  <a:pt x="424" y="438"/>
                </a:lnTo>
                <a:lnTo>
                  <a:pt x="414" y="445"/>
                </a:lnTo>
                <a:lnTo>
                  <a:pt x="404" y="450"/>
                </a:lnTo>
                <a:lnTo>
                  <a:pt x="394" y="455"/>
                </a:lnTo>
                <a:lnTo>
                  <a:pt x="384" y="460"/>
                </a:lnTo>
                <a:lnTo>
                  <a:pt x="372" y="462"/>
                </a:lnTo>
                <a:lnTo>
                  <a:pt x="360" y="463"/>
                </a:lnTo>
                <a:lnTo>
                  <a:pt x="349" y="465"/>
                </a:lnTo>
                <a:lnTo>
                  <a:pt x="337" y="463"/>
                </a:lnTo>
                <a:lnTo>
                  <a:pt x="325" y="462"/>
                </a:lnTo>
                <a:lnTo>
                  <a:pt x="315" y="460"/>
                </a:lnTo>
                <a:lnTo>
                  <a:pt x="303" y="455"/>
                </a:lnTo>
                <a:lnTo>
                  <a:pt x="293" y="450"/>
                </a:lnTo>
                <a:lnTo>
                  <a:pt x="285" y="445"/>
                </a:lnTo>
                <a:lnTo>
                  <a:pt x="275" y="438"/>
                </a:lnTo>
                <a:lnTo>
                  <a:pt x="267" y="430"/>
                </a:lnTo>
                <a:lnTo>
                  <a:pt x="260" y="421"/>
                </a:lnTo>
                <a:lnTo>
                  <a:pt x="253" y="413"/>
                </a:lnTo>
                <a:lnTo>
                  <a:pt x="247" y="403"/>
                </a:lnTo>
                <a:lnTo>
                  <a:pt x="241" y="393"/>
                </a:lnTo>
                <a:lnTo>
                  <a:pt x="238" y="383"/>
                </a:lnTo>
                <a:lnTo>
                  <a:pt x="235" y="371"/>
                </a:lnTo>
                <a:lnTo>
                  <a:pt x="233" y="359"/>
                </a:lnTo>
                <a:lnTo>
                  <a:pt x="233" y="348"/>
                </a:lnTo>
                <a:lnTo>
                  <a:pt x="233" y="336"/>
                </a:lnTo>
                <a:lnTo>
                  <a:pt x="235" y="324"/>
                </a:lnTo>
                <a:lnTo>
                  <a:pt x="238" y="314"/>
                </a:lnTo>
                <a:lnTo>
                  <a:pt x="241" y="303"/>
                </a:lnTo>
                <a:lnTo>
                  <a:pt x="247" y="293"/>
                </a:lnTo>
                <a:lnTo>
                  <a:pt x="253" y="282"/>
                </a:lnTo>
                <a:lnTo>
                  <a:pt x="260" y="274"/>
                </a:lnTo>
                <a:lnTo>
                  <a:pt x="267" y="266"/>
                </a:lnTo>
                <a:lnTo>
                  <a:pt x="275" y="259"/>
                </a:lnTo>
                <a:lnTo>
                  <a:pt x="285" y="252"/>
                </a:lnTo>
                <a:lnTo>
                  <a:pt x="293" y="246"/>
                </a:lnTo>
                <a:lnTo>
                  <a:pt x="303" y="241"/>
                </a:lnTo>
                <a:lnTo>
                  <a:pt x="315" y="237"/>
                </a:lnTo>
                <a:lnTo>
                  <a:pt x="325" y="234"/>
                </a:lnTo>
                <a:lnTo>
                  <a:pt x="337" y="232"/>
                </a:lnTo>
                <a:lnTo>
                  <a:pt x="349" y="232"/>
                </a:lnTo>
                <a:lnTo>
                  <a:pt x="360" y="232"/>
                </a:lnTo>
                <a:lnTo>
                  <a:pt x="372" y="234"/>
                </a:lnTo>
                <a:lnTo>
                  <a:pt x="384" y="237"/>
                </a:lnTo>
                <a:lnTo>
                  <a:pt x="394" y="241"/>
                </a:lnTo>
                <a:lnTo>
                  <a:pt x="404" y="246"/>
                </a:lnTo>
                <a:lnTo>
                  <a:pt x="414" y="252"/>
                </a:lnTo>
                <a:lnTo>
                  <a:pt x="424" y="259"/>
                </a:lnTo>
                <a:lnTo>
                  <a:pt x="432" y="266"/>
                </a:lnTo>
                <a:lnTo>
                  <a:pt x="439" y="274"/>
                </a:lnTo>
                <a:lnTo>
                  <a:pt x="446" y="282"/>
                </a:lnTo>
                <a:lnTo>
                  <a:pt x="451" y="293"/>
                </a:lnTo>
                <a:lnTo>
                  <a:pt x="456" y="303"/>
                </a:lnTo>
                <a:lnTo>
                  <a:pt x="461" y="314"/>
                </a:lnTo>
                <a:lnTo>
                  <a:pt x="462" y="324"/>
                </a:lnTo>
                <a:lnTo>
                  <a:pt x="466" y="336"/>
                </a:lnTo>
                <a:lnTo>
                  <a:pt x="466" y="348"/>
                </a:lnTo>
                <a:close/>
                <a:moveTo>
                  <a:pt x="699" y="299"/>
                </a:moveTo>
                <a:lnTo>
                  <a:pt x="697" y="293"/>
                </a:lnTo>
                <a:lnTo>
                  <a:pt x="695" y="288"/>
                </a:lnTo>
                <a:lnTo>
                  <a:pt x="690" y="284"/>
                </a:lnTo>
                <a:lnTo>
                  <a:pt x="685" y="282"/>
                </a:lnTo>
                <a:lnTo>
                  <a:pt x="601" y="269"/>
                </a:lnTo>
                <a:lnTo>
                  <a:pt x="593" y="247"/>
                </a:lnTo>
                <a:lnTo>
                  <a:pt x="583" y="226"/>
                </a:lnTo>
                <a:lnTo>
                  <a:pt x="595" y="209"/>
                </a:lnTo>
                <a:lnTo>
                  <a:pt x="606" y="194"/>
                </a:lnTo>
                <a:lnTo>
                  <a:pt x="620" y="179"/>
                </a:lnTo>
                <a:lnTo>
                  <a:pt x="632" y="164"/>
                </a:lnTo>
                <a:lnTo>
                  <a:pt x="633" y="159"/>
                </a:lnTo>
                <a:lnTo>
                  <a:pt x="635" y="152"/>
                </a:lnTo>
                <a:lnTo>
                  <a:pt x="633" y="147"/>
                </a:lnTo>
                <a:lnTo>
                  <a:pt x="632" y="142"/>
                </a:lnTo>
                <a:lnTo>
                  <a:pt x="615" y="122"/>
                </a:lnTo>
                <a:lnTo>
                  <a:pt x="596" y="102"/>
                </a:lnTo>
                <a:lnTo>
                  <a:pt x="576" y="83"/>
                </a:lnTo>
                <a:lnTo>
                  <a:pt x="556" y="65"/>
                </a:lnTo>
                <a:lnTo>
                  <a:pt x="551" y="62"/>
                </a:lnTo>
                <a:lnTo>
                  <a:pt x="545" y="60"/>
                </a:lnTo>
                <a:lnTo>
                  <a:pt x="540" y="62"/>
                </a:lnTo>
                <a:lnTo>
                  <a:pt x="534" y="65"/>
                </a:lnTo>
                <a:lnTo>
                  <a:pt x="469" y="113"/>
                </a:lnTo>
                <a:lnTo>
                  <a:pt x="449" y="103"/>
                </a:lnTo>
                <a:lnTo>
                  <a:pt x="429" y="97"/>
                </a:lnTo>
                <a:lnTo>
                  <a:pt x="416" y="13"/>
                </a:lnTo>
                <a:lnTo>
                  <a:pt x="414" y="8"/>
                </a:lnTo>
                <a:lnTo>
                  <a:pt x="411" y="3"/>
                </a:lnTo>
                <a:lnTo>
                  <a:pt x="406" y="0"/>
                </a:lnTo>
                <a:lnTo>
                  <a:pt x="401" y="0"/>
                </a:lnTo>
                <a:lnTo>
                  <a:pt x="298" y="0"/>
                </a:lnTo>
                <a:lnTo>
                  <a:pt x="293" y="0"/>
                </a:lnTo>
                <a:lnTo>
                  <a:pt x="288" y="3"/>
                </a:lnTo>
                <a:lnTo>
                  <a:pt x="285" y="6"/>
                </a:lnTo>
                <a:lnTo>
                  <a:pt x="282" y="11"/>
                </a:lnTo>
                <a:lnTo>
                  <a:pt x="278" y="33"/>
                </a:lnTo>
                <a:lnTo>
                  <a:pt x="275" y="55"/>
                </a:lnTo>
                <a:lnTo>
                  <a:pt x="272" y="75"/>
                </a:lnTo>
                <a:lnTo>
                  <a:pt x="270" y="97"/>
                </a:lnTo>
                <a:lnTo>
                  <a:pt x="248" y="105"/>
                </a:lnTo>
                <a:lnTo>
                  <a:pt x="228" y="113"/>
                </a:lnTo>
                <a:lnTo>
                  <a:pt x="164" y="65"/>
                </a:lnTo>
                <a:lnTo>
                  <a:pt x="159" y="62"/>
                </a:lnTo>
                <a:lnTo>
                  <a:pt x="153" y="60"/>
                </a:lnTo>
                <a:lnTo>
                  <a:pt x="146" y="63"/>
                </a:lnTo>
                <a:lnTo>
                  <a:pt x="134" y="72"/>
                </a:lnTo>
                <a:lnTo>
                  <a:pt x="123" y="82"/>
                </a:lnTo>
                <a:lnTo>
                  <a:pt x="108" y="95"/>
                </a:lnTo>
                <a:lnTo>
                  <a:pt x="82" y="123"/>
                </a:lnTo>
                <a:lnTo>
                  <a:pt x="66" y="142"/>
                </a:lnTo>
                <a:lnTo>
                  <a:pt x="62" y="147"/>
                </a:lnTo>
                <a:lnTo>
                  <a:pt x="62" y="152"/>
                </a:lnTo>
                <a:lnTo>
                  <a:pt x="62" y="159"/>
                </a:lnTo>
                <a:lnTo>
                  <a:pt x="66" y="164"/>
                </a:lnTo>
                <a:lnTo>
                  <a:pt x="79" y="179"/>
                </a:lnTo>
                <a:lnTo>
                  <a:pt x="91" y="194"/>
                </a:lnTo>
                <a:lnTo>
                  <a:pt x="103" y="211"/>
                </a:lnTo>
                <a:lnTo>
                  <a:pt x="114" y="226"/>
                </a:lnTo>
                <a:lnTo>
                  <a:pt x="104" y="247"/>
                </a:lnTo>
                <a:lnTo>
                  <a:pt x="97" y="267"/>
                </a:lnTo>
                <a:lnTo>
                  <a:pt x="12" y="281"/>
                </a:lnTo>
                <a:lnTo>
                  <a:pt x="7" y="282"/>
                </a:lnTo>
                <a:lnTo>
                  <a:pt x="4" y="288"/>
                </a:lnTo>
                <a:lnTo>
                  <a:pt x="0" y="293"/>
                </a:lnTo>
                <a:lnTo>
                  <a:pt x="0" y="298"/>
                </a:lnTo>
                <a:lnTo>
                  <a:pt x="0" y="398"/>
                </a:lnTo>
                <a:lnTo>
                  <a:pt x="0" y="403"/>
                </a:lnTo>
                <a:lnTo>
                  <a:pt x="4" y="408"/>
                </a:lnTo>
                <a:lnTo>
                  <a:pt x="9" y="411"/>
                </a:lnTo>
                <a:lnTo>
                  <a:pt x="14" y="415"/>
                </a:lnTo>
                <a:lnTo>
                  <a:pt x="96" y="426"/>
                </a:lnTo>
                <a:lnTo>
                  <a:pt x="104" y="450"/>
                </a:lnTo>
                <a:lnTo>
                  <a:pt x="116" y="472"/>
                </a:lnTo>
                <a:lnTo>
                  <a:pt x="104" y="487"/>
                </a:lnTo>
                <a:lnTo>
                  <a:pt x="91" y="503"/>
                </a:lnTo>
                <a:lnTo>
                  <a:pt x="79" y="519"/>
                </a:lnTo>
                <a:lnTo>
                  <a:pt x="67" y="534"/>
                </a:lnTo>
                <a:lnTo>
                  <a:pt x="66" y="539"/>
                </a:lnTo>
                <a:lnTo>
                  <a:pt x="64" y="544"/>
                </a:lnTo>
                <a:lnTo>
                  <a:pt x="64" y="550"/>
                </a:lnTo>
                <a:lnTo>
                  <a:pt x="67" y="555"/>
                </a:lnTo>
                <a:lnTo>
                  <a:pt x="84" y="574"/>
                </a:lnTo>
                <a:lnTo>
                  <a:pt x="103" y="594"/>
                </a:lnTo>
                <a:lnTo>
                  <a:pt x="123" y="614"/>
                </a:lnTo>
                <a:lnTo>
                  <a:pt x="143" y="631"/>
                </a:lnTo>
                <a:lnTo>
                  <a:pt x="148" y="634"/>
                </a:lnTo>
                <a:lnTo>
                  <a:pt x="153" y="636"/>
                </a:lnTo>
                <a:lnTo>
                  <a:pt x="159" y="636"/>
                </a:lnTo>
                <a:lnTo>
                  <a:pt x="164" y="632"/>
                </a:lnTo>
                <a:lnTo>
                  <a:pt x="228" y="584"/>
                </a:lnTo>
                <a:lnTo>
                  <a:pt x="248" y="592"/>
                </a:lnTo>
                <a:lnTo>
                  <a:pt x="270" y="601"/>
                </a:lnTo>
                <a:lnTo>
                  <a:pt x="282" y="684"/>
                </a:lnTo>
                <a:lnTo>
                  <a:pt x="285" y="689"/>
                </a:lnTo>
                <a:lnTo>
                  <a:pt x="288" y="694"/>
                </a:lnTo>
                <a:lnTo>
                  <a:pt x="293" y="696"/>
                </a:lnTo>
                <a:lnTo>
                  <a:pt x="298" y="698"/>
                </a:lnTo>
                <a:lnTo>
                  <a:pt x="401" y="698"/>
                </a:lnTo>
                <a:lnTo>
                  <a:pt x="406" y="696"/>
                </a:lnTo>
                <a:lnTo>
                  <a:pt x="411" y="694"/>
                </a:lnTo>
                <a:lnTo>
                  <a:pt x="414" y="689"/>
                </a:lnTo>
                <a:lnTo>
                  <a:pt x="416" y="684"/>
                </a:lnTo>
                <a:lnTo>
                  <a:pt x="421" y="664"/>
                </a:lnTo>
                <a:lnTo>
                  <a:pt x="424" y="642"/>
                </a:lnTo>
                <a:lnTo>
                  <a:pt x="427" y="621"/>
                </a:lnTo>
                <a:lnTo>
                  <a:pt x="429" y="601"/>
                </a:lnTo>
                <a:lnTo>
                  <a:pt x="451" y="592"/>
                </a:lnTo>
                <a:lnTo>
                  <a:pt x="471" y="582"/>
                </a:lnTo>
                <a:lnTo>
                  <a:pt x="533" y="632"/>
                </a:lnTo>
                <a:lnTo>
                  <a:pt x="540" y="634"/>
                </a:lnTo>
                <a:lnTo>
                  <a:pt x="545" y="636"/>
                </a:lnTo>
                <a:lnTo>
                  <a:pt x="553" y="632"/>
                </a:lnTo>
                <a:lnTo>
                  <a:pt x="565" y="626"/>
                </a:lnTo>
                <a:lnTo>
                  <a:pt x="576" y="614"/>
                </a:lnTo>
                <a:lnTo>
                  <a:pt x="591" y="601"/>
                </a:lnTo>
                <a:lnTo>
                  <a:pt x="617" y="574"/>
                </a:lnTo>
                <a:lnTo>
                  <a:pt x="633" y="555"/>
                </a:lnTo>
                <a:lnTo>
                  <a:pt x="637" y="550"/>
                </a:lnTo>
                <a:lnTo>
                  <a:pt x="637" y="544"/>
                </a:lnTo>
                <a:lnTo>
                  <a:pt x="635" y="539"/>
                </a:lnTo>
                <a:lnTo>
                  <a:pt x="632" y="534"/>
                </a:lnTo>
                <a:lnTo>
                  <a:pt x="620" y="517"/>
                </a:lnTo>
                <a:lnTo>
                  <a:pt x="608" y="502"/>
                </a:lnTo>
                <a:lnTo>
                  <a:pt x="595" y="487"/>
                </a:lnTo>
                <a:lnTo>
                  <a:pt x="583" y="470"/>
                </a:lnTo>
                <a:lnTo>
                  <a:pt x="593" y="450"/>
                </a:lnTo>
                <a:lnTo>
                  <a:pt x="601" y="428"/>
                </a:lnTo>
                <a:lnTo>
                  <a:pt x="685" y="416"/>
                </a:lnTo>
                <a:lnTo>
                  <a:pt x="690" y="413"/>
                </a:lnTo>
                <a:lnTo>
                  <a:pt x="695" y="410"/>
                </a:lnTo>
                <a:lnTo>
                  <a:pt x="697" y="405"/>
                </a:lnTo>
                <a:lnTo>
                  <a:pt x="699" y="400"/>
                </a:lnTo>
                <a:lnTo>
                  <a:pt x="699" y="299"/>
                </a:lnTo>
                <a:close/>
              </a:path>
            </a:pathLst>
          </a:custGeom>
          <a:solidFill>
            <a:srgbClr val="CD6126"/>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4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8" y="8154988"/>
            <a:ext cx="24293512"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75" name="Group 465"/>
          <p:cNvGrpSpPr>
            <a:grpSpLocks/>
          </p:cNvGrpSpPr>
          <p:nvPr/>
        </p:nvGrpSpPr>
        <p:grpSpPr bwMode="auto">
          <a:xfrm>
            <a:off x="7912100" y="4168775"/>
            <a:ext cx="8561388" cy="7985125"/>
            <a:chOff x="0" y="0"/>
            <a:chExt cx="8561636" cy="7984310"/>
          </a:xfrm>
        </p:grpSpPr>
        <p:sp>
          <p:nvSpPr>
            <p:cNvPr id="28688" name="Shape 455"/>
            <p:cNvSpPr>
              <a:spLocks/>
            </p:cNvSpPr>
            <p:nvPr/>
          </p:nvSpPr>
          <p:spPr bwMode="auto">
            <a:xfrm>
              <a:off x="5094828" y="349944"/>
              <a:ext cx="2877106" cy="2877106"/>
            </a:xfrm>
            <a:custGeom>
              <a:avLst/>
              <a:gdLst>
                <a:gd name="T0" fmla="*/ 2455606 w 19679"/>
                <a:gd name="T1" fmla="*/ 421354 h 19679"/>
                <a:gd name="T2" fmla="*/ 2455606 w 19679"/>
                <a:gd name="T3" fmla="*/ 2455606 h 19679"/>
                <a:gd name="T4" fmla="*/ 421354 w 19679"/>
                <a:gd name="T5" fmla="*/ 2455606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4D73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89" name="Shape 456"/>
            <p:cNvSpPr>
              <a:spLocks/>
            </p:cNvSpPr>
            <p:nvPr/>
          </p:nvSpPr>
          <p:spPr bwMode="auto">
            <a:xfrm>
              <a:off x="624769" y="349944"/>
              <a:ext cx="2877106" cy="2877106"/>
            </a:xfrm>
            <a:custGeom>
              <a:avLst/>
              <a:gdLst>
                <a:gd name="T0" fmla="*/ 2455606 w 19679"/>
                <a:gd name="T1" fmla="*/ 421354 h 19679"/>
                <a:gd name="T2" fmla="*/ 2455606 w 19679"/>
                <a:gd name="T3" fmla="*/ 2455606 h 19679"/>
                <a:gd name="T4" fmla="*/ 421354 w 19679"/>
                <a:gd name="T5" fmla="*/ 2455606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54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0" name="Shape 457"/>
            <p:cNvSpPr>
              <a:spLocks/>
            </p:cNvSpPr>
            <p:nvPr/>
          </p:nvSpPr>
          <p:spPr bwMode="auto">
            <a:xfrm>
              <a:off x="2928382" y="0"/>
              <a:ext cx="2877106" cy="2877105"/>
            </a:xfrm>
            <a:custGeom>
              <a:avLst/>
              <a:gdLst>
                <a:gd name="T0" fmla="*/ 2455606 w 19679"/>
                <a:gd name="T1" fmla="*/ 421354 h 19679"/>
                <a:gd name="T2" fmla="*/ 2455606 w 19679"/>
                <a:gd name="T3" fmla="*/ 2455605 h 19679"/>
                <a:gd name="T4" fmla="*/ 421354 w 19679"/>
                <a:gd name="T5" fmla="*/ 2455605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1" name="Shape 458"/>
            <p:cNvSpPr>
              <a:spLocks/>
            </p:cNvSpPr>
            <p:nvPr/>
          </p:nvSpPr>
          <p:spPr bwMode="auto">
            <a:xfrm>
              <a:off x="5094828" y="4685508"/>
              <a:ext cx="2877106" cy="2877106"/>
            </a:xfrm>
            <a:custGeom>
              <a:avLst/>
              <a:gdLst>
                <a:gd name="T0" fmla="*/ 2455606 w 19679"/>
                <a:gd name="T1" fmla="*/ 421354 h 19679"/>
                <a:gd name="T2" fmla="*/ 2455606 w 19679"/>
                <a:gd name="T3" fmla="*/ 2455606 h 19679"/>
                <a:gd name="T4" fmla="*/ 421354 w 19679"/>
                <a:gd name="T5" fmla="*/ 2455606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D612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2" name="Shape 459"/>
            <p:cNvSpPr>
              <a:spLocks/>
            </p:cNvSpPr>
            <p:nvPr/>
          </p:nvSpPr>
          <p:spPr bwMode="auto">
            <a:xfrm>
              <a:off x="624769" y="4685508"/>
              <a:ext cx="2877106" cy="2877106"/>
            </a:xfrm>
            <a:custGeom>
              <a:avLst/>
              <a:gdLst>
                <a:gd name="T0" fmla="*/ 2455606 w 19679"/>
                <a:gd name="T1" fmla="*/ 421354 h 19679"/>
                <a:gd name="T2" fmla="*/ 2455606 w 19679"/>
                <a:gd name="T3" fmla="*/ 2455606 h 19679"/>
                <a:gd name="T4" fmla="*/ 421354 w 19679"/>
                <a:gd name="T5" fmla="*/ 2455606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3" name="Shape 460"/>
            <p:cNvSpPr>
              <a:spLocks/>
            </p:cNvSpPr>
            <p:nvPr/>
          </p:nvSpPr>
          <p:spPr bwMode="auto">
            <a:xfrm>
              <a:off x="1919103" y="1594966"/>
              <a:ext cx="4895664" cy="4895663"/>
            </a:xfrm>
            <a:custGeom>
              <a:avLst/>
              <a:gdLst>
                <a:gd name="T0" fmla="*/ 4178443 w 19679"/>
                <a:gd name="T1" fmla="*/ 716972 h 19679"/>
                <a:gd name="T2" fmla="*/ 4178443 w 19679"/>
                <a:gd name="T3" fmla="*/ 4178442 h 19679"/>
                <a:gd name="T4" fmla="*/ 716973 w 19679"/>
                <a:gd name="T5" fmla="*/ 4178442 h 19679"/>
                <a:gd name="T6" fmla="*/ 716973 w 19679"/>
                <a:gd name="T7" fmla="*/ 716972 h 19679"/>
                <a:gd name="T8" fmla="*/ 4178443 w 19679"/>
                <a:gd name="T9" fmla="*/ 716972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4" name="Shape 461"/>
            <p:cNvSpPr>
              <a:spLocks/>
            </p:cNvSpPr>
            <p:nvPr/>
          </p:nvSpPr>
          <p:spPr bwMode="auto">
            <a:xfrm>
              <a:off x="2928382" y="5107205"/>
              <a:ext cx="2877106" cy="2877106"/>
            </a:xfrm>
            <a:custGeom>
              <a:avLst/>
              <a:gdLst>
                <a:gd name="T0" fmla="*/ 2455606 w 19679"/>
                <a:gd name="T1" fmla="*/ 421354 h 19679"/>
                <a:gd name="T2" fmla="*/ 2455606 w 19679"/>
                <a:gd name="T3" fmla="*/ 2455606 h 19679"/>
                <a:gd name="T4" fmla="*/ 421354 w 19679"/>
                <a:gd name="T5" fmla="*/ 2455606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5" name="Shape 462"/>
            <p:cNvSpPr>
              <a:spLocks/>
            </p:cNvSpPr>
            <p:nvPr/>
          </p:nvSpPr>
          <p:spPr bwMode="auto">
            <a:xfrm>
              <a:off x="5684531" y="2604245"/>
              <a:ext cx="2877106" cy="2877106"/>
            </a:xfrm>
            <a:custGeom>
              <a:avLst/>
              <a:gdLst>
                <a:gd name="T0" fmla="*/ 2455606 w 19679"/>
                <a:gd name="T1" fmla="*/ 421354 h 19679"/>
                <a:gd name="T2" fmla="*/ 2455606 w 19679"/>
                <a:gd name="T3" fmla="*/ 2455606 h 19679"/>
                <a:gd name="T4" fmla="*/ 421354 w 19679"/>
                <a:gd name="T5" fmla="*/ 2455606 h 19679"/>
                <a:gd name="T6" fmla="*/ 421354 w 19679"/>
                <a:gd name="T7" fmla="*/ 421354 h 19679"/>
                <a:gd name="T8" fmla="*/ 2455606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6" name="Shape 463"/>
            <p:cNvSpPr>
              <a:spLocks/>
            </p:cNvSpPr>
            <p:nvPr/>
          </p:nvSpPr>
          <p:spPr bwMode="auto">
            <a:xfrm>
              <a:off x="0" y="2604245"/>
              <a:ext cx="2877105" cy="2877106"/>
            </a:xfrm>
            <a:custGeom>
              <a:avLst/>
              <a:gdLst>
                <a:gd name="T0" fmla="*/ 2455605 w 19679"/>
                <a:gd name="T1" fmla="*/ 421354 h 19679"/>
                <a:gd name="T2" fmla="*/ 2455605 w 19679"/>
                <a:gd name="T3" fmla="*/ 2455606 h 19679"/>
                <a:gd name="T4" fmla="*/ 421354 w 19679"/>
                <a:gd name="T5" fmla="*/ 2455606 h 19679"/>
                <a:gd name="T6" fmla="*/ 421354 w 19679"/>
                <a:gd name="T7" fmla="*/ 421354 h 19679"/>
                <a:gd name="T8" fmla="*/ 2455605 w 19679"/>
                <a:gd name="T9" fmla="*/ 42135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28697" name="Shape 464"/>
            <p:cNvSpPr>
              <a:spLocks/>
            </p:cNvSpPr>
            <p:nvPr/>
          </p:nvSpPr>
          <p:spPr bwMode="auto">
            <a:xfrm>
              <a:off x="2256985" y="1932848"/>
              <a:ext cx="4219900" cy="4219900"/>
            </a:xfrm>
            <a:custGeom>
              <a:avLst/>
              <a:gdLst>
                <a:gd name="T0" fmla="*/ 3601679 w 19679"/>
                <a:gd name="T1" fmla="*/ 618007 h 19679"/>
                <a:gd name="T2" fmla="*/ 3601679 w 19679"/>
                <a:gd name="T3" fmla="*/ 3601679 h 19679"/>
                <a:gd name="T4" fmla="*/ 618007 w 19679"/>
                <a:gd name="T5" fmla="*/ 3601679 h 19679"/>
                <a:gd name="T6" fmla="*/ 618007 w 19679"/>
                <a:gd name="T7" fmla="*/ 618007 h 19679"/>
                <a:gd name="T8" fmla="*/ 3601679 w 19679"/>
                <a:gd name="T9" fmla="*/ 61800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C213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grpSp>
      <p:sp>
        <p:nvSpPr>
          <p:cNvPr id="28676" name="Shape 466"/>
          <p:cNvSpPr>
            <a:spLocks noChangeArrowheads="1"/>
          </p:cNvSpPr>
          <p:nvPr/>
        </p:nvSpPr>
        <p:spPr bwMode="auto">
          <a:xfrm>
            <a:off x="10898188" y="7289800"/>
            <a:ext cx="258762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F3F5F9"/>
                </a:solidFill>
                <a:latin typeface="Arial" pitchFamily="34" charset="0"/>
                <a:cs typeface="Arial" pitchFamily="34" charset="0"/>
                <a:sym typeface="Arial" pitchFamily="34" charset="0"/>
              </a:rPr>
              <a:t>Lorem Ipsum is simply dummy text Lorem Ipsum is simply dummy text of</a:t>
            </a:r>
          </a:p>
        </p:txBody>
      </p:sp>
      <p:sp>
        <p:nvSpPr>
          <p:cNvPr id="28677" name="Shape 467"/>
          <p:cNvSpPr>
            <a:spLocks noChangeArrowheads="1"/>
          </p:cNvSpPr>
          <p:nvPr/>
        </p:nvSpPr>
        <p:spPr bwMode="auto">
          <a:xfrm>
            <a:off x="14371638" y="5445125"/>
            <a:ext cx="703262"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8678" name="Shape 468"/>
          <p:cNvSpPr>
            <a:spLocks noChangeArrowheads="1"/>
          </p:cNvSpPr>
          <p:nvPr/>
        </p:nvSpPr>
        <p:spPr bwMode="auto">
          <a:xfrm>
            <a:off x="9412288" y="5445125"/>
            <a:ext cx="79533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8679" name="Shape 469"/>
          <p:cNvSpPr>
            <a:spLocks noChangeArrowheads="1"/>
          </p:cNvSpPr>
          <p:nvPr/>
        </p:nvSpPr>
        <p:spPr bwMode="auto">
          <a:xfrm>
            <a:off x="14347825" y="10231438"/>
            <a:ext cx="7493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8680" name="Shape 470"/>
          <p:cNvSpPr>
            <a:spLocks noChangeArrowheads="1"/>
          </p:cNvSpPr>
          <p:nvPr/>
        </p:nvSpPr>
        <p:spPr bwMode="auto">
          <a:xfrm>
            <a:off x="9412288" y="10231438"/>
            <a:ext cx="79533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F3F5F9"/>
                </a:solidFill>
                <a:latin typeface="FontAwesome" pitchFamily="2" charset="0"/>
                <a:sym typeface="FontAwesome" pitchFamily="2" charset="0"/>
              </a:rPr>
              <a:t></a:t>
            </a:r>
          </a:p>
        </p:txBody>
      </p:sp>
      <p:sp>
        <p:nvSpPr>
          <p:cNvPr id="28681" name="Shape 471"/>
          <p:cNvSpPr>
            <a:spLocks noChangeArrowheads="1"/>
          </p:cNvSpPr>
          <p:nvPr/>
        </p:nvSpPr>
        <p:spPr bwMode="auto">
          <a:xfrm>
            <a:off x="1827213" y="7620000"/>
            <a:ext cx="53895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28682" name="Shape 472"/>
          <p:cNvSpPr>
            <a:spLocks noChangeArrowheads="1"/>
          </p:cNvSpPr>
          <p:nvPr/>
        </p:nvSpPr>
        <p:spPr bwMode="auto">
          <a:xfrm>
            <a:off x="17168813" y="8431213"/>
            <a:ext cx="53895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pic>
        <p:nvPicPr>
          <p:cNvPr id="28683" name="图片 3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8463" y="1087438"/>
            <a:ext cx="1884362"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8684" name="Group 366"/>
          <p:cNvGrpSpPr>
            <a:grpSpLocks/>
          </p:cNvGrpSpPr>
          <p:nvPr/>
        </p:nvGrpSpPr>
        <p:grpSpPr bwMode="auto">
          <a:xfrm>
            <a:off x="9831388" y="1693863"/>
            <a:ext cx="6515100" cy="920750"/>
            <a:chOff x="0" y="0"/>
            <a:chExt cx="6515142" cy="921518"/>
          </a:xfrm>
        </p:grpSpPr>
        <p:sp>
          <p:nvSpPr>
            <p:cNvPr id="28686" name="Shape 365"/>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HOW WE DO?</a:t>
              </a:r>
            </a:p>
          </p:txBody>
        </p:sp>
        <p:pic>
          <p:nvPicPr>
            <p:cNvPr id="28687" name="图片 3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8685" name="Freeform 8"/>
          <p:cNvSpPr>
            <a:spLocks noEditPoints="1" noChangeArrowheads="1"/>
          </p:cNvSpPr>
          <p:nvPr/>
        </p:nvSpPr>
        <p:spPr bwMode="auto">
          <a:xfrm>
            <a:off x="8378825" y="1520825"/>
            <a:ext cx="1281113" cy="1285875"/>
          </a:xfrm>
          <a:custGeom>
            <a:avLst/>
            <a:gdLst>
              <a:gd name="T0" fmla="*/ 844911 w 699"/>
              <a:gd name="T1" fmla="*/ 705573 h 698"/>
              <a:gd name="T2" fmla="*/ 804590 w 699"/>
              <a:gd name="T3" fmla="*/ 775578 h 698"/>
              <a:gd name="T4" fmla="*/ 740443 w 699"/>
              <a:gd name="T5" fmla="*/ 829003 h 698"/>
              <a:gd name="T6" fmla="*/ 659801 w 699"/>
              <a:gd name="T7" fmla="*/ 852951 h 698"/>
              <a:gd name="T8" fmla="*/ 577326 w 699"/>
              <a:gd name="T9" fmla="*/ 847425 h 698"/>
              <a:gd name="T10" fmla="*/ 504014 w 699"/>
              <a:gd name="T11" fmla="*/ 806896 h 698"/>
              <a:gd name="T12" fmla="*/ 452697 w 699"/>
              <a:gd name="T13" fmla="*/ 742418 h 698"/>
              <a:gd name="T14" fmla="*/ 427038 w 699"/>
              <a:gd name="T15" fmla="*/ 661360 h 698"/>
              <a:gd name="T16" fmla="*/ 436202 w 699"/>
              <a:gd name="T17" fmla="*/ 578460 h 698"/>
              <a:gd name="T18" fmla="*/ 476523 w 699"/>
              <a:gd name="T19" fmla="*/ 504770 h 698"/>
              <a:gd name="T20" fmla="*/ 537004 w 699"/>
              <a:gd name="T21" fmla="*/ 453188 h 698"/>
              <a:gd name="T22" fmla="*/ 617647 w 699"/>
              <a:gd name="T23" fmla="*/ 427397 h 698"/>
              <a:gd name="T24" fmla="*/ 703787 w 699"/>
              <a:gd name="T25" fmla="*/ 436608 h 698"/>
              <a:gd name="T26" fmla="*/ 777099 w 699"/>
              <a:gd name="T27" fmla="*/ 477137 h 698"/>
              <a:gd name="T28" fmla="*/ 826584 w 699"/>
              <a:gd name="T29" fmla="*/ 539773 h 698"/>
              <a:gd name="T30" fmla="*/ 854075 w 699"/>
              <a:gd name="T31" fmla="*/ 618989 h 698"/>
              <a:gd name="T32" fmla="*/ 1273782 w 699"/>
              <a:gd name="T33" fmla="*/ 530562 h 698"/>
              <a:gd name="T34" fmla="*/ 1086838 w 699"/>
              <a:gd name="T35" fmla="*/ 455030 h 698"/>
              <a:gd name="T36" fmla="*/ 1136323 w 699"/>
              <a:gd name="T37" fmla="*/ 329759 h 698"/>
              <a:gd name="T38" fmla="*/ 1160150 w 699"/>
              <a:gd name="T39" fmla="*/ 270807 h 698"/>
              <a:gd name="T40" fmla="*/ 1055681 w 699"/>
              <a:gd name="T41" fmla="*/ 152905 h 698"/>
              <a:gd name="T42" fmla="*/ 989701 w 699"/>
              <a:gd name="T43" fmla="*/ 114218 h 698"/>
              <a:gd name="T44" fmla="*/ 786262 w 699"/>
              <a:gd name="T45" fmla="*/ 178696 h 698"/>
              <a:gd name="T46" fmla="*/ 744109 w 699"/>
              <a:gd name="T47" fmla="*/ 0 h 698"/>
              <a:gd name="T48" fmla="*/ 527841 w 699"/>
              <a:gd name="T49" fmla="*/ 5527 h 698"/>
              <a:gd name="T50" fmla="*/ 504014 w 699"/>
              <a:gd name="T51" fmla="*/ 101323 h 698"/>
              <a:gd name="T52" fmla="*/ 417874 w 699"/>
              <a:gd name="T53" fmla="*/ 208172 h 698"/>
              <a:gd name="T54" fmla="*/ 267586 w 699"/>
              <a:gd name="T55" fmla="*/ 116060 h 698"/>
              <a:gd name="T56" fmla="*/ 150288 w 699"/>
              <a:gd name="T57" fmla="*/ 226594 h 698"/>
              <a:gd name="T58" fmla="*/ 113632 w 699"/>
              <a:gd name="T59" fmla="*/ 292914 h 698"/>
              <a:gd name="T60" fmla="*/ 188776 w 699"/>
              <a:gd name="T61" fmla="*/ 388710 h 698"/>
              <a:gd name="T62" fmla="*/ 21993 w 699"/>
              <a:gd name="T63" fmla="*/ 517666 h 698"/>
              <a:gd name="T64" fmla="*/ 0 w 699"/>
              <a:gd name="T65" fmla="*/ 548984 h 698"/>
              <a:gd name="T66" fmla="*/ 16495 w 699"/>
              <a:gd name="T67" fmla="*/ 757156 h 698"/>
              <a:gd name="T68" fmla="*/ 212602 w 699"/>
              <a:gd name="T69" fmla="*/ 869532 h 698"/>
              <a:gd name="T70" fmla="*/ 122796 w 699"/>
              <a:gd name="T71" fmla="*/ 983750 h 698"/>
              <a:gd name="T72" fmla="*/ 122796 w 699"/>
              <a:gd name="T73" fmla="*/ 1022436 h 698"/>
              <a:gd name="T74" fmla="*/ 262087 w 699"/>
              <a:gd name="T75" fmla="*/ 1162446 h 698"/>
              <a:gd name="T76" fmla="*/ 300576 w 699"/>
              <a:gd name="T77" fmla="*/ 1164288 h 698"/>
              <a:gd name="T78" fmla="*/ 516844 w 699"/>
              <a:gd name="T79" fmla="*/ 1260084 h 698"/>
              <a:gd name="T80" fmla="*/ 546168 w 699"/>
              <a:gd name="T81" fmla="*/ 1285875 h 698"/>
              <a:gd name="T82" fmla="*/ 758771 w 699"/>
              <a:gd name="T83" fmla="*/ 1269295 h 698"/>
              <a:gd name="T84" fmla="*/ 782597 w 699"/>
              <a:gd name="T85" fmla="*/ 1144023 h 698"/>
              <a:gd name="T86" fmla="*/ 976872 w 699"/>
              <a:gd name="T87" fmla="*/ 1164288 h 698"/>
              <a:gd name="T88" fmla="*/ 1035521 w 699"/>
              <a:gd name="T89" fmla="*/ 1153235 h 698"/>
              <a:gd name="T90" fmla="*/ 1160150 w 699"/>
              <a:gd name="T91" fmla="*/ 1022436 h 698"/>
              <a:gd name="T92" fmla="*/ 1158317 w 699"/>
              <a:gd name="T93" fmla="*/ 983750 h 698"/>
              <a:gd name="T94" fmla="*/ 1068511 w 699"/>
              <a:gd name="T95" fmla="*/ 865847 h 698"/>
              <a:gd name="T96" fmla="*/ 1264618 w 699"/>
              <a:gd name="T97" fmla="*/ 760840 h 698"/>
              <a:gd name="T98" fmla="*/ 1281113 w 699"/>
              <a:gd name="T99" fmla="*/ 550826 h 6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99"/>
              <a:gd name="T151" fmla="*/ 0 h 698"/>
              <a:gd name="T152" fmla="*/ 699 w 699"/>
              <a:gd name="T153" fmla="*/ 698 h 6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99" h="698">
                <a:moveTo>
                  <a:pt x="466" y="348"/>
                </a:moveTo>
                <a:lnTo>
                  <a:pt x="466" y="359"/>
                </a:lnTo>
                <a:lnTo>
                  <a:pt x="462" y="371"/>
                </a:lnTo>
                <a:lnTo>
                  <a:pt x="461" y="383"/>
                </a:lnTo>
                <a:lnTo>
                  <a:pt x="456" y="393"/>
                </a:lnTo>
                <a:lnTo>
                  <a:pt x="451" y="403"/>
                </a:lnTo>
                <a:lnTo>
                  <a:pt x="446" y="413"/>
                </a:lnTo>
                <a:lnTo>
                  <a:pt x="439" y="421"/>
                </a:lnTo>
                <a:lnTo>
                  <a:pt x="432" y="430"/>
                </a:lnTo>
                <a:lnTo>
                  <a:pt x="424" y="438"/>
                </a:lnTo>
                <a:lnTo>
                  <a:pt x="414" y="445"/>
                </a:lnTo>
                <a:lnTo>
                  <a:pt x="404" y="450"/>
                </a:lnTo>
                <a:lnTo>
                  <a:pt x="394" y="455"/>
                </a:lnTo>
                <a:lnTo>
                  <a:pt x="384" y="460"/>
                </a:lnTo>
                <a:lnTo>
                  <a:pt x="372" y="462"/>
                </a:lnTo>
                <a:lnTo>
                  <a:pt x="360" y="463"/>
                </a:lnTo>
                <a:lnTo>
                  <a:pt x="349" y="465"/>
                </a:lnTo>
                <a:lnTo>
                  <a:pt x="337" y="463"/>
                </a:lnTo>
                <a:lnTo>
                  <a:pt x="325" y="462"/>
                </a:lnTo>
                <a:lnTo>
                  <a:pt x="315" y="460"/>
                </a:lnTo>
                <a:lnTo>
                  <a:pt x="303" y="455"/>
                </a:lnTo>
                <a:lnTo>
                  <a:pt x="293" y="450"/>
                </a:lnTo>
                <a:lnTo>
                  <a:pt x="285" y="445"/>
                </a:lnTo>
                <a:lnTo>
                  <a:pt x="275" y="438"/>
                </a:lnTo>
                <a:lnTo>
                  <a:pt x="267" y="430"/>
                </a:lnTo>
                <a:lnTo>
                  <a:pt x="260" y="421"/>
                </a:lnTo>
                <a:lnTo>
                  <a:pt x="253" y="413"/>
                </a:lnTo>
                <a:lnTo>
                  <a:pt x="247" y="403"/>
                </a:lnTo>
                <a:lnTo>
                  <a:pt x="241" y="393"/>
                </a:lnTo>
                <a:lnTo>
                  <a:pt x="238" y="383"/>
                </a:lnTo>
                <a:lnTo>
                  <a:pt x="235" y="371"/>
                </a:lnTo>
                <a:lnTo>
                  <a:pt x="233" y="359"/>
                </a:lnTo>
                <a:lnTo>
                  <a:pt x="233" y="348"/>
                </a:lnTo>
                <a:lnTo>
                  <a:pt x="233" y="336"/>
                </a:lnTo>
                <a:lnTo>
                  <a:pt x="235" y="324"/>
                </a:lnTo>
                <a:lnTo>
                  <a:pt x="238" y="314"/>
                </a:lnTo>
                <a:lnTo>
                  <a:pt x="241" y="303"/>
                </a:lnTo>
                <a:lnTo>
                  <a:pt x="247" y="293"/>
                </a:lnTo>
                <a:lnTo>
                  <a:pt x="253" y="282"/>
                </a:lnTo>
                <a:lnTo>
                  <a:pt x="260" y="274"/>
                </a:lnTo>
                <a:lnTo>
                  <a:pt x="267" y="266"/>
                </a:lnTo>
                <a:lnTo>
                  <a:pt x="275" y="259"/>
                </a:lnTo>
                <a:lnTo>
                  <a:pt x="285" y="252"/>
                </a:lnTo>
                <a:lnTo>
                  <a:pt x="293" y="246"/>
                </a:lnTo>
                <a:lnTo>
                  <a:pt x="303" y="241"/>
                </a:lnTo>
                <a:lnTo>
                  <a:pt x="315" y="237"/>
                </a:lnTo>
                <a:lnTo>
                  <a:pt x="325" y="234"/>
                </a:lnTo>
                <a:lnTo>
                  <a:pt x="337" y="232"/>
                </a:lnTo>
                <a:lnTo>
                  <a:pt x="349" y="232"/>
                </a:lnTo>
                <a:lnTo>
                  <a:pt x="360" y="232"/>
                </a:lnTo>
                <a:lnTo>
                  <a:pt x="372" y="234"/>
                </a:lnTo>
                <a:lnTo>
                  <a:pt x="384" y="237"/>
                </a:lnTo>
                <a:lnTo>
                  <a:pt x="394" y="241"/>
                </a:lnTo>
                <a:lnTo>
                  <a:pt x="404" y="246"/>
                </a:lnTo>
                <a:lnTo>
                  <a:pt x="414" y="252"/>
                </a:lnTo>
                <a:lnTo>
                  <a:pt x="424" y="259"/>
                </a:lnTo>
                <a:lnTo>
                  <a:pt x="432" y="266"/>
                </a:lnTo>
                <a:lnTo>
                  <a:pt x="439" y="274"/>
                </a:lnTo>
                <a:lnTo>
                  <a:pt x="446" y="282"/>
                </a:lnTo>
                <a:lnTo>
                  <a:pt x="451" y="293"/>
                </a:lnTo>
                <a:lnTo>
                  <a:pt x="456" y="303"/>
                </a:lnTo>
                <a:lnTo>
                  <a:pt x="461" y="314"/>
                </a:lnTo>
                <a:lnTo>
                  <a:pt x="462" y="324"/>
                </a:lnTo>
                <a:lnTo>
                  <a:pt x="466" y="336"/>
                </a:lnTo>
                <a:lnTo>
                  <a:pt x="466" y="348"/>
                </a:lnTo>
                <a:close/>
                <a:moveTo>
                  <a:pt x="699" y="299"/>
                </a:moveTo>
                <a:lnTo>
                  <a:pt x="697" y="293"/>
                </a:lnTo>
                <a:lnTo>
                  <a:pt x="695" y="288"/>
                </a:lnTo>
                <a:lnTo>
                  <a:pt x="690" y="284"/>
                </a:lnTo>
                <a:lnTo>
                  <a:pt x="685" y="282"/>
                </a:lnTo>
                <a:lnTo>
                  <a:pt x="601" y="269"/>
                </a:lnTo>
                <a:lnTo>
                  <a:pt x="593" y="247"/>
                </a:lnTo>
                <a:lnTo>
                  <a:pt x="583" y="226"/>
                </a:lnTo>
                <a:lnTo>
                  <a:pt x="595" y="209"/>
                </a:lnTo>
                <a:lnTo>
                  <a:pt x="606" y="194"/>
                </a:lnTo>
                <a:lnTo>
                  <a:pt x="620" y="179"/>
                </a:lnTo>
                <a:lnTo>
                  <a:pt x="632" y="164"/>
                </a:lnTo>
                <a:lnTo>
                  <a:pt x="633" y="159"/>
                </a:lnTo>
                <a:lnTo>
                  <a:pt x="635" y="152"/>
                </a:lnTo>
                <a:lnTo>
                  <a:pt x="633" y="147"/>
                </a:lnTo>
                <a:lnTo>
                  <a:pt x="632" y="142"/>
                </a:lnTo>
                <a:lnTo>
                  <a:pt x="615" y="122"/>
                </a:lnTo>
                <a:lnTo>
                  <a:pt x="596" y="102"/>
                </a:lnTo>
                <a:lnTo>
                  <a:pt x="576" y="83"/>
                </a:lnTo>
                <a:lnTo>
                  <a:pt x="556" y="65"/>
                </a:lnTo>
                <a:lnTo>
                  <a:pt x="551" y="62"/>
                </a:lnTo>
                <a:lnTo>
                  <a:pt x="545" y="60"/>
                </a:lnTo>
                <a:lnTo>
                  <a:pt x="540" y="62"/>
                </a:lnTo>
                <a:lnTo>
                  <a:pt x="534" y="65"/>
                </a:lnTo>
                <a:lnTo>
                  <a:pt x="469" y="113"/>
                </a:lnTo>
                <a:lnTo>
                  <a:pt x="449" y="103"/>
                </a:lnTo>
                <a:lnTo>
                  <a:pt x="429" y="97"/>
                </a:lnTo>
                <a:lnTo>
                  <a:pt x="416" y="13"/>
                </a:lnTo>
                <a:lnTo>
                  <a:pt x="414" y="8"/>
                </a:lnTo>
                <a:lnTo>
                  <a:pt x="411" y="3"/>
                </a:lnTo>
                <a:lnTo>
                  <a:pt x="406" y="0"/>
                </a:lnTo>
                <a:lnTo>
                  <a:pt x="401" y="0"/>
                </a:lnTo>
                <a:lnTo>
                  <a:pt x="298" y="0"/>
                </a:lnTo>
                <a:lnTo>
                  <a:pt x="293" y="0"/>
                </a:lnTo>
                <a:lnTo>
                  <a:pt x="288" y="3"/>
                </a:lnTo>
                <a:lnTo>
                  <a:pt x="285" y="6"/>
                </a:lnTo>
                <a:lnTo>
                  <a:pt x="282" y="11"/>
                </a:lnTo>
                <a:lnTo>
                  <a:pt x="278" y="33"/>
                </a:lnTo>
                <a:lnTo>
                  <a:pt x="275" y="55"/>
                </a:lnTo>
                <a:lnTo>
                  <a:pt x="272" y="75"/>
                </a:lnTo>
                <a:lnTo>
                  <a:pt x="270" y="97"/>
                </a:lnTo>
                <a:lnTo>
                  <a:pt x="248" y="105"/>
                </a:lnTo>
                <a:lnTo>
                  <a:pt x="228" y="113"/>
                </a:lnTo>
                <a:lnTo>
                  <a:pt x="164" y="65"/>
                </a:lnTo>
                <a:lnTo>
                  <a:pt x="159" y="62"/>
                </a:lnTo>
                <a:lnTo>
                  <a:pt x="153" y="60"/>
                </a:lnTo>
                <a:lnTo>
                  <a:pt x="146" y="63"/>
                </a:lnTo>
                <a:lnTo>
                  <a:pt x="134" y="72"/>
                </a:lnTo>
                <a:lnTo>
                  <a:pt x="123" y="82"/>
                </a:lnTo>
                <a:lnTo>
                  <a:pt x="108" y="95"/>
                </a:lnTo>
                <a:lnTo>
                  <a:pt x="82" y="123"/>
                </a:lnTo>
                <a:lnTo>
                  <a:pt x="66" y="142"/>
                </a:lnTo>
                <a:lnTo>
                  <a:pt x="62" y="147"/>
                </a:lnTo>
                <a:lnTo>
                  <a:pt x="62" y="152"/>
                </a:lnTo>
                <a:lnTo>
                  <a:pt x="62" y="159"/>
                </a:lnTo>
                <a:lnTo>
                  <a:pt x="66" y="164"/>
                </a:lnTo>
                <a:lnTo>
                  <a:pt x="79" y="179"/>
                </a:lnTo>
                <a:lnTo>
                  <a:pt x="91" y="194"/>
                </a:lnTo>
                <a:lnTo>
                  <a:pt x="103" y="211"/>
                </a:lnTo>
                <a:lnTo>
                  <a:pt x="114" y="226"/>
                </a:lnTo>
                <a:lnTo>
                  <a:pt x="104" y="247"/>
                </a:lnTo>
                <a:lnTo>
                  <a:pt x="97" y="267"/>
                </a:lnTo>
                <a:lnTo>
                  <a:pt x="12" y="281"/>
                </a:lnTo>
                <a:lnTo>
                  <a:pt x="7" y="282"/>
                </a:lnTo>
                <a:lnTo>
                  <a:pt x="4" y="288"/>
                </a:lnTo>
                <a:lnTo>
                  <a:pt x="0" y="293"/>
                </a:lnTo>
                <a:lnTo>
                  <a:pt x="0" y="298"/>
                </a:lnTo>
                <a:lnTo>
                  <a:pt x="0" y="398"/>
                </a:lnTo>
                <a:lnTo>
                  <a:pt x="0" y="403"/>
                </a:lnTo>
                <a:lnTo>
                  <a:pt x="4" y="408"/>
                </a:lnTo>
                <a:lnTo>
                  <a:pt x="9" y="411"/>
                </a:lnTo>
                <a:lnTo>
                  <a:pt x="14" y="415"/>
                </a:lnTo>
                <a:lnTo>
                  <a:pt x="96" y="426"/>
                </a:lnTo>
                <a:lnTo>
                  <a:pt x="104" y="450"/>
                </a:lnTo>
                <a:lnTo>
                  <a:pt x="116" y="472"/>
                </a:lnTo>
                <a:lnTo>
                  <a:pt x="104" y="487"/>
                </a:lnTo>
                <a:lnTo>
                  <a:pt x="91" y="503"/>
                </a:lnTo>
                <a:lnTo>
                  <a:pt x="79" y="519"/>
                </a:lnTo>
                <a:lnTo>
                  <a:pt x="67" y="534"/>
                </a:lnTo>
                <a:lnTo>
                  <a:pt x="66" y="539"/>
                </a:lnTo>
                <a:lnTo>
                  <a:pt x="64" y="544"/>
                </a:lnTo>
                <a:lnTo>
                  <a:pt x="64" y="550"/>
                </a:lnTo>
                <a:lnTo>
                  <a:pt x="67" y="555"/>
                </a:lnTo>
                <a:lnTo>
                  <a:pt x="84" y="574"/>
                </a:lnTo>
                <a:lnTo>
                  <a:pt x="103" y="594"/>
                </a:lnTo>
                <a:lnTo>
                  <a:pt x="123" y="614"/>
                </a:lnTo>
                <a:lnTo>
                  <a:pt x="143" y="631"/>
                </a:lnTo>
                <a:lnTo>
                  <a:pt x="148" y="634"/>
                </a:lnTo>
                <a:lnTo>
                  <a:pt x="153" y="636"/>
                </a:lnTo>
                <a:lnTo>
                  <a:pt x="159" y="636"/>
                </a:lnTo>
                <a:lnTo>
                  <a:pt x="164" y="632"/>
                </a:lnTo>
                <a:lnTo>
                  <a:pt x="228" y="584"/>
                </a:lnTo>
                <a:lnTo>
                  <a:pt x="248" y="592"/>
                </a:lnTo>
                <a:lnTo>
                  <a:pt x="270" y="601"/>
                </a:lnTo>
                <a:lnTo>
                  <a:pt x="282" y="684"/>
                </a:lnTo>
                <a:lnTo>
                  <a:pt x="285" y="689"/>
                </a:lnTo>
                <a:lnTo>
                  <a:pt x="288" y="694"/>
                </a:lnTo>
                <a:lnTo>
                  <a:pt x="293" y="696"/>
                </a:lnTo>
                <a:lnTo>
                  <a:pt x="298" y="698"/>
                </a:lnTo>
                <a:lnTo>
                  <a:pt x="401" y="698"/>
                </a:lnTo>
                <a:lnTo>
                  <a:pt x="406" y="696"/>
                </a:lnTo>
                <a:lnTo>
                  <a:pt x="411" y="694"/>
                </a:lnTo>
                <a:lnTo>
                  <a:pt x="414" y="689"/>
                </a:lnTo>
                <a:lnTo>
                  <a:pt x="416" y="684"/>
                </a:lnTo>
                <a:lnTo>
                  <a:pt x="421" y="664"/>
                </a:lnTo>
                <a:lnTo>
                  <a:pt x="424" y="642"/>
                </a:lnTo>
                <a:lnTo>
                  <a:pt x="427" y="621"/>
                </a:lnTo>
                <a:lnTo>
                  <a:pt x="429" y="601"/>
                </a:lnTo>
                <a:lnTo>
                  <a:pt x="451" y="592"/>
                </a:lnTo>
                <a:lnTo>
                  <a:pt x="471" y="582"/>
                </a:lnTo>
                <a:lnTo>
                  <a:pt x="533" y="632"/>
                </a:lnTo>
                <a:lnTo>
                  <a:pt x="540" y="634"/>
                </a:lnTo>
                <a:lnTo>
                  <a:pt x="545" y="636"/>
                </a:lnTo>
                <a:lnTo>
                  <a:pt x="553" y="632"/>
                </a:lnTo>
                <a:lnTo>
                  <a:pt x="565" y="626"/>
                </a:lnTo>
                <a:lnTo>
                  <a:pt x="576" y="614"/>
                </a:lnTo>
                <a:lnTo>
                  <a:pt x="591" y="601"/>
                </a:lnTo>
                <a:lnTo>
                  <a:pt x="617" y="574"/>
                </a:lnTo>
                <a:lnTo>
                  <a:pt x="633" y="555"/>
                </a:lnTo>
                <a:lnTo>
                  <a:pt x="637" y="550"/>
                </a:lnTo>
                <a:lnTo>
                  <a:pt x="637" y="544"/>
                </a:lnTo>
                <a:lnTo>
                  <a:pt x="635" y="539"/>
                </a:lnTo>
                <a:lnTo>
                  <a:pt x="632" y="534"/>
                </a:lnTo>
                <a:lnTo>
                  <a:pt x="620" y="517"/>
                </a:lnTo>
                <a:lnTo>
                  <a:pt x="608" y="502"/>
                </a:lnTo>
                <a:lnTo>
                  <a:pt x="595" y="487"/>
                </a:lnTo>
                <a:lnTo>
                  <a:pt x="583" y="470"/>
                </a:lnTo>
                <a:lnTo>
                  <a:pt x="593" y="450"/>
                </a:lnTo>
                <a:lnTo>
                  <a:pt x="601" y="428"/>
                </a:lnTo>
                <a:lnTo>
                  <a:pt x="685" y="416"/>
                </a:lnTo>
                <a:lnTo>
                  <a:pt x="690" y="413"/>
                </a:lnTo>
                <a:lnTo>
                  <a:pt x="695" y="410"/>
                </a:lnTo>
                <a:lnTo>
                  <a:pt x="697" y="405"/>
                </a:lnTo>
                <a:lnTo>
                  <a:pt x="699" y="400"/>
                </a:lnTo>
                <a:lnTo>
                  <a:pt x="699" y="299"/>
                </a:lnTo>
                <a:close/>
              </a:path>
            </a:pathLst>
          </a:custGeom>
          <a:solidFill>
            <a:srgbClr val="CD6126"/>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2"/>
          <p:cNvGrpSpPr>
            <a:grpSpLocks/>
          </p:cNvGrpSpPr>
          <p:nvPr/>
        </p:nvGrpSpPr>
        <p:grpSpPr bwMode="auto">
          <a:xfrm>
            <a:off x="7535863" y="5541963"/>
            <a:ext cx="9312275" cy="2693987"/>
            <a:chOff x="0" y="0"/>
            <a:chExt cx="14664" cy="4244"/>
          </a:xfrm>
        </p:grpSpPr>
        <p:sp>
          <p:nvSpPr>
            <p:cNvPr id="29699" name="Shape 480"/>
            <p:cNvSpPr>
              <a:spLocks noChangeArrowheads="1"/>
            </p:cNvSpPr>
            <p:nvPr/>
          </p:nvSpPr>
          <p:spPr bwMode="auto">
            <a:xfrm>
              <a:off x="3535" y="1747"/>
              <a:ext cx="10167"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PORTFOLIO</a:t>
              </a:r>
            </a:p>
          </p:txBody>
        </p:sp>
        <p:pic>
          <p:nvPicPr>
            <p:cNvPr id="29700" name="图片 4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Freeform 55"/>
            <p:cNvSpPr>
              <a:spLocks noEditPoints="1" noChangeArrowheads="1"/>
            </p:cNvSpPr>
            <p:nvPr/>
          </p:nvSpPr>
          <p:spPr bwMode="auto">
            <a:xfrm>
              <a:off x="2082" y="1505"/>
              <a:ext cx="1710" cy="1468"/>
            </a:xfrm>
            <a:custGeom>
              <a:avLst/>
              <a:gdLst>
                <a:gd name="T0" fmla="*/ 611 w 815"/>
                <a:gd name="T1" fmla="*/ 124 h 698"/>
                <a:gd name="T2" fmla="*/ 1099 w 815"/>
                <a:gd name="T3" fmla="*/ 246 h 698"/>
                <a:gd name="T4" fmla="*/ 1710 w 815"/>
                <a:gd name="T5" fmla="*/ 860 h 698"/>
                <a:gd name="T6" fmla="*/ 1072 w 815"/>
                <a:gd name="T7" fmla="*/ 1012 h 698"/>
                <a:gd name="T8" fmla="*/ 1064 w 815"/>
                <a:gd name="T9" fmla="*/ 1035 h 698"/>
                <a:gd name="T10" fmla="*/ 1051 w 815"/>
                <a:gd name="T11" fmla="*/ 1054 h 698"/>
                <a:gd name="T12" fmla="*/ 1032 w 815"/>
                <a:gd name="T13" fmla="*/ 1066 h 698"/>
                <a:gd name="T14" fmla="*/ 1007 w 815"/>
                <a:gd name="T15" fmla="*/ 1071 h 698"/>
                <a:gd name="T16" fmla="*/ 688 w 815"/>
                <a:gd name="T17" fmla="*/ 1071 h 698"/>
                <a:gd name="T18" fmla="*/ 667 w 815"/>
                <a:gd name="T19" fmla="*/ 1060 h 698"/>
                <a:gd name="T20" fmla="*/ 650 w 815"/>
                <a:gd name="T21" fmla="*/ 1045 h 698"/>
                <a:gd name="T22" fmla="*/ 642 w 815"/>
                <a:gd name="T23" fmla="*/ 1022 h 698"/>
                <a:gd name="T24" fmla="*/ 640 w 815"/>
                <a:gd name="T25" fmla="*/ 860 h 698"/>
                <a:gd name="T26" fmla="*/ 0 w 815"/>
                <a:gd name="T27" fmla="*/ 1317 h 698"/>
                <a:gd name="T28" fmla="*/ 15 w 815"/>
                <a:gd name="T29" fmla="*/ 1378 h 698"/>
                <a:gd name="T30" fmla="*/ 46 w 815"/>
                <a:gd name="T31" fmla="*/ 1426 h 698"/>
                <a:gd name="T32" fmla="*/ 94 w 815"/>
                <a:gd name="T33" fmla="*/ 1457 h 698"/>
                <a:gd name="T34" fmla="*/ 155 w 815"/>
                <a:gd name="T35" fmla="*/ 1468 h 698"/>
                <a:gd name="T36" fmla="*/ 1588 w 815"/>
                <a:gd name="T37" fmla="*/ 1466 h 698"/>
                <a:gd name="T38" fmla="*/ 1643 w 815"/>
                <a:gd name="T39" fmla="*/ 1443 h 698"/>
                <a:gd name="T40" fmla="*/ 1683 w 815"/>
                <a:gd name="T41" fmla="*/ 1401 h 698"/>
                <a:gd name="T42" fmla="*/ 1708 w 815"/>
                <a:gd name="T43" fmla="*/ 1348 h 698"/>
                <a:gd name="T44" fmla="*/ 1710 w 815"/>
                <a:gd name="T45" fmla="*/ 860 h 698"/>
                <a:gd name="T46" fmla="*/ 734 w 815"/>
                <a:gd name="T47" fmla="*/ 860 h 698"/>
                <a:gd name="T48" fmla="*/ 976 w 815"/>
                <a:gd name="T49" fmla="*/ 980 h 698"/>
                <a:gd name="T50" fmla="*/ 1710 w 815"/>
                <a:gd name="T51" fmla="*/ 397 h 698"/>
                <a:gd name="T52" fmla="*/ 1697 w 815"/>
                <a:gd name="T53" fmla="*/ 339 h 698"/>
                <a:gd name="T54" fmla="*/ 1666 w 815"/>
                <a:gd name="T55" fmla="*/ 288 h 698"/>
                <a:gd name="T56" fmla="*/ 1616 w 815"/>
                <a:gd name="T57" fmla="*/ 257 h 698"/>
                <a:gd name="T58" fmla="*/ 1557 w 815"/>
                <a:gd name="T59" fmla="*/ 246 h 698"/>
                <a:gd name="T60" fmla="*/ 1223 w 815"/>
                <a:gd name="T61" fmla="*/ 93 h 698"/>
                <a:gd name="T62" fmla="*/ 1215 w 815"/>
                <a:gd name="T63" fmla="*/ 57 h 698"/>
                <a:gd name="T64" fmla="*/ 1194 w 815"/>
                <a:gd name="T65" fmla="*/ 29 h 698"/>
                <a:gd name="T66" fmla="*/ 1167 w 815"/>
                <a:gd name="T67" fmla="*/ 8 h 698"/>
                <a:gd name="T68" fmla="*/ 1131 w 815"/>
                <a:gd name="T69" fmla="*/ 0 h 698"/>
                <a:gd name="T70" fmla="*/ 562 w 815"/>
                <a:gd name="T71" fmla="*/ 4 h 698"/>
                <a:gd name="T72" fmla="*/ 531 w 815"/>
                <a:gd name="T73" fmla="*/ 19 h 698"/>
                <a:gd name="T74" fmla="*/ 506 w 815"/>
                <a:gd name="T75" fmla="*/ 42 h 698"/>
                <a:gd name="T76" fmla="*/ 491 w 815"/>
                <a:gd name="T77" fmla="*/ 74 h 698"/>
                <a:gd name="T78" fmla="*/ 489 w 815"/>
                <a:gd name="T79" fmla="*/ 246 h 698"/>
                <a:gd name="T80" fmla="*/ 124 w 815"/>
                <a:gd name="T81" fmla="*/ 250 h 698"/>
                <a:gd name="T82" fmla="*/ 67 w 815"/>
                <a:gd name="T83" fmla="*/ 271 h 698"/>
                <a:gd name="T84" fmla="*/ 27 w 815"/>
                <a:gd name="T85" fmla="*/ 313 h 698"/>
                <a:gd name="T86" fmla="*/ 4 w 815"/>
                <a:gd name="T87" fmla="*/ 366 h 698"/>
                <a:gd name="T88" fmla="*/ 0 w 815"/>
                <a:gd name="T89" fmla="*/ 763 h 698"/>
                <a:gd name="T90" fmla="*/ 1710 w 815"/>
                <a:gd name="T91" fmla="*/ 397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5"/>
                <a:gd name="T139" fmla="*/ 0 h 698"/>
                <a:gd name="T140" fmla="*/ 815 w 81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5" h="698">
                  <a:moveTo>
                    <a:pt x="291" y="117"/>
                  </a:moveTo>
                  <a:lnTo>
                    <a:pt x="291" y="59"/>
                  </a:lnTo>
                  <a:lnTo>
                    <a:pt x="524" y="59"/>
                  </a:lnTo>
                  <a:lnTo>
                    <a:pt x="524" y="117"/>
                  </a:lnTo>
                  <a:lnTo>
                    <a:pt x="291" y="117"/>
                  </a:lnTo>
                  <a:close/>
                  <a:moveTo>
                    <a:pt x="815" y="409"/>
                  </a:moveTo>
                  <a:lnTo>
                    <a:pt x="511" y="409"/>
                  </a:lnTo>
                  <a:lnTo>
                    <a:pt x="511" y="481"/>
                  </a:lnTo>
                  <a:lnTo>
                    <a:pt x="509" y="486"/>
                  </a:lnTo>
                  <a:lnTo>
                    <a:pt x="507" y="492"/>
                  </a:lnTo>
                  <a:lnTo>
                    <a:pt x="506" y="497"/>
                  </a:lnTo>
                  <a:lnTo>
                    <a:pt x="501" y="501"/>
                  </a:lnTo>
                  <a:lnTo>
                    <a:pt x="497" y="504"/>
                  </a:lnTo>
                  <a:lnTo>
                    <a:pt x="492" y="507"/>
                  </a:lnTo>
                  <a:lnTo>
                    <a:pt x="487" y="509"/>
                  </a:lnTo>
                  <a:lnTo>
                    <a:pt x="480" y="509"/>
                  </a:lnTo>
                  <a:lnTo>
                    <a:pt x="335" y="509"/>
                  </a:lnTo>
                  <a:lnTo>
                    <a:pt x="328" y="509"/>
                  </a:lnTo>
                  <a:lnTo>
                    <a:pt x="323" y="507"/>
                  </a:lnTo>
                  <a:lnTo>
                    <a:pt x="318" y="504"/>
                  </a:lnTo>
                  <a:lnTo>
                    <a:pt x="315" y="501"/>
                  </a:lnTo>
                  <a:lnTo>
                    <a:pt x="310" y="497"/>
                  </a:lnTo>
                  <a:lnTo>
                    <a:pt x="308" y="492"/>
                  </a:lnTo>
                  <a:lnTo>
                    <a:pt x="306" y="486"/>
                  </a:lnTo>
                  <a:lnTo>
                    <a:pt x="305" y="481"/>
                  </a:lnTo>
                  <a:lnTo>
                    <a:pt x="305" y="409"/>
                  </a:lnTo>
                  <a:lnTo>
                    <a:pt x="0" y="409"/>
                  </a:lnTo>
                  <a:lnTo>
                    <a:pt x="0" y="626"/>
                  </a:lnTo>
                  <a:lnTo>
                    <a:pt x="2" y="641"/>
                  </a:lnTo>
                  <a:lnTo>
                    <a:pt x="7" y="655"/>
                  </a:lnTo>
                  <a:lnTo>
                    <a:pt x="13" y="666"/>
                  </a:lnTo>
                  <a:lnTo>
                    <a:pt x="22" y="678"/>
                  </a:lnTo>
                  <a:lnTo>
                    <a:pt x="32" y="686"/>
                  </a:lnTo>
                  <a:lnTo>
                    <a:pt x="45" y="693"/>
                  </a:lnTo>
                  <a:lnTo>
                    <a:pt x="59" y="697"/>
                  </a:lnTo>
                  <a:lnTo>
                    <a:pt x="74" y="698"/>
                  </a:lnTo>
                  <a:lnTo>
                    <a:pt x="742" y="698"/>
                  </a:lnTo>
                  <a:lnTo>
                    <a:pt x="757" y="697"/>
                  </a:lnTo>
                  <a:lnTo>
                    <a:pt x="770" y="693"/>
                  </a:lnTo>
                  <a:lnTo>
                    <a:pt x="783" y="686"/>
                  </a:lnTo>
                  <a:lnTo>
                    <a:pt x="794" y="678"/>
                  </a:lnTo>
                  <a:lnTo>
                    <a:pt x="802" y="666"/>
                  </a:lnTo>
                  <a:lnTo>
                    <a:pt x="809" y="655"/>
                  </a:lnTo>
                  <a:lnTo>
                    <a:pt x="814" y="641"/>
                  </a:lnTo>
                  <a:lnTo>
                    <a:pt x="815" y="626"/>
                  </a:lnTo>
                  <a:lnTo>
                    <a:pt x="815" y="409"/>
                  </a:lnTo>
                  <a:close/>
                  <a:moveTo>
                    <a:pt x="465" y="409"/>
                  </a:moveTo>
                  <a:lnTo>
                    <a:pt x="350" y="409"/>
                  </a:lnTo>
                  <a:lnTo>
                    <a:pt x="350" y="466"/>
                  </a:lnTo>
                  <a:lnTo>
                    <a:pt x="465" y="466"/>
                  </a:lnTo>
                  <a:lnTo>
                    <a:pt x="465" y="409"/>
                  </a:lnTo>
                  <a:close/>
                  <a:moveTo>
                    <a:pt x="815" y="189"/>
                  </a:moveTo>
                  <a:lnTo>
                    <a:pt x="814" y="174"/>
                  </a:lnTo>
                  <a:lnTo>
                    <a:pt x="809" y="161"/>
                  </a:lnTo>
                  <a:lnTo>
                    <a:pt x="802" y="149"/>
                  </a:lnTo>
                  <a:lnTo>
                    <a:pt x="794" y="137"/>
                  </a:lnTo>
                  <a:lnTo>
                    <a:pt x="783" y="129"/>
                  </a:lnTo>
                  <a:lnTo>
                    <a:pt x="770" y="122"/>
                  </a:lnTo>
                  <a:lnTo>
                    <a:pt x="757" y="119"/>
                  </a:lnTo>
                  <a:lnTo>
                    <a:pt x="742" y="117"/>
                  </a:lnTo>
                  <a:lnTo>
                    <a:pt x="583" y="117"/>
                  </a:lnTo>
                  <a:lnTo>
                    <a:pt x="583" y="44"/>
                  </a:lnTo>
                  <a:lnTo>
                    <a:pt x="581" y="35"/>
                  </a:lnTo>
                  <a:lnTo>
                    <a:pt x="579" y="27"/>
                  </a:lnTo>
                  <a:lnTo>
                    <a:pt x="574" y="20"/>
                  </a:lnTo>
                  <a:lnTo>
                    <a:pt x="569" y="14"/>
                  </a:lnTo>
                  <a:lnTo>
                    <a:pt x="562" y="9"/>
                  </a:lnTo>
                  <a:lnTo>
                    <a:pt x="556" y="4"/>
                  </a:lnTo>
                  <a:lnTo>
                    <a:pt x="547" y="2"/>
                  </a:lnTo>
                  <a:lnTo>
                    <a:pt x="539" y="0"/>
                  </a:lnTo>
                  <a:lnTo>
                    <a:pt x="276" y="0"/>
                  </a:lnTo>
                  <a:lnTo>
                    <a:pt x="268" y="2"/>
                  </a:lnTo>
                  <a:lnTo>
                    <a:pt x="259" y="4"/>
                  </a:lnTo>
                  <a:lnTo>
                    <a:pt x="253" y="9"/>
                  </a:lnTo>
                  <a:lnTo>
                    <a:pt x="246" y="14"/>
                  </a:lnTo>
                  <a:lnTo>
                    <a:pt x="241" y="20"/>
                  </a:lnTo>
                  <a:lnTo>
                    <a:pt x="236" y="27"/>
                  </a:lnTo>
                  <a:lnTo>
                    <a:pt x="234" y="35"/>
                  </a:lnTo>
                  <a:lnTo>
                    <a:pt x="233" y="44"/>
                  </a:lnTo>
                  <a:lnTo>
                    <a:pt x="233" y="117"/>
                  </a:lnTo>
                  <a:lnTo>
                    <a:pt x="74" y="117"/>
                  </a:lnTo>
                  <a:lnTo>
                    <a:pt x="59" y="119"/>
                  </a:lnTo>
                  <a:lnTo>
                    <a:pt x="45" y="122"/>
                  </a:lnTo>
                  <a:lnTo>
                    <a:pt x="32" y="129"/>
                  </a:lnTo>
                  <a:lnTo>
                    <a:pt x="22" y="137"/>
                  </a:lnTo>
                  <a:lnTo>
                    <a:pt x="13" y="149"/>
                  </a:lnTo>
                  <a:lnTo>
                    <a:pt x="7" y="161"/>
                  </a:lnTo>
                  <a:lnTo>
                    <a:pt x="2" y="174"/>
                  </a:lnTo>
                  <a:lnTo>
                    <a:pt x="0" y="189"/>
                  </a:lnTo>
                  <a:lnTo>
                    <a:pt x="0" y="363"/>
                  </a:lnTo>
                  <a:lnTo>
                    <a:pt x="815" y="363"/>
                  </a:lnTo>
                  <a:lnTo>
                    <a:pt x="815" y="189"/>
                  </a:lnTo>
                  <a:close/>
                </a:path>
              </a:pathLst>
            </a:custGeom>
            <a:solidFill>
              <a:srgbClr val="449EAF"/>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1000" fill="hold"/>
                                        <p:tgtEl>
                                          <p:spTgt spid="30722"/>
                                        </p:tgtEl>
                                        <p:attrNameLst>
                                          <p:attrName>ppt_x</p:attrName>
                                        </p:attrNameLst>
                                      </p:cBhvr>
                                      <p:tavLst>
                                        <p:tav tm="0">
                                          <p:val>
                                            <p:strVal val="0-#ppt_w/2"/>
                                          </p:val>
                                        </p:tav>
                                        <p:tav tm="100000">
                                          <p:val>
                                            <p:strVal val="#ppt_x"/>
                                          </p:val>
                                        </p:tav>
                                      </p:tavLst>
                                    </p:anim>
                                    <p:anim calcmode="lin" valueType="num">
                                      <p:cBhvr additive="base">
                                        <p:cTn id="8" dur="1000" fill="hold"/>
                                        <p:tgtEl>
                                          <p:spTgt spid="307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4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1763" y="1087438"/>
            <a:ext cx="21463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23" name="Group 488"/>
          <p:cNvGrpSpPr>
            <a:grpSpLocks/>
          </p:cNvGrpSpPr>
          <p:nvPr/>
        </p:nvGrpSpPr>
        <p:grpSpPr bwMode="auto">
          <a:xfrm>
            <a:off x="9831388" y="1693863"/>
            <a:ext cx="6515100" cy="920750"/>
            <a:chOff x="0" y="0"/>
            <a:chExt cx="6515142" cy="921518"/>
          </a:xfrm>
        </p:grpSpPr>
        <p:sp>
          <p:nvSpPr>
            <p:cNvPr id="30751" name="Shape 487"/>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PORTFOLIO</a:t>
              </a:r>
            </a:p>
          </p:txBody>
        </p:sp>
        <p:pic>
          <p:nvPicPr>
            <p:cNvPr id="30752" name="图片 48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724" name="Group 517"/>
          <p:cNvGrpSpPr>
            <a:grpSpLocks/>
          </p:cNvGrpSpPr>
          <p:nvPr/>
        </p:nvGrpSpPr>
        <p:grpSpPr bwMode="auto">
          <a:xfrm>
            <a:off x="-558800" y="4459288"/>
            <a:ext cx="25504775" cy="6615112"/>
            <a:chOff x="0" y="0"/>
            <a:chExt cx="25508229" cy="6615260"/>
          </a:xfrm>
        </p:grpSpPr>
        <p:sp>
          <p:nvSpPr>
            <p:cNvPr id="30726" name="Shape 492"/>
            <p:cNvSpPr>
              <a:spLocks noChangeArrowheads="1"/>
            </p:cNvSpPr>
            <p:nvPr/>
          </p:nvSpPr>
          <p:spPr bwMode="auto">
            <a:xfrm>
              <a:off x="0" y="22333"/>
              <a:ext cx="5204619" cy="332561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sp>
          <p:nvSpPr>
            <p:cNvPr id="30727" name="Shape 493"/>
            <p:cNvSpPr>
              <a:spLocks noChangeArrowheads="1"/>
            </p:cNvSpPr>
            <p:nvPr/>
          </p:nvSpPr>
          <p:spPr bwMode="auto">
            <a:xfrm>
              <a:off x="5079463" y="3255654"/>
              <a:ext cx="5204620" cy="335101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sp>
          <p:nvSpPr>
            <p:cNvPr id="30728" name="Shape 494"/>
            <p:cNvSpPr>
              <a:spLocks noChangeArrowheads="1"/>
            </p:cNvSpPr>
            <p:nvPr/>
          </p:nvSpPr>
          <p:spPr bwMode="auto">
            <a:xfrm>
              <a:off x="15187800" y="3285841"/>
              <a:ext cx="5204619" cy="3320828"/>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sp>
          <p:nvSpPr>
            <p:cNvPr id="30729" name="Shape 495"/>
            <p:cNvSpPr>
              <a:spLocks noChangeArrowheads="1"/>
            </p:cNvSpPr>
            <p:nvPr/>
          </p:nvSpPr>
          <p:spPr bwMode="auto">
            <a:xfrm>
              <a:off x="20303610" y="0"/>
              <a:ext cx="5204620" cy="32702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sp>
          <p:nvSpPr>
            <p:cNvPr id="30730" name="Shape 496"/>
            <p:cNvSpPr>
              <a:spLocks noChangeArrowheads="1"/>
            </p:cNvSpPr>
            <p:nvPr/>
          </p:nvSpPr>
          <p:spPr bwMode="auto">
            <a:xfrm>
              <a:off x="10155140" y="0"/>
              <a:ext cx="5204620" cy="3270251"/>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grpSp>
          <p:nvGrpSpPr>
            <p:cNvPr id="30731" name="Group 500"/>
            <p:cNvGrpSpPr>
              <a:grpSpLocks/>
            </p:cNvGrpSpPr>
            <p:nvPr/>
          </p:nvGrpSpPr>
          <p:grpSpPr bwMode="auto">
            <a:xfrm>
              <a:off x="5143346" y="22333"/>
              <a:ext cx="5073484" cy="3270140"/>
              <a:chOff x="0" y="0"/>
              <a:chExt cx="5073482" cy="3270138"/>
            </a:xfrm>
          </p:grpSpPr>
          <p:sp>
            <p:nvSpPr>
              <p:cNvPr id="30748" name="Shape 497"/>
              <p:cNvSpPr>
                <a:spLocks noChangeArrowheads="1"/>
              </p:cNvSpPr>
              <p:nvPr/>
            </p:nvSpPr>
            <p:spPr bwMode="auto">
              <a:xfrm>
                <a:off x="0" y="0"/>
                <a:ext cx="5073483" cy="3270139"/>
              </a:xfrm>
              <a:prstGeom prst="rect">
                <a:avLst/>
              </a:prstGeom>
              <a:solidFill>
                <a:srgbClr val="47AD9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0749" name="Shape 498"/>
              <p:cNvSpPr>
                <a:spLocks noChangeArrowheads="1"/>
              </p:cNvSpPr>
              <p:nvPr/>
            </p:nvSpPr>
            <p:spPr bwMode="auto">
              <a:xfrm>
                <a:off x="860542" y="974837"/>
                <a:ext cx="3347858" cy="18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Open Sans" charset="0"/>
                    <a:ea typeface="Lato"/>
                    <a:cs typeface="Lato"/>
                    <a:sym typeface="Lato"/>
                  </a:rPr>
                  <a:t>Lorem Ipsum is simply dummy text of the printing and typesetting industry. Lorem Ipsum has been the industry's</a:t>
                </a:r>
              </a:p>
            </p:txBody>
          </p:sp>
          <p:sp>
            <p:nvSpPr>
              <p:cNvPr id="30750" name="Shape 499"/>
              <p:cNvSpPr>
                <a:spLocks noChangeArrowheads="1"/>
              </p:cNvSpPr>
              <p:nvPr/>
            </p:nvSpPr>
            <p:spPr bwMode="auto">
              <a:xfrm>
                <a:off x="41377" y="480032"/>
                <a:ext cx="4994099" cy="46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Open Sans Semibold" charset="0"/>
                    <a:ea typeface="Lato"/>
                    <a:cs typeface="Lato"/>
                    <a:sym typeface="Lato"/>
                  </a:rPr>
                  <a:t>PRESENTATION</a:t>
                </a:r>
              </a:p>
            </p:txBody>
          </p:sp>
        </p:grpSp>
        <p:grpSp>
          <p:nvGrpSpPr>
            <p:cNvPr id="30732" name="Group 504"/>
            <p:cNvGrpSpPr>
              <a:grpSpLocks/>
            </p:cNvGrpSpPr>
            <p:nvPr/>
          </p:nvGrpSpPr>
          <p:grpSpPr bwMode="auto">
            <a:xfrm>
              <a:off x="15255554" y="22333"/>
              <a:ext cx="5073483" cy="3270140"/>
              <a:chOff x="0" y="0"/>
              <a:chExt cx="5073482" cy="3270138"/>
            </a:xfrm>
          </p:grpSpPr>
          <p:sp>
            <p:nvSpPr>
              <p:cNvPr id="30745" name="Shape 501"/>
              <p:cNvSpPr>
                <a:spLocks noChangeArrowheads="1"/>
              </p:cNvSpPr>
              <p:nvPr/>
            </p:nvSpPr>
            <p:spPr bwMode="auto">
              <a:xfrm>
                <a:off x="0" y="0"/>
                <a:ext cx="5073483" cy="3270139"/>
              </a:xfrm>
              <a:prstGeom prst="rect">
                <a:avLst/>
              </a:prstGeom>
              <a:solidFill>
                <a:srgbClr val="DBB7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0746" name="Shape 502"/>
              <p:cNvSpPr>
                <a:spLocks noChangeArrowheads="1"/>
              </p:cNvSpPr>
              <p:nvPr/>
            </p:nvSpPr>
            <p:spPr bwMode="auto">
              <a:xfrm>
                <a:off x="818501" y="974837"/>
                <a:ext cx="3347859" cy="18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Open Sans" charset="0"/>
                    <a:ea typeface="Lato"/>
                    <a:cs typeface="Lato"/>
                    <a:sym typeface="Lato"/>
                  </a:rPr>
                  <a:t>Lorem Ipsum is simply dummy text of the printing and typesetting industry. Lorem Ipsum has been the industry's</a:t>
                </a:r>
              </a:p>
            </p:txBody>
          </p:sp>
          <p:sp>
            <p:nvSpPr>
              <p:cNvPr id="30747" name="Shape 503"/>
              <p:cNvSpPr>
                <a:spLocks noChangeArrowheads="1"/>
              </p:cNvSpPr>
              <p:nvPr/>
            </p:nvSpPr>
            <p:spPr bwMode="auto">
              <a:xfrm>
                <a:off x="20553" y="460262"/>
                <a:ext cx="4943756" cy="46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Open Sans Semibold" charset="0"/>
                    <a:ea typeface="Lato"/>
                    <a:cs typeface="Lato"/>
                    <a:sym typeface="Lato"/>
                  </a:rPr>
                  <a:t>BUSSINESS CARD</a:t>
                </a:r>
              </a:p>
            </p:txBody>
          </p:sp>
        </p:grpSp>
        <p:grpSp>
          <p:nvGrpSpPr>
            <p:cNvPr id="30733" name="Group 508"/>
            <p:cNvGrpSpPr>
              <a:grpSpLocks/>
            </p:cNvGrpSpPr>
            <p:nvPr/>
          </p:nvGrpSpPr>
          <p:grpSpPr bwMode="auto">
            <a:xfrm>
              <a:off x="19678" y="3277250"/>
              <a:ext cx="5178784" cy="3338011"/>
              <a:chOff x="0" y="0"/>
              <a:chExt cx="5178783" cy="3338010"/>
            </a:xfrm>
          </p:grpSpPr>
          <p:sp>
            <p:nvSpPr>
              <p:cNvPr id="30742" name="Shape 505"/>
              <p:cNvSpPr>
                <a:spLocks noChangeArrowheads="1"/>
              </p:cNvSpPr>
              <p:nvPr/>
            </p:nvSpPr>
            <p:spPr bwMode="auto">
              <a:xfrm>
                <a:off x="0" y="0"/>
                <a:ext cx="5178784" cy="3338011"/>
              </a:xfrm>
              <a:prstGeom prst="rect">
                <a:avLst/>
              </a:prstGeom>
              <a:solidFill>
                <a:srgbClr val="2980B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0743" name="Shape 506"/>
              <p:cNvSpPr>
                <a:spLocks noChangeArrowheads="1"/>
              </p:cNvSpPr>
              <p:nvPr/>
            </p:nvSpPr>
            <p:spPr bwMode="auto">
              <a:xfrm>
                <a:off x="880720" y="944909"/>
                <a:ext cx="3417343" cy="1853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Open Sans" charset="0"/>
                    <a:ea typeface="Lato"/>
                    <a:cs typeface="Lato"/>
                    <a:sym typeface="Lato"/>
                  </a:rPr>
                  <a:t>Lorem Ipsum is simply dummy text of the printing and typesetting industry. Lorem Ipsum has been the industry's</a:t>
                </a:r>
              </a:p>
            </p:txBody>
          </p:sp>
          <p:sp>
            <p:nvSpPr>
              <p:cNvPr id="30744" name="Shape 507"/>
              <p:cNvSpPr>
                <a:spLocks noChangeArrowheads="1"/>
              </p:cNvSpPr>
              <p:nvPr/>
            </p:nvSpPr>
            <p:spPr bwMode="auto">
              <a:xfrm>
                <a:off x="49935" y="419653"/>
                <a:ext cx="5078727" cy="47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Open Sans Semibold" charset="0"/>
                    <a:ea typeface="Lato"/>
                    <a:cs typeface="Lato"/>
                    <a:sym typeface="Lato"/>
                  </a:rPr>
                  <a:t>EVENT TICKET</a:t>
                </a:r>
              </a:p>
            </p:txBody>
          </p:sp>
        </p:grpSp>
        <p:grpSp>
          <p:nvGrpSpPr>
            <p:cNvPr id="30734" name="Group 512"/>
            <p:cNvGrpSpPr>
              <a:grpSpLocks/>
            </p:cNvGrpSpPr>
            <p:nvPr/>
          </p:nvGrpSpPr>
          <p:grpSpPr bwMode="auto">
            <a:xfrm>
              <a:off x="10178414" y="3283448"/>
              <a:ext cx="5152124" cy="3320828"/>
              <a:chOff x="0" y="0"/>
              <a:chExt cx="5152123" cy="3320827"/>
            </a:xfrm>
          </p:grpSpPr>
          <p:sp>
            <p:nvSpPr>
              <p:cNvPr id="30739" name="Shape 509"/>
              <p:cNvSpPr>
                <a:spLocks noChangeArrowheads="1"/>
              </p:cNvSpPr>
              <p:nvPr/>
            </p:nvSpPr>
            <p:spPr bwMode="auto">
              <a:xfrm>
                <a:off x="0" y="0"/>
                <a:ext cx="5152124" cy="3320828"/>
              </a:xfrm>
              <a:prstGeom prst="rect">
                <a:avLst/>
              </a:prstGeom>
              <a:solidFill>
                <a:srgbClr val="EB636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0740" name="Shape 510"/>
              <p:cNvSpPr>
                <a:spLocks noChangeArrowheads="1"/>
              </p:cNvSpPr>
              <p:nvPr/>
            </p:nvSpPr>
            <p:spPr bwMode="auto">
              <a:xfrm>
                <a:off x="794167" y="1039737"/>
                <a:ext cx="3399751" cy="184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Open Sans" charset="0"/>
                    <a:ea typeface="Lato"/>
                    <a:cs typeface="Lato"/>
                    <a:sym typeface="Lato"/>
                  </a:rPr>
                  <a:t>Lorem Ipsum is simply dummy text of the printing and typesetting industry. Lorem Ipsum has been the industry's</a:t>
                </a:r>
              </a:p>
            </p:txBody>
          </p:sp>
          <p:sp>
            <p:nvSpPr>
              <p:cNvPr id="30741" name="Shape 511"/>
              <p:cNvSpPr>
                <a:spLocks noChangeArrowheads="1"/>
              </p:cNvSpPr>
              <p:nvPr/>
            </p:nvSpPr>
            <p:spPr bwMode="auto">
              <a:xfrm>
                <a:off x="29990" y="517185"/>
                <a:ext cx="4928105" cy="47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Open Sans Semibold" charset="0"/>
                    <a:ea typeface="Lato"/>
                    <a:cs typeface="Lato"/>
                    <a:sym typeface="Lato"/>
                  </a:rPr>
                  <a:t>MAGAZINE</a:t>
                </a:r>
              </a:p>
            </p:txBody>
          </p:sp>
        </p:grpSp>
        <p:grpSp>
          <p:nvGrpSpPr>
            <p:cNvPr id="30735" name="Group 516"/>
            <p:cNvGrpSpPr>
              <a:grpSpLocks/>
            </p:cNvGrpSpPr>
            <p:nvPr/>
          </p:nvGrpSpPr>
          <p:grpSpPr bwMode="auto">
            <a:xfrm>
              <a:off x="20309413" y="3278661"/>
              <a:ext cx="5159551" cy="3325615"/>
              <a:chOff x="0" y="0"/>
              <a:chExt cx="5159550" cy="3325614"/>
            </a:xfrm>
          </p:grpSpPr>
          <p:sp>
            <p:nvSpPr>
              <p:cNvPr id="30736" name="Shape 513"/>
              <p:cNvSpPr>
                <a:spLocks noChangeArrowheads="1"/>
              </p:cNvSpPr>
              <p:nvPr/>
            </p:nvSpPr>
            <p:spPr bwMode="auto">
              <a:xfrm>
                <a:off x="0" y="0"/>
                <a:ext cx="5159551" cy="3325615"/>
              </a:xfrm>
              <a:prstGeom prst="rect">
                <a:avLst/>
              </a:prstGeom>
              <a:solidFill>
                <a:srgbClr val="374C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0737" name="Shape 514"/>
              <p:cNvSpPr>
                <a:spLocks noChangeArrowheads="1"/>
              </p:cNvSpPr>
              <p:nvPr/>
            </p:nvSpPr>
            <p:spPr bwMode="auto">
              <a:xfrm>
                <a:off x="687275" y="1039728"/>
                <a:ext cx="3404652" cy="184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Open Sans" charset="0"/>
                    <a:ea typeface="Lato"/>
                    <a:cs typeface="Lato"/>
                    <a:sym typeface="Lato"/>
                  </a:rPr>
                  <a:t>Lorem Ipsum is simply dummy text of the printing and typesetting industry. Lorem Ipsum has been the industry's</a:t>
                </a:r>
              </a:p>
            </p:txBody>
          </p:sp>
          <p:sp>
            <p:nvSpPr>
              <p:cNvPr id="30738" name="Shape 515"/>
              <p:cNvSpPr>
                <a:spLocks noChangeArrowheads="1"/>
              </p:cNvSpPr>
              <p:nvPr/>
            </p:nvSpPr>
            <p:spPr bwMode="auto">
              <a:xfrm>
                <a:off x="53727" y="516423"/>
                <a:ext cx="4141994" cy="47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Open Sans Semibold" charset="0"/>
                    <a:ea typeface="Lato"/>
                    <a:cs typeface="Lato"/>
                    <a:sym typeface="Lato"/>
                  </a:rPr>
                  <a:t>BOOK COVER</a:t>
                </a:r>
              </a:p>
            </p:txBody>
          </p:sp>
        </p:grpSp>
      </p:grpSp>
      <p:sp>
        <p:nvSpPr>
          <p:cNvPr id="30725" name="Freeform 55"/>
          <p:cNvSpPr>
            <a:spLocks noEditPoints="1" noChangeArrowheads="1"/>
          </p:cNvSpPr>
          <p:nvPr/>
        </p:nvSpPr>
        <p:spPr bwMode="auto">
          <a:xfrm>
            <a:off x="8320088" y="1651000"/>
            <a:ext cx="1085850" cy="933450"/>
          </a:xfrm>
          <a:custGeom>
            <a:avLst/>
            <a:gdLst>
              <a:gd name="T0" fmla="*/ 387708 w 815"/>
              <a:gd name="T1" fmla="*/ 78902 h 698"/>
              <a:gd name="T2" fmla="*/ 698142 w 815"/>
              <a:gd name="T3" fmla="*/ 156467 h 698"/>
              <a:gd name="T4" fmla="*/ 1085850 w 815"/>
              <a:gd name="T5" fmla="*/ 546964 h 698"/>
              <a:gd name="T6" fmla="*/ 680821 w 815"/>
              <a:gd name="T7" fmla="*/ 643251 h 698"/>
              <a:gd name="T8" fmla="*/ 675492 w 815"/>
              <a:gd name="T9" fmla="*/ 657962 h 698"/>
              <a:gd name="T10" fmla="*/ 667498 w 815"/>
              <a:gd name="T11" fmla="*/ 669998 h 698"/>
              <a:gd name="T12" fmla="*/ 655507 w 815"/>
              <a:gd name="T13" fmla="*/ 678022 h 698"/>
              <a:gd name="T14" fmla="*/ 639519 w 815"/>
              <a:gd name="T15" fmla="*/ 680696 h 698"/>
              <a:gd name="T16" fmla="*/ 437005 w 815"/>
              <a:gd name="T17" fmla="*/ 680696 h 698"/>
              <a:gd name="T18" fmla="*/ 423681 w 815"/>
              <a:gd name="T19" fmla="*/ 674010 h 698"/>
              <a:gd name="T20" fmla="*/ 413023 w 815"/>
              <a:gd name="T21" fmla="*/ 664648 h 698"/>
              <a:gd name="T22" fmla="*/ 407693 w 815"/>
              <a:gd name="T23" fmla="*/ 649938 h 698"/>
              <a:gd name="T24" fmla="*/ 406361 w 815"/>
              <a:gd name="T25" fmla="*/ 546964 h 698"/>
              <a:gd name="T26" fmla="*/ 0 w 815"/>
              <a:gd name="T27" fmla="*/ 837163 h 698"/>
              <a:gd name="T28" fmla="*/ 9326 w 815"/>
              <a:gd name="T29" fmla="*/ 875945 h 698"/>
              <a:gd name="T30" fmla="*/ 29311 w 815"/>
              <a:gd name="T31" fmla="*/ 906704 h 698"/>
              <a:gd name="T32" fmla="*/ 59955 w 815"/>
              <a:gd name="T33" fmla="*/ 926763 h 698"/>
              <a:gd name="T34" fmla="*/ 98593 w 815"/>
              <a:gd name="T35" fmla="*/ 933450 h 698"/>
              <a:gd name="T36" fmla="*/ 1008575 w 815"/>
              <a:gd name="T37" fmla="*/ 932113 h 698"/>
              <a:gd name="T38" fmla="*/ 1043215 w 815"/>
              <a:gd name="T39" fmla="*/ 917402 h 698"/>
              <a:gd name="T40" fmla="*/ 1068530 w 815"/>
              <a:gd name="T41" fmla="*/ 890656 h 698"/>
              <a:gd name="T42" fmla="*/ 1084518 w 815"/>
              <a:gd name="T43" fmla="*/ 857223 h 698"/>
              <a:gd name="T44" fmla="*/ 1085850 w 815"/>
              <a:gd name="T45" fmla="*/ 546964 h 698"/>
              <a:gd name="T46" fmla="*/ 466316 w 815"/>
              <a:gd name="T47" fmla="*/ 546964 h 698"/>
              <a:gd name="T48" fmla="*/ 619534 w 815"/>
              <a:gd name="T49" fmla="*/ 623192 h 698"/>
              <a:gd name="T50" fmla="*/ 1085850 w 815"/>
              <a:gd name="T51" fmla="*/ 252754 h 698"/>
              <a:gd name="T52" fmla="*/ 1077856 w 815"/>
              <a:gd name="T53" fmla="*/ 215309 h 698"/>
              <a:gd name="T54" fmla="*/ 1057871 w 815"/>
              <a:gd name="T55" fmla="*/ 183213 h 698"/>
              <a:gd name="T56" fmla="*/ 1025895 w 815"/>
              <a:gd name="T57" fmla="*/ 163153 h 698"/>
              <a:gd name="T58" fmla="*/ 988590 w 815"/>
              <a:gd name="T59" fmla="*/ 156467 h 698"/>
              <a:gd name="T60" fmla="*/ 776749 w 815"/>
              <a:gd name="T61" fmla="*/ 58842 h 698"/>
              <a:gd name="T62" fmla="*/ 771420 w 815"/>
              <a:gd name="T63" fmla="*/ 36108 h 698"/>
              <a:gd name="T64" fmla="*/ 758097 w 815"/>
              <a:gd name="T65" fmla="*/ 18722 h 698"/>
              <a:gd name="T66" fmla="*/ 740776 w 815"/>
              <a:gd name="T67" fmla="*/ 5349 h 698"/>
              <a:gd name="T68" fmla="*/ 718127 w 815"/>
              <a:gd name="T69" fmla="*/ 0 h 698"/>
              <a:gd name="T70" fmla="*/ 357065 w 815"/>
              <a:gd name="T71" fmla="*/ 2675 h 698"/>
              <a:gd name="T72" fmla="*/ 337080 w 815"/>
              <a:gd name="T73" fmla="*/ 12036 h 698"/>
              <a:gd name="T74" fmla="*/ 321092 w 815"/>
              <a:gd name="T75" fmla="*/ 26746 h 698"/>
              <a:gd name="T76" fmla="*/ 311766 w 815"/>
              <a:gd name="T77" fmla="*/ 46806 h 698"/>
              <a:gd name="T78" fmla="*/ 310433 w 815"/>
              <a:gd name="T79" fmla="*/ 156467 h 698"/>
              <a:gd name="T80" fmla="*/ 78608 w 815"/>
              <a:gd name="T81" fmla="*/ 159141 h 698"/>
              <a:gd name="T82" fmla="*/ 42635 w 815"/>
              <a:gd name="T83" fmla="*/ 172514 h 698"/>
              <a:gd name="T84" fmla="*/ 17320 w 815"/>
              <a:gd name="T85" fmla="*/ 199261 h 698"/>
              <a:gd name="T86" fmla="*/ 2665 w 815"/>
              <a:gd name="T87" fmla="*/ 232694 h 698"/>
              <a:gd name="T88" fmla="*/ 0 w 815"/>
              <a:gd name="T89" fmla="*/ 485447 h 698"/>
              <a:gd name="T90" fmla="*/ 1085850 w 815"/>
              <a:gd name="T91" fmla="*/ 252754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5"/>
              <a:gd name="T139" fmla="*/ 0 h 698"/>
              <a:gd name="T140" fmla="*/ 815 w 81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5" h="698">
                <a:moveTo>
                  <a:pt x="291" y="117"/>
                </a:moveTo>
                <a:lnTo>
                  <a:pt x="291" y="59"/>
                </a:lnTo>
                <a:lnTo>
                  <a:pt x="524" y="59"/>
                </a:lnTo>
                <a:lnTo>
                  <a:pt x="524" y="117"/>
                </a:lnTo>
                <a:lnTo>
                  <a:pt x="291" y="117"/>
                </a:lnTo>
                <a:close/>
                <a:moveTo>
                  <a:pt x="815" y="409"/>
                </a:moveTo>
                <a:lnTo>
                  <a:pt x="511" y="409"/>
                </a:lnTo>
                <a:lnTo>
                  <a:pt x="511" y="481"/>
                </a:lnTo>
                <a:lnTo>
                  <a:pt x="509" y="486"/>
                </a:lnTo>
                <a:lnTo>
                  <a:pt x="507" y="492"/>
                </a:lnTo>
                <a:lnTo>
                  <a:pt x="506" y="497"/>
                </a:lnTo>
                <a:lnTo>
                  <a:pt x="501" y="501"/>
                </a:lnTo>
                <a:lnTo>
                  <a:pt x="497" y="504"/>
                </a:lnTo>
                <a:lnTo>
                  <a:pt x="492" y="507"/>
                </a:lnTo>
                <a:lnTo>
                  <a:pt x="487" y="509"/>
                </a:lnTo>
                <a:lnTo>
                  <a:pt x="480" y="509"/>
                </a:lnTo>
                <a:lnTo>
                  <a:pt x="335" y="509"/>
                </a:lnTo>
                <a:lnTo>
                  <a:pt x="328" y="509"/>
                </a:lnTo>
                <a:lnTo>
                  <a:pt x="323" y="507"/>
                </a:lnTo>
                <a:lnTo>
                  <a:pt x="318" y="504"/>
                </a:lnTo>
                <a:lnTo>
                  <a:pt x="315" y="501"/>
                </a:lnTo>
                <a:lnTo>
                  <a:pt x="310" y="497"/>
                </a:lnTo>
                <a:lnTo>
                  <a:pt x="308" y="492"/>
                </a:lnTo>
                <a:lnTo>
                  <a:pt x="306" y="486"/>
                </a:lnTo>
                <a:lnTo>
                  <a:pt x="305" y="481"/>
                </a:lnTo>
                <a:lnTo>
                  <a:pt x="305" y="409"/>
                </a:lnTo>
                <a:lnTo>
                  <a:pt x="0" y="409"/>
                </a:lnTo>
                <a:lnTo>
                  <a:pt x="0" y="626"/>
                </a:lnTo>
                <a:lnTo>
                  <a:pt x="2" y="641"/>
                </a:lnTo>
                <a:lnTo>
                  <a:pt x="7" y="655"/>
                </a:lnTo>
                <a:lnTo>
                  <a:pt x="13" y="666"/>
                </a:lnTo>
                <a:lnTo>
                  <a:pt x="22" y="678"/>
                </a:lnTo>
                <a:lnTo>
                  <a:pt x="32" y="686"/>
                </a:lnTo>
                <a:lnTo>
                  <a:pt x="45" y="693"/>
                </a:lnTo>
                <a:lnTo>
                  <a:pt x="59" y="697"/>
                </a:lnTo>
                <a:lnTo>
                  <a:pt x="74" y="698"/>
                </a:lnTo>
                <a:lnTo>
                  <a:pt x="742" y="698"/>
                </a:lnTo>
                <a:lnTo>
                  <a:pt x="757" y="697"/>
                </a:lnTo>
                <a:lnTo>
                  <a:pt x="770" y="693"/>
                </a:lnTo>
                <a:lnTo>
                  <a:pt x="783" y="686"/>
                </a:lnTo>
                <a:lnTo>
                  <a:pt x="794" y="678"/>
                </a:lnTo>
                <a:lnTo>
                  <a:pt x="802" y="666"/>
                </a:lnTo>
                <a:lnTo>
                  <a:pt x="809" y="655"/>
                </a:lnTo>
                <a:lnTo>
                  <a:pt x="814" y="641"/>
                </a:lnTo>
                <a:lnTo>
                  <a:pt x="815" y="626"/>
                </a:lnTo>
                <a:lnTo>
                  <a:pt x="815" y="409"/>
                </a:lnTo>
                <a:close/>
                <a:moveTo>
                  <a:pt x="465" y="409"/>
                </a:moveTo>
                <a:lnTo>
                  <a:pt x="350" y="409"/>
                </a:lnTo>
                <a:lnTo>
                  <a:pt x="350" y="466"/>
                </a:lnTo>
                <a:lnTo>
                  <a:pt x="465" y="466"/>
                </a:lnTo>
                <a:lnTo>
                  <a:pt x="465" y="409"/>
                </a:lnTo>
                <a:close/>
                <a:moveTo>
                  <a:pt x="815" y="189"/>
                </a:moveTo>
                <a:lnTo>
                  <a:pt x="814" y="174"/>
                </a:lnTo>
                <a:lnTo>
                  <a:pt x="809" y="161"/>
                </a:lnTo>
                <a:lnTo>
                  <a:pt x="802" y="149"/>
                </a:lnTo>
                <a:lnTo>
                  <a:pt x="794" y="137"/>
                </a:lnTo>
                <a:lnTo>
                  <a:pt x="783" y="129"/>
                </a:lnTo>
                <a:lnTo>
                  <a:pt x="770" y="122"/>
                </a:lnTo>
                <a:lnTo>
                  <a:pt x="757" y="119"/>
                </a:lnTo>
                <a:lnTo>
                  <a:pt x="742" y="117"/>
                </a:lnTo>
                <a:lnTo>
                  <a:pt x="583" y="117"/>
                </a:lnTo>
                <a:lnTo>
                  <a:pt x="583" y="44"/>
                </a:lnTo>
                <a:lnTo>
                  <a:pt x="581" y="35"/>
                </a:lnTo>
                <a:lnTo>
                  <a:pt x="579" y="27"/>
                </a:lnTo>
                <a:lnTo>
                  <a:pt x="574" y="20"/>
                </a:lnTo>
                <a:lnTo>
                  <a:pt x="569" y="14"/>
                </a:lnTo>
                <a:lnTo>
                  <a:pt x="562" y="9"/>
                </a:lnTo>
                <a:lnTo>
                  <a:pt x="556" y="4"/>
                </a:lnTo>
                <a:lnTo>
                  <a:pt x="547" y="2"/>
                </a:lnTo>
                <a:lnTo>
                  <a:pt x="539" y="0"/>
                </a:lnTo>
                <a:lnTo>
                  <a:pt x="276" y="0"/>
                </a:lnTo>
                <a:lnTo>
                  <a:pt x="268" y="2"/>
                </a:lnTo>
                <a:lnTo>
                  <a:pt x="259" y="4"/>
                </a:lnTo>
                <a:lnTo>
                  <a:pt x="253" y="9"/>
                </a:lnTo>
                <a:lnTo>
                  <a:pt x="246" y="14"/>
                </a:lnTo>
                <a:lnTo>
                  <a:pt x="241" y="20"/>
                </a:lnTo>
                <a:lnTo>
                  <a:pt x="236" y="27"/>
                </a:lnTo>
                <a:lnTo>
                  <a:pt x="234" y="35"/>
                </a:lnTo>
                <a:lnTo>
                  <a:pt x="233" y="44"/>
                </a:lnTo>
                <a:lnTo>
                  <a:pt x="233" y="117"/>
                </a:lnTo>
                <a:lnTo>
                  <a:pt x="74" y="117"/>
                </a:lnTo>
                <a:lnTo>
                  <a:pt x="59" y="119"/>
                </a:lnTo>
                <a:lnTo>
                  <a:pt x="45" y="122"/>
                </a:lnTo>
                <a:lnTo>
                  <a:pt x="32" y="129"/>
                </a:lnTo>
                <a:lnTo>
                  <a:pt x="22" y="137"/>
                </a:lnTo>
                <a:lnTo>
                  <a:pt x="13" y="149"/>
                </a:lnTo>
                <a:lnTo>
                  <a:pt x="7" y="161"/>
                </a:lnTo>
                <a:lnTo>
                  <a:pt x="2" y="174"/>
                </a:lnTo>
                <a:lnTo>
                  <a:pt x="0" y="189"/>
                </a:lnTo>
                <a:lnTo>
                  <a:pt x="0" y="363"/>
                </a:lnTo>
                <a:lnTo>
                  <a:pt x="815" y="363"/>
                </a:lnTo>
                <a:lnTo>
                  <a:pt x="815" y="189"/>
                </a:lnTo>
                <a:close/>
              </a:path>
            </a:pathLst>
          </a:custGeom>
          <a:solidFill>
            <a:srgbClr val="449EAF"/>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Shape 519"/>
          <p:cNvGrpSpPr>
            <a:grpSpLocks/>
          </p:cNvGrpSpPr>
          <p:nvPr/>
        </p:nvGrpSpPr>
        <p:grpSpPr bwMode="auto">
          <a:xfrm>
            <a:off x="2157413" y="3736975"/>
            <a:ext cx="4676775" cy="4675188"/>
            <a:chOff x="0" y="0"/>
            <a:chExt cx="2946" cy="2945"/>
          </a:xfrm>
        </p:grpSpPr>
        <p:pic>
          <p:nvPicPr>
            <p:cNvPr id="31770" name="Shape 5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946" cy="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71" name="Text Box 4"/>
            <p:cNvSpPr txBox="1">
              <a:spLocks noChangeArrowheads="1"/>
            </p:cNvSpPr>
            <p:nvPr/>
          </p:nvSpPr>
          <p:spPr bwMode="auto">
            <a:xfrm>
              <a:off x="4" y="3"/>
              <a:ext cx="2943" cy="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endParaRPr lang="zh-CN" altLang="zh-CN" sz="1800">
                <a:solidFill>
                  <a:srgbClr val="000000"/>
                </a:solidFill>
              </a:endParaRPr>
            </a:p>
          </p:txBody>
        </p:sp>
      </p:grpSp>
      <p:sp>
        <p:nvSpPr>
          <p:cNvPr id="31747" name="Shape 520"/>
          <p:cNvSpPr>
            <a:spLocks/>
          </p:cNvSpPr>
          <p:nvPr/>
        </p:nvSpPr>
        <p:spPr bwMode="auto">
          <a:xfrm>
            <a:off x="13187363" y="7908925"/>
            <a:ext cx="4672012" cy="4672013"/>
          </a:xfrm>
          <a:custGeom>
            <a:avLst/>
            <a:gdLst>
              <a:gd name="T0" fmla="*/ 3987556 w 19679"/>
              <a:gd name="T1" fmla="*/ 684219 h 19679"/>
              <a:gd name="T2" fmla="*/ 3987556 w 19679"/>
              <a:gd name="T3" fmla="*/ 3987557 h 19679"/>
              <a:gd name="T4" fmla="*/ 684219 w 19679"/>
              <a:gd name="T5" fmla="*/ 3987557 h 19679"/>
              <a:gd name="T6" fmla="*/ 684219 w 19679"/>
              <a:gd name="T7" fmla="*/ 684219 h 19679"/>
              <a:gd name="T8" fmla="*/ 3987556 w 19679"/>
              <a:gd name="T9" fmla="*/ 684219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1748" name="Shape 521"/>
          <p:cNvSpPr>
            <a:spLocks/>
          </p:cNvSpPr>
          <p:nvPr/>
        </p:nvSpPr>
        <p:spPr bwMode="auto">
          <a:xfrm>
            <a:off x="5570538" y="7908925"/>
            <a:ext cx="4672012" cy="4672013"/>
          </a:xfrm>
          <a:custGeom>
            <a:avLst/>
            <a:gdLst>
              <a:gd name="T0" fmla="*/ 3987556 w 19679"/>
              <a:gd name="T1" fmla="*/ 684219 h 19679"/>
              <a:gd name="T2" fmla="*/ 3987556 w 19679"/>
              <a:gd name="T3" fmla="*/ 3987557 h 19679"/>
              <a:gd name="T4" fmla="*/ 684219 w 19679"/>
              <a:gd name="T5" fmla="*/ 3987557 h 19679"/>
              <a:gd name="T6" fmla="*/ 684219 w 19679"/>
              <a:gd name="T7" fmla="*/ 684219 h 19679"/>
              <a:gd name="T8" fmla="*/ 3987556 w 19679"/>
              <a:gd name="T9" fmla="*/ 684219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grpSp>
        <p:nvGrpSpPr>
          <p:cNvPr id="31749" name="Shape 522"/>
          <p:cNvGrpSpPr>
            <a:grpSpLocks/>
          </p:cNvGrpSpPr>
          <p:nvPr/>
        </p:nvGrpSpPr>
        <p:grpSpPr bwMode="auto">
          <a:xfrm>
            <a:off x="16435388" y="3743325"/>
            <a:ext cx="4675187" cy="4675188"/>
            <a:chOff x="0" y="0"/>
            <a:chExt cx="2945" cy="2945"/>
          </a:xfrm>
        </p:grpSpPr>
        <p:pic>
          <p:nvPicPr>
            <p:cNvPr id="31768" name="Shape 52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945" cy="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9" name="Text Box 9"/>
            <p:cNvSpPr txBox="1">
              <a:spLocks noChangeArrowheads="1"/>
            </p:cNvSpPr>
            <p:nvPr/>
          </p:nvSpPr>
          <p:spPr bwMode="auto">
            <a:xfrm>
              <a:off x="2" y="4"/>
              <a:ext cx="2943" cy="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endParaRPr lang="zh-CN" altLang="zh-CN" sz="1800">
                <a:solidFill>
                  <a:srgbClr val="000000"/>
                </a:solidFill>
              </a:endParaRPr>
            </a:p>
          </p:txBody>
        </p:sp>
      </p:grpSp>
      <p:grpSp>
        <p:nvGrpSpPr>
          <p:cNvPr id="31750" name="Shape 523"/>
          <p:cNvGrpSpPr>
            <a:grpSpLocks/>
          </p:cNvGrpSpPr>
          <p:nvPr/>
        </p:nvGrpSpPr>
        <p:grpSpPr bwMode="auto">
          <a:xfrm>
            <a:off x="9296400" y="3743325"/>
            <a:ext cx="4676775" cy="4675188"/>
            <a:chOff x="0" y="0"/>
            <a:chExt cx="2945" cy="2945"/>
          </a:xfrm>
        </p:grpSpPr>
        <p:pic>
          <p:nvPicPr>
            <p:cNvPr id="31766" name="Shape 52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2945" cy="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7" name="Text Box 12"/>
            <p:cNvSpPr txBox="1">
              <a:spLocks noChangeArrowheads="1"/>
            </p:cNvSpPr>
            <p:nvPr/>
          </p:nvSpPr>
          <p:spPr bwMode="auto">
            <a:xfrm>
              <a:off x="3" y="4"/>
              <a:ext cx="2943" cy="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endParaRPr lang="zh-CN" altLang="zh-CN" sz="1800">
                <a:solidFill>
                  <a:srgbClr val="000000"/>
                </a:solidFill>
              </a:endParaRPr>
            </a:p>
          </p:txBody>
        </p:sp>
      </p:grpSp>
      <p:sp>
        <p:nvSpPr>
          <p:cNvPr id="31751" name="Shape 530"/>
          <p:cNvSpPr>
            <a:spLocks noChangeArrowheads="1"/>
          </p:cNvSpPr>
          <p:nvPr/>
        </p:nvSpPr>
        <p:spPr bwMode="auto">
          <a:xfrm>
            <a:off x="5091113" y="3995738"/>
            <a:ext cx="2881312" cy="679450"/>
          </a:xfrm>
          <a:prstGeom prst="roundRect">
            <a:avLst>
              <a:gd name="adj" fmla="val 28032"/>
            </a:avLst>
          </a:prstGeom>
          <a:solidFill>
            <a:srgbClr val="0054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1752" name="Shape 531"/>
          <p:cNvSpPr>
            <a:spLocks noChangeArrowheads="1"/>
          </p:cNvSpPr>
          <p:nvPr/>
        </p:nvSpPr>
        <p:spPr bwMode="auto">
          <a:xfrm>
            <a:off x="9329738" y="8950325"/>
            <a:ext cx="2881312" cy="679450"/>
          </a:xfrm>
          <a:prstGeom prst="roundRect">
            <a:avLst>
              <a:gd name="adj" fmla="val 28032"/>
            </a:avLst>
          </a:prstGeom>
          <a:solidFill>
            <a:srgbClr val="53662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1753" name="Shape 532"/>
          <p:cNvSpPr>
            <a:spLocks noChangeArrowheads="1"/>
          </p:cNvSpPr>
          <p:nvPr/>
        </p:nvSpPr>
        <p:spPr bwMode="auto">
          <a:xfrm>
            <a:off x="12566650" y="3995738"/>
            <a:ext cx="2882900" cy="679450"/>
          </a:xfrm>
          <a:prstGeom prst="roundRect">
            <a:avLst>
              <a:gd name="adj" fmla="val 28032"/>
            </a:avLst>
          </a:prstGeom>
          <a:solidFill>
            <a:srgbClr val="CD612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1754" name="Shape 533"/>
          <p:cNvSpPr>
            <a:spLocks noChangeArrowheads="1"/>
          </p:cNvSpPr>
          <p:nvPr/>
        </p:nvSpPr>
        <p:spPr bwMode="auto">
          <a:xfrm>
            <a:off x="16665575" y="8950325"/>
            <a:ext cx="2879725" cy="679450"/>
          </a:xfrm>
          <a:prstGeom prst="roundRect">
            <a:avLst>
              <a:gd name="adj" fmla="val 28032"/>
            </a:avLst>
          </a:prstGeom>
          <a:solidFill>
            <a:srgbClr val="E4D73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1755" name="Shape 534"/>
          <p:cNvSpPr>
            <a:spLocks noChangeArrowheads="1"/>
          </p:cNvSpPr>
          <p:nvPr/>
        </p:nvSpPr>
        <p:spPr bwMode="auto">
          <a:xfrm>
            <a:off x="19338925" y="3995738"/>
            <a:ext cx="2882900" cy="679450"/>
          </a:xfrm>
          <a:prstGeom prst="roundRect">
            <a:avLst>
              <a:gd name="adj" fmla="val 28032"/>
            </a:avLst>
          </a:prstGeom>
          <a:solidFill>
            <a:srgbClr val="235F8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1756" name="Shape 535"/>
          <p:cNvSpPr>
            <a:spLocks noChangeArrowheads="1"/>
          </p:cNvSpPr>
          <p:nvPr/>
        </p:nvSpPr>
        <p:spPr bwMode="auto">
          <a:xfrm>
            <a:off x="5091113" y="4111625"/>
            <a:ext cx="2881312"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F3F5F9"/>
                </a:solidFill>
                <a:latin typeface="Arial" pitchFamily="34" charset="0"/>
                <a:cs typeface="Arial" pitchFamily="34" charset="0"/>
                <a:sym typeface="Arial" pitchFamily="34" charset="0"/>
              </a:rPr>
              <a:t>Project #1</a:t>
            </a:r>
          </a:p>
        </p:txBody>
      </p:sp>
      <p:sp>
        <p:nvSpPr>
          <p:cNvPr id="31757" name="Shape 536"/>
          <p:cNvSpPr>
            <a:spLocks noChangeArrowheads="1"/>
          </p:cNvSpPr>
          <p:nvPr/>
        </p:nvSpPr>
        <p:spPr bwMode="auto">
          <a:xfrm>
            <a:off x="12566650" y="4111625"/>
            <a:ext cx="28829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F3F5F9"/>
                </a:solidFill>
                <a:latin typeface="Arial" pitchFamily="34" charset="0"/>
                <a:cs typeface="Arial" pitchFamily="34" charset="0"/>
                <a:sym typeface="Arial" pitchFamily="34" charset="0"/>
              </a:rPr>
              <a:t>Project #2</a:t>
            </a:r>
          </a:p>
        </p:txBody>
      </p:sp>
      <p:sp>
        <p:nvSpPr>
          <p:cNvPr id="31758" name="Shape 537"/>
          <p:cNvSpPr>
            <a:spLocks noChangeArrowheads="1"/>
          </p:cNvSpPr>
          <p:nvPr/>
        </p:nvSpPr>
        <p:spPr bwMode="auto">
          <a:xfrm>
            <a:off x="19338925" y="4111625"/>
            <a:ext cx="28829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F3F5F9"/>
                </a:solidFill>
                <a:latin typeface="Arial" pitchFamily="34" charset="0"/>
                <a:cs typeface="Arial" pitchFamily="34" charset="0"/>
                <a:sym typeface="Arial" pitchFamily="34" charset="0"/>
              </a:rPr>
              <a:t>Project #3</a:t>
            </a:r>
          </a:p>
        </p:txBody>
      </p:sp>
      <p:sp>
        <p:nvSpPr>
          <p:cNvPr id="31759" name="Shape 538"/>
          <p:cNvSpPr>
            <a:spLocks noChangeArrowheads="1"/>
          </p:cNvSpPr>
          <p:nvPr/>
        </p:nvSpPr>
        <p:spPr bwMode="auto">
          <a:xfrm>
            <a:off x="9329738" y="9066213"/>
            <a:ext cx="288131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F3F5F9"/>
                </a:solidFill>
                <a:latin typeface="Arial" pitchFamily="34" charset="0"/>
                <a:cs typeface="Arial" pitchFamily="34" charset="0"/>
                <a:sym typeface="Arial" pitchFamily="34" charset="0"/>
              </a:rPr>
              <a:t>Project #4</a:t>
            </a:r>
          </a:p>
        </p:txBody>
      </p:sp>
      <p:sp>
        <p:nvSpPr>
          <p:cNvPr id="31760" name="Shape 539"/>
          <p:cNvSpPr>
            <a:spLocks noChangeArrowheads="1"/>
          </p:cNvSpPr>
          <p:nvPr/>
        </p:nvSpPr>
        <p:spPr bwMode="auto">
          <a:xfrm>
            <a:off x="16665575" y="9066213"/>
            <a:ext cx="2879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F3F5F9"/>
                </a:solidFill>
                <a:latin typeface="Arial" pitchFamily="34" charset="0"/>
                <a:cs typeface="Arial" pitchFamily="34" charset="0"/>
                <a:sym typeface="Arial" pitchFamily="34" charset="0"/>
              </a:rPr>
              <a:t>Project #5</a:t>
            </a:r>
          </a:p>
        </p:txBody>
      </p:sp>
      <p:pic>
        <p:nvPicPr>
          <p:cNvPr id="31761" name="图片 48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3" y="1087438"/>
            <a:ext cx="214630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1762" name="Group 488"/>
          <p:cNvGrpSpPr>
            <a:grpSpLocks/>
          </p:cNvGrpSpPr>
          <p:nvPr/>
        </p:nvGrpSpPr>
        <p:grpSpPr bwMode="auto">
          <a:xfrm>
            <a:off x="9831388" y="1693863"/>
            <a:ext cx="6515100" cy="920750"/>
            <a:chOff x="0" y="0"/>
            <a:chExt cx="6515142" cy="921518"/>
          </a:xfrm>
        </p:grpSpPr>
        <p:sp>
          <p:nvSpPr>
            <p:cNvPr id="31764" name="Shape 487"/>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PORTFOLIO</a:t>
              </a:r>
            </a:p>
          </p:txBody>
        </p:sp>
        <p:pic>
          <p:nvPicPr>
            <p:cNvPr id="31765" name="图片 48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1763" name="Freeform 55"/>
          <p:cNvSpPr>
            <a:spLocks noEditPoints="1" noChangeArrowheads="1"/>
          </p:cNvSpPr>
          <p:nvPr/>
        </p:nvSpPr>
        <p:spPr bwMode="auto">
          <a:xfrm>
            <a:off x="8320088" y="1651000"/>
            <a:ext cx="1085850" cy="933450"/>
          </a:xfrm>
          <a:custGeom>
            <a:avLst/>
            <a:gdLst>
              <a:gd name="T0" fmla="*/ 387708 w 815"/>
              <a:gd name="T1" fmla="*/ 78902 h 698"/>
              <a:gd name="T2" fmla="*/ 698142 w 815"/>
              <a:gd name="T3" fmla="*/ 156467 h 698"/>
              <a:gd name="T4" fmla="*/ 1085850 w 815"/>
              <a:gd name="T5" fmla="*/ 546964 h 698"/>
              <a:gd name="T6" fmla="*/ 680821 w 815"/>
              <a:gd name="T7" fmla="*/ 643251 h 698"/>
              <a:gd name="T8" fmla="*/ 675492 w 815"/>
              <a:gd name="T9" fmla="*/ 657962 h 698"/>
              <a:gd name="T10" fmla="*/ 667498 w 815"/>
              <a:gd name="T11" fmla="*/ 669998 h 698"/>
              <a:gd name="T12" fmla="*/ 655507 w 815"/>
              <a:gd name="T13" fmla="*/ 678022 h 698"/>
              <a:gd name="T14" fmla="*/ 639519 w 815"/>
              <a:gd name="T15" fmla="*/ 680696 h 698"/>
              <a:gd name="T16" fmla="*/ 437005 w 815"/>
              <a:gd name="T17" fmla="*/ 680696 h 698"/>
              <a:gd name="T18" fmla="*/ 423681 w 815"/>
              <a:gd name="T19" fmla="*/ 674010 h 698"/>
              <a:gd name="T20" fmla="*/ 413023 w 815"/>
              <a:gd name="T21" fmla="*/ 664648 h 698"/>
              <a:gd name="T22" fmla="*/ 407693 w 815"/>
              <a:gd name="T23" fmla="*/ 649938 h 698"/>
              <a:gd name="T24" fmla="*/ 406361 w 815"/>
              <a:gd name="T25" fmla="*/ 546964 h 698"/>
              <a:gd name="T26" fmla="*/ 0 w 815"/>
              <a:gd name="T27" fmla="*/ 837163 h 698"/>
              <a:gd name="T28" fmla="*/ 9326 w 815"/>
              <a:gd name="T29" fmla="*/ 875945 h 698"/>
              <a:gd name="T30" fmla="*/ 29311 w 815"/>
              <a:gd name="T31" fmla="*/ 906704 h 698"/>
              <a:gd name="T32" fmla="*/ 59955 w 815"/>
              <a:gd name="T33" fmla="*/ 926763 h 698"/>
              <a:gd name="T34" fmla="*/ 98593 w 815"/>
              <a:gd name="T35" fmla="*/ 933450 h 698"/>
              <a:gd name="T36" fmla="*/ 1008575 w 815"/>
              <a:gd name="T37" fmla="*/ 932113 h 698"/>
              <a:gd name="T38" fmla="*/ 1043215 w 815"/>
              <a:gd name="T39" fmla="*/ 917402 h 698"/>
              <a:gd name="T40" fmla="*/ 1068530 w 815"/>
              <a:gd name="T41" fmla="*/ 890656 h 698"/>
              <a:gd name="T42" fmla="*/ 1084518 w 815"/>
              <a:gd name="T43" fmla="*/ 857223 h 698"/>
              <a:gd name="T44" fmla="*/ 1085850 w 815"/>
              <a:gd name="T45" fmla="*/ 546964 h 698"/>
              <a:gd name="T46" fmla="*/ 466316 w 815"/>
              <a:gd name="T47" fmla="*/ 546964 h 698"/>
              <a:gd name="T48" fmla="*/ 619534 w 815"/>
              <a:gd name="T49" fmla="*/ 623192 h 698"/>
              <a:gd name="T50" fmla="*/ 1085850 w 815"/>
              <a:gd name="T51" fmla="*/ 252754 h 698"/>
              <a:gd name="T52" fmla="*/ 1077856 w 815"/>
              <a:gd name="T53" fmla="*/ 215309 h 698"/>
              <a:gd name="T54" fmla="*/ 1057871 w 815"/>
              <a:gd name="T55" fmla="*/ 183213 h 698"/>
              <a:gd name="T56" fmla="*/ 1025895 w 815"/>
              <a:gd name="T57" fmla="*/ 163153 h 698"/>
              <a:gd name="T58" fmla="*/ 988590 w 815"/>
              <a:gd name="T59" fmla="*/ 156467 h 698"/>
              <a:gd name="T60" fmla="*/ 776749 w 815"/>
              <a:gd name="T61" fmla="*/ 58842 h 698"/>
              <a:gd name="T62" fmla="*/ 771420 w 815"/>
              <a:gd name="T63" fmla="*/ 36108 h 698"/>
              <a:gd name="T64" fmla="*/ 758097 w 815"/>
              <a:gd name="T65" fmla="*/ 18722 h 698"/>
              <a:gd name="T66" fmla="*/ 740776 w 815"/>
              <a:gd name="T67" fmla="*/ 5349 h 698"/>
              <a:gd name="T68" fmla="*/ 718127 w 815"/>
              <a:gd name="T69" fmla="*/ 0 h 698"/>
              <a:gd name="T70" fmla="*/ 357065 w 815"/>
              <a:gd name="T71" fmla="*/ 2675 h 698"/>
              <a:gd name="T72" fmla="*/ 337080 w 815"/>
              <a:gd name="T73" fmla="*/ 12036 h 698"/>
              <a:gd name="T74" fmla="*/ 321092 w 815"/>
              <a:gd name="T75" fmla="*/ 26746 h 698"/>
              <a:gd name="T76" fmla="*/ 311766 w 815"/>
              <a:gd name="T77" fmla="*/ 46806 h 698"/>
              <a:gd name="T78" fmla="*/ 310433 w 815"/>
              <a:gd name="T79" fmla="*/ 156467 h 698"/>
              <a:gd name="T80" fmla="*/ 78608 w 815"/>
              <a:gd name="T81" fmla="*/ 159141 h 698"/>
              <a:gd name="T82" fmla="*/ 42635 w 815"/>
              <a:gd name="T83" fmla="*/ 172514 h 698"/>
              <a:gd name="T84" fmla="*/ 17320 w 815"/>
              <a:gd name="T85" fmla="*/ 199261 h 698"/>
              <a:gd name="T86" fmla="*/ 2665 w 815"/>
              <a:gd name="T87" fmla="*/ 232694 h 698"/>
              <a:gd name="T88" fmla="*/ 0 w 815"/>
              <a:gd name="T89" fmla="*/ 485447 h 698"/>
              <a:gd name="T90" fmla="*/ 1085850 w 815"/>
              <a:gd name="T91" fmla="*/ 252754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5"/>
              <a:gd name="T139" fmla="*/ 0 h 698"/>
              <a:gd name="T140" fmla="*/ 815 w 81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5" h="698">
                <a:moveTo>
                  <a:pt x="291" y="117"/>
                </a:moveTo>
                <a:lnTo>
                  <a:pt x="291" y="59"/>
                </a:lnTo>
                <a:lnTo>
                  <a:pt x="524" y="59"/>
                </a:lnTo>
                <a:lnTo>
                  <a:pt x="524" y="117"/>
                </a:lnTo>
                <a:lnTo>
                  <a:pt x="291" y="117"/>
                </a:lnTo>
                <a:close/>
                <a:moveTo>
                  <a:pt x="815" y="409"/>
                </a:moveTo>
                <a:lnTo>
                  <a:pt x="511" y="409"/>
                </a:lnTo>
                <a:lnTo>
                  <a:pt x="511" y="481"/>
                </a:lnTo>
                <a:lnTo>
                  <a:pt x="509" y="486"/>
                </a:lnTo>
                <a:lnTo>
                  <a:pt x="507" y="492"/>
                </a:lnTo>
                <a:lnTo>
                  <a:pt x="506" y="497"/>
                </a:lnTo>
                <a:lnTo>
                  <a:pt x="501" y="501"/>
                </a:lnTo>
                <a:lnTo>
                  <a:pt x="497" y="504"/>
                </a:lnTo>
                <a:lnTo>
                  <a:pt x="492" y="507"/>
                </a:lnTo>
                <a:lnTo>
                  <a:pt x="487" y="509"/>
                </a:lnTo>
                <a:lnTo>
                  <a:pt x="480" y="509"/>
                </a:lnTo>
                <a:lnTo>
                  <a:pt x="335" y="509"/>
                </a:lnTo>
                <a:lnTo>
                  <a:pt x="328" y="509"/>
                </a:lnTo>
                <a:lnTo>
                  <a:pt x="323" y="507"/>
                </a:lnTo>
                <a:lnTo>
                  <a:pt x="318" y="504"/>
                </a:lnTo>
                <a:lnTo>
                  <a:pt x="315" y="501"/>
                </a:lnTo>
                <a:lnTo>
                  <a:pt x="310" y="497"/>
                </a:lnTo>
                <a:lnTo>
                  <a:pt x="308" y="492"/>
                </a:lnTo>
                <a:lnTo>
                  <a:pt x="306" y="486"/>
                </a:lnTo>
                <a:lnTo>
                  <a:pt x="305" y="481"/>
                </a:lnTo>
                <a:lnTo>
                  <a:pt x="305" y="409"/>
                </a:lnTo>
                <a:lnTo>
                  <a:pt x="0" y="409"/>
                </a:lnTo>
                <a:lnTo>
                  <a:pt x="0" y="626"/>
                </a:lnTo>
                <a:lnTo>
                  <a:pt x="2" y="641"/>
                </a:lnTo>
                <a:lnTo>
                  <a:pt x="7" y="655"/>
                </a:lnTo>
                <a:lnTo>
                  <a:pt x="13" y="666"/>
                </a:lnTo>
                <a:lnTo>
                  <a:pt x="22" y="678"/>
                </a:lnTo>
                <a:lnTo>
                  <a:pt x="32" y="686"/>
                </a:lnTo>
                <a:lnTo>
                  <a:pt x="45" y="693"/>
                </a:lnTo>
                <a:lnTo>
                  <a:pt x="59" y="697"/>
                </a:lnTo>
                <a:lnTo>
                  <a:pt x="74" y="698"/>
                </a:lnTo>
                <a:lnTo>
                  <a:pt x="742" y="698"/>
                </a:lnTo>
                <a:lnTo>
                  <a:pt x="757" y="697"/>
                </a:lnTo>
                <a:lnTo>
                  <a:pt x="770" y="693"/>
                </a:lnTo>
                <a:lnTo>
                  <a:pt x="783" y="686"/>
                </a:lnTo>
                <a:lnTo>
                  <a:pt x="794" y="678"/>
                </a:lnTo>
                <a:lnTo>
                  <a:pt x="802" y="666"/>
                </a:lnTo>
                <a:lnTo>
                  <a:pt x="809" y="655"/>
                </a:lnTo>
                <a:lnTo>
                  <a:pt x="814" y="641"/>
                </a:lnTo>
                <a:lnTo>
                  <a:pt x="815" y="626"/>
                </a:lnTo>
                <a:lnTo>
                  <a:pt x="815" y="409"/>
                </a:lnTo>
                <a:close/>
                <a:moveTo>
                  <a:pt x="465" y="409"/>
                </a:moveTo>
                <a:lnTo>
                  <a:pt x="350" y="409"/>
                </a:lnTo>
                <a:lnTo>
                  <a:pt x="350" y="466"/>
                </a:lnTo>
                <a:lnTo>
                  <a:pt x="465" y="466"/>
                </a:lnTo>
                <a:lnTo>
                  <a:pt x="465" y="409"/>
                </a:lnTo>
                <a:close/>
                <a:moveTo>
                  <a:pt x="815" y="189"/>
                </a:moveTo>
                <a:lnTo>
                  <a:pt x="814" y="174"/>
                </a:lnTo>
                <a:lnTo>
                  <a:pt x="809" y="161"/>
                </a:lnTo>
                <a:lnTo>
                  <a:pt x="802" y="149"/>
                </a:lnTo>
                <a:lnTo>
                  <a:pt x="794" y="137"/>
                </a:lnTo>
                <a:lnTo>
                  <a:pt x="783" y="129"/>
                </a:lnTo>
                <a:lnTo>
                  <a:pt x="770" y="122"/>
                </a:lnTo>
                <a:lnTo>
                  <a:pt x="757" y="119"/>
                </a:lnTo>
                <a:lnTo>
                  <a:pt x="742" y="117"/>
                </a:lnTo>
                <a:lnTo>
                  <a:pt x="583" y="117"/>
                </a:lnTo>
                <a:lnTo>
                  <a:pt x="583" y="44"/>
                </a:lnTo>
                <a:lnTo>
                  <a:pt x="581" y="35"/>
                </a:lnTo>
                <a:lnTo>
                  <a:pt x="579" y="27"/>
                </a:lnTo>
                <a:lnTo>
                  <a:pt x="574" y="20"/>
                </a:lnTo>
                <a:lnTo>
                  <a:pt x="569" y="14"/>
                </a:lnTo>
                <a:lnTo>
                  <a:pt x="562" y="9"/>
                </a:lnTo>
                <a:lnTo>
                  <a:pt x="556" y="4"/>
                </a:lnTo>
                <a:lnTo>
                  <a:pt x="547" y="2"/>
                </a:lnTo>
                <a:lnTo>
                  <a:pt x="539" y="0"/>
                </a:lnTo>
                <a:lnTo>
                  <a:pt x="276" y="0"/>
                </a:lnTo>
                <a:lnTo>
                  <a:pt x="268" y="2"/>
                </a:lnTo>
                <a:lnTo>
                  <a:pt x="259" y="4"/>
                </a:lnTo>
                <a:lnTo>
                  <a:pt x="253" y="9"/>
                </a:lnTo>
                <a:lnTo>
                  <a:pt x="246" y="14"/>
                </a:lnTo>
                <a:lnTo>
                  <a:pt x="241" y="20"/>
                </a:lnTo>
                <a:lnTo>
                  <a:pt x="236" y="27"/>
                </a:lnTo>
                <a:lnTo>
                  <a:pt x="234" y="35"/>
                </a:lnTo>
                <a:lnTo>
                  <a:pt x="233" y="44"/>
                </a:lnTo>
                <a:lnTo>
                  <a:pt x="233" y="117"/>
                </a:lnTo>
                <a:lnTo>
                  <a:pt x="74" y="117"/>
                </a:lnTo>
                <a:lnTo>
                  <a:pt x="59" y="119"/>
                </a:lnTo>
                <a:lnTo>
                  <a:pt x="45" y="122"/>
                </a:lnTo>
                <a:lnTo>
                  <a:pt x="32" y="129"/>
                </a:lnTo>
                <a:lnTo>
                  <a:pt x="22" y="137"/>
                </a:lnTo>
                <a:lnTo>
                  <a:pt x="13" y="149"/>
                </a:lnTo>
                <a:lnTo>
                  <a:pt x="7" y="161"/>
                </a:lnTo>
                <a:lnTo>
                  <a:pt x="2" y="174"/>
                </a:lnTo>
                <a:lnTo>
                  <a:pt x="0" y="189"/>
                </a:lnTo>
                <a:lnTo>
                  <a:pt x="0" y="363"/>
                </a:lnTo>
                <a:lnTo>
                  <a:pt x="815" y="363"/>
                </a:lnTo>
                <a:lnTo>
                  <a:pt x="815" y="189"/>
                </a:lnTo>
                <a:close/>
              </a:path>
            </a:pathLst>
          </a:custGeom>
          <a:solidFill>
            <a:srgbClr val="449EAF"/>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hape 547"/>
          <p:cNvSpPr>
            <a:spLocks noChangeArrowheads="1"/>
          </p:cNvSpPr>
          <p:nvPr/>
        </p:nvSpPr>
        <p:spPr bwMode="auto">
          <a:xfrm>
            <a:off x="3562350" y="8164513"/>
            <a:ext cx="4279900" cy="2947987"/>
          </a:xfrm>
          <a:prstGeom prst="rect">
            <a:avLst/>
          </a:prstGeom>
          <a:solidFill>
            <a:srgbClr val="8B85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2771" name="Shape 548"/>
          <p:cNvSpPr>
            <a:spLocks noChangeArrowheads="1"/>
          </p:cNvSpPr>
          <p:nvPr/>
        </p:nvSpPr>
        <p:spPr bwMode="auto">
          <a:xfrm>
            <a:off x="9844088" y="5210175"/>
            <a:ext cx="4284662" cy="2947988"/>
          </a:xfrm>
          <a:prstGeom prst="rect">
            <a:avLst/>
          </a:prstGeom>
          <a:solidFill>
            <a:srgbClr val="235F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2772" name="Shape 549"/>
          <p:cNvSpPr>
            <a:spLocks noChangeArrowheads="1"/>
          </p:cNvSpPr>
          <p:nvPr/>
        </p:nvSpPr>
        <p:spPr bwMode="auto">
          <a:xfrm>
            <a:off x="16541750" y="8164513"/>
            <a:ext cx="4281488" cy="2947987"/>
          </a:xfrm>
          <a:prstGeom prst="rect">
            <a:avLst/>
          </a:prstGeom>
          <a:solidFill>
            <a:srgbClr val="CD61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2773" name="Shape 550"/>
          <p:cNvSpPr>
            <a:spLocks noChangeArrowheads="1"/>
          </p:cNvSpPr>
          <p:nvPr/>
        </p:nvSpPr>
        <p:spPr bwMode="auto">
          <a:xfrm>
            <a:off x="4027488" y="9018588"/>
            <a:ext cx="3348037"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Arial" pitchFamily="34" charset="0"/>
                <a:cs typeface="Arial" pitchFamily="34" charset="0"/>
                <a:sym typeface="Arial" pitchFamily="34" charset="0"/>
              </a:rPr>
              <a:t>Lorem Ipsum is simply dummy text of the printing and typesetting industry. Lorem Ipsum has been the industry's</a:t>
            </a:r>
          </a:p>
        </p:txBody>
      </p:sp>
      <p:sp>
        <p:nvSpPr>
          <p:cNvPr id="32774" name="Shape 551"/>
          <p:cNvSpPr>
            <a:spLocks noChangeArrowheads="1"/>
          </p:cNvSpPr>
          <p:nvPr/>
        </p:nvSpPr>
        <p:spPr bwMode="auto">
          <a:xfrm>
            <a:off x="3609975" y="8515350"/>
            <a:ext cx="41846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Your Title</a:t>
            </a:r>
          </a:p>
        </p:txBody>
      </p:sp>
      <p:sp>
        <p:nvSpPr>
          <p:cNvPr id="32775" name="Shape 552"/>
          <p:cNvSpPr>
            <a:spLocks noChangeArrowheads="1"/>
          </p:cNvSpPr>
          <p:nvPr/>
        </p:nvSpPr>
        <p:spPr bwMode="auto">
          <a:xfrm>
            <a:off x="10312400" y="6064250"/>
            <a:ext cx="3348038"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Arial" pitchFamily="34" charset="0"/>
                <a:cs typeface="Arial" pitchFamily="34" charset="0"/>
                <a:sym typeface="Arial" pitchFamily="34" charset="0"/>
              </a:rPr>
              <a:t>Lorem Ipsum is simply dummy text of the printing and typesetting industry. Lorem Ipsum has been the industry's</a:t>
            </a:r>
          </a:p>
        </p:txBody>
      </p:sp>
      <p:sp>
        <p:nvSpPr>
          <p:cNvPr id="32776" name="Shape 553"/>
          <p:cNvSpPr>
            <a:spLocks noChangeArrowheads="1"/>
          </p:cNvSpPr>
          <p:nvPr/>
        </p:nvSpPr>
        <p:spPr bwMode="auto">
          <a:xfrm>
            <a:off x="9894888" y="5561013"/>
            <a:ext cx="418306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Your Title</a:t>
            </a:r>
          </a:p>
        </p:txBody>
      </p:sp>
      <p:sp>
        <p:nvSpPr>
          <p:cNvPr id="32777" name="Shape 554"/>
          <p:cNvSpPr>
            <a:spLocks noChangeArrowheads="1"/>
          </p:cNvSpPr>
          <p:nvPr/>
        </p:nvSpPr>
        <p:spPr bwMode="auto">
          <a:xfrm>
            <a:off x="17008475" y="9018588"/>
            <a:ext cx="334962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E6E4E8"/>
                </a:solidFill>
                <a:latin typeface="Arial" pitchFamily="34" charset="0"/>
                <a:cs typeface="Arial" pitchFamily="34" charset="0"/>
                <a:sym typeface="Arial" pitchFamily="34" charset="0"/>
              </a:rPr>
              <a:t>Lorem Ipsum is simply dummy text of the printing and typesetting industry. Lorem Ipsum has been the industry's</a:t>
            </a:r>
          </a:p>
        </p:txBody>
      </p:sp>
      <p:sp>
        <p:nvSpPr>
          <p:cNvPr id="32778" name="Shape 555"/>
          <p:cNvSpPr>
            <a:spLocks noChangeArrowheads="1"/>
          </p:cNvSpPr>
          <p:nvPr/>
        </p:nvSpPr>
        <p:spPr bwMode="auto">
          <a:xfrm>
            <a:off x="16590963" y="8515350"/>
            <a:ext cx="4183062"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Your Title</a:t>
            </a:r>
          </a:p>
        </p:txBody>
      </p:sp>
      <p:sp>
        <p:nvSpPr>
          <p:cNvPr id="32779" name="Shape 556"/>
          <p:cNvSpPr>
            <a:spLocks noChangeArrowheads="1"/>
          </p:cNvSpPr>
          <p:nvPr/>
        </p:nvSpPr>
        <p:spPr bwMode="auto">
          <a:xfrm>
            <a:off x="3559175" y="5205413"/>
            <a:ext cx="4283075" cy="29479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sp>
        <p:nvSpPr>
          <p:cNvPr id="32780" name="Shape 557"/>
          <p:cNvSpPr>
            <a:spLocks noChangeArrowheads="1"/>
          </p:cNvSpPr>
          <p:nvPr/>
        </p:nvSpPr>
        <p:spPr bwMode="auto">
          <a:xfrm>
            <a:off x="16541750" y="5210175"/>
            <a:ext cx="4283075" cy="29479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sp>
        <p:nvSpPr>
          <p:cNvPr id="32781" name="Shape 558"/>
          <p:cNvSpPr>
            <a:spLocks noChangeArrowheads="1"/>
          </p:cNvSpPr>
          <p:nvPr/>
        </p:nvSpPr>
        <p:spPr bwMode="auto">
          <a:xfrm>
            <a:off x="9844088" y="8164513"/>
            <a:ext cx="4284662" cy="2947987"/>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3F5F9"/>
              </a:solidFill>
            </a:endParaRPr>
          </a:p>
        </p:txBody>
      </p:sp>
      <p:pic>
        <p:nvPicPr>
          <p:cNvPr id="32782" name="图片 4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3" y="1087438"/>
            <a:ext cx="214630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2783" name="Group 488"/>
          <p:cNvGrpSpPr>
            <a:grpSpLocks/>
          </p:cNvGrpSpPr>
          <p:nvPr/>
        </p:nvGrpSpPr>
        <p:grpSpPr bwMode="auto">
          <a:xfrm>
            <a:off x="9831388" y="1693863"/>
            <a:ext cx="6515100" cy="920750"/>
            <a:chOff x="0" y="0"/>
            <a:chExt cx="6515142" cy="921518"/>
          </a:xfrm>
        </p:grpSpPr>
        <p:sp>
          <p:nvSpPr>
            <p:cNvPr id="32785" name="Shape 487"/>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PORTFOLIO</a:t>
              </a:r>
            </a:p>
          </p:txBody>
        </p:sp>
        <p:pic>
          <p:nvPicPr>
            <p:cNvPr id="32786" name="图片 48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2784" name="Freeform 55"/>
          <p:cNvSpPr>
            <a:spLocks noEditPoints="1" noChangeArrowheads="1"/>
          </p:cNvSpPr>
          <p:nvPr/>
        </p:nvSpPr>
        <p:spPr bwMode="auto">
          <a:xfrm>
            <a:off x="8320088" y="1651000"/>
            <a:ext cx="1085850" cy="933450"/>
          </a:xfrm>
          <a:custGeom>
            <a:avLst/>
            <a:gdLst>
              <a:gd name="T0" fmla="*/ 387708 w 815"/>
              <a:gd name="T1" fmla="*/ 78902 h 698"/>
              <a:gd name="T2" fmla="*/ 698142 w 815"/>
              <a:gd name="T3" fmla="*/ 156467 h 698"/>
              <a:gd name="T4" fmla="*/ 1085850 w 815"/>
              <a:gd name="T5" fmla="*/ 546964 h 698"/>
              <a:gd name="T6" fmla="*/ 680821 w 815"/>
              <a:gd name="T7" fmla="*/ 643251 h 698"/>
              <a:gd name="T8" fmla="*/ 675492 w 815"/>
              <a:gd name="T9" fmla="*/ 657962 h 698"/>
              <a:gd name="T10" fmla="*/ 667498 w 815"/>
              <a:gd name="T11" fmla="*/ 669998 h 698"/>
              <a:gd name="T12" fmla="*/ 655507 w 815"/>
              <a:gd name="T13" fmla="*/ 678022 h 698"/>
              <a:gd name="T14" fmla="*/ 639519 w 815"/>
              <a:gd name="T15" fmla="*/ 680696 h 698"/>
              <a:gd name="T16" fmla="*/ 437005 w 815"/>
              <a:gd name="T17" fmla="*/ 680696 h 698"/>
              <a:gd name="T18" fmla="*/ 423681 w 815"/>
              <a:gd name="T19" fmla="*/ 674010 h 698"/>
              <a:gd name="T20" fmla="*/ 413023 w 815"/>
              <a:gd name="T21" fmla="*/ 664648 h 698"/>
              <a:gd name="T22" fmla="*/ 407693 w 815"/>
              <a:gd name="T23" fmla="*/ 649938 h 698"/>
              <a:gd name="T24" fmla="*/ 406361 w 815"/>
              <a:gd name="T25" fmla="*/ 546964 h 698"/>
              <a:gd name="T26" fmla="*/ 0 w 815"/>
              <a:gd name="T27" fmla="*/ 837163 h 698"/>
              <a:gd name="T28" fmla="*/ 9326 w 815"/>
              <a:gd name="T29" fmla="*/ 875945 h 698"/>
              <a:gd name="T30" fmla="*/ 29311 w 815"/>
              <a:gd name="T31" fmla="*/ 906704 h 698"/>
              <a:gd name="T32" fmla="*/ 59955 w 815"/>
              <a:gd name="T33" fmla="*/ 926763 h 698"/>
              <a:gd name="T34" fmla="*/ 98593 w 815"/>
              <a:gd name="T35" fmla="*/ 933450 h 698"/>
              <a:gd name="T36" fmla="*/ 1008575 w 815"/>
              <a:gd name="T37" fmla="*/ 932113 h 698"/>
              <a:gd name="T38" fmla="*/ 1043215 w 815"/>
              <a:gd name="T39" fmla="*/ 917402 h 698"/>
              <a:gd name="T40" fmla="*/ 1068530 w 815"/>
              <a:gd name="T41" fmla="*/ 890656 h 698"/>
              <a:gd name="T42" fmla="*/ 1084518 w 815"/>
              <a:gd name="T43" fmla="*/ 857223 h 698"/>
              <a:gd name="T44" fmla="*/ 1085850 w 815"/>
              <a:gd name="T45" fmla="*/ 546964 h 698"/>
              <a:gd name="T46" fmla="*/ 466316 w 815"/>
              <a:gd name="T47" fmla="*/ 546964 h 698"/>
              <a:gd name="T48" fmla="*/ 619534 w 815"/>
              <a:gd name="T49" fmla="*/ 623192 h 698"/>
              <a:gd name="T50" fmla="*/ 1085850 w 815"/>
              <a:gd name="T51" fmla="*/ 252754 h 698"/>
              <a:gd name="T52" fmla="*/ 1077856 w 815"/>
              <a:gd name="T53" fmla="*/ 215309 h 698"/>
              <a:gd name="T54" fmla="*/ 1057871 w 815"/>
              <a:gd name="T55" fmla="*/ 183213 h 698"/>
              <a:gd name="T56" fmla="*/ 1025895 w 815"/>
              <a:gd name="T57" fmla="*/ 163153 h 698"/>
              <a:gd name="T58" fmla="*/ 988590 w 815"/>
              <a:gd name="T59" fmla="*/ 156467 h 698"/>
              <a:gd name="T60" fmla="*/ 776749 w 815"/>
              <a:gd name="T61" fmla="*/ 58842 h 698"/>
              <a:gd name="T62" fmla="*/ 771420 w 815"/>
              <a:gd name="T63" fmla="*/ 36108 h 698"/>
              <a:gd name="T64" fmla="*/ 758097 w 815"/>
              <a:gd name="T65" fmla="*/ 18722 h 698"/>
              <a:gd name="T66" fmla="*/ 740776 w 815"/>
              <a:gd name="T67" fmla="*/ 5349 h 698"/>
              <a:gd name="T68" fmla="*/ 718127 w 815"/>
              <a:gd name="T69" fmla="*/ 0 h 698"/>
              <a:gd name="T70" fmla="*/ 357065 w 815"/>
              <a:gd name="T71" fmla="*/ 2675 h 698"/>
              <a:gd name="T72" fmla="*/ 337080 w 815"/>
              <a:gd name="T73" fmla="*/ 12036 h 698"/>
              <a:gd name="T74" fmla="*/ 321092 w 815"/>
              <a:gd name="T75" fmla="*/ 26746 h 698"/>
              <a:gd name="T76" fmla="*/ 311766 w 815"/>
              <a:gd name="T77" fmla="*/ 46806 h 698"/>
              <a:gd name="T78" fmla="*/ 310433 w 815"/>
              <a:gd name="T79" fmla="*/ 156467 h 698"/>
              <a:gd name="T80" fmla="*/ 78608 w 815"/>
              <a:gd name="T81" fmla="*/ 159141 h 698"/>
              <a:gd name="T82" fmla="*/ 42635 w 815"/>
              <a:gd name="T83" fmla="*/ 172514 h 698"/>
              <a:gd name="T84" fmla="*/ 17320 w 815"/>
              <a:gd name="T85" fmla="*/ 199261 h 698"/>
              <a:gd name="T86" fmla="*/ 2665 w 815"/>
              <a:gd name="T87" fmla="*/ 232694 h 698"/>
              <a:gd name="T88" fmla="*/ 0 w 815"/>
              <a:gd name="T89" fmla="*/ 485447 h 698"/>
              <a:gd name="T90" fmla="*/ 1085850 w 815"/>
              <a:gd name="T91" fmla="*/ 252754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5"/>
              <a:gd name="T139" fmla="*/ 0 h 698"/>
              <a:gd name="T140" fmla="*/ 815 w 81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5" h="698">
                <a:moveTo>
                  <a:pt x="291" y="117"/>
                </a:moveTo>
                <a:lnTo>
                  <a:pt x="291" y="59"/>
                </a:lnTo>
                <a:lnTo>
                  <a:pt x="524" y="59"/>
                </a:lnTo>
                <a:lnTo>
                  <a:pt x="524" y="117"/>
                </a:lnTo>
                <a:lnTo>
                  <a:pt x="291" y="117"/>
                </a:lnTo>
                <a:close/>
                <a:moveTo>
                  <a:pt x="815" y="409"/>
                </a:moveTo>
                <a:lnTo>
                  <a:pt x="511" y="409"/>
                </a:lnTo>
                <a:lnTo>
                  <a:pt x="511" y="481"/>
                </a:lnTo>
                <a:lnTo>
                  <a:pt x="509" y="486"/>
                </a:lnTo>
                <a:lnTo>
                  <a:pt x="507" y="492"/>
                </a:lnTo>
                <a:lnTo>
                  <a:pt x="506" y="497"/>
                </a:lnTo>
                <a:lnTo>
                  <a:pt x="501" y="501"/>
                </a:lnTo>
                <a:lnTo>
                  <a:pt x="497" y="504"/>
                </a:lnTo>
                <a:lnTo>
                  <a:pt x="492" y="507"/>
                </a:lnTo>
                <a:lnTo>
                  <a:pt x="487" y="509"/>
                </a:lnTo>
                <a:lnTo>
                  <a:pt x="480" y="509"/>
                </a:lnTo>
                <a:lnTo>
                  <a:pt x="335" y="509"/>
                </a:lnTo>
                <a:lnTo>
                  <a:pt x="328" y="509"/>
                </a:lnTo>
                <a:lnTo>
                  <a:pt x="323" y="507"/>
                </a:lnTo>
                <a:lnTo>
                  <a:pt x="318" y="504"/>
                </a:lnTo>
                <a:lnTo>
                  <a:pt x="315" y="501"/>
                </a:lnTo>
                <a:lnTo>
                  <a:pt x="310" y="497"/>
                </a:lnTo>
                <a:lnTo>
                  <a:pt x="308" y="492"/>
                </a:lnTo>
                <a:lnTo>
                  <a:pt x="306" y="486"/>
                </a:lnTo>
                <a:lnTo>
                  <a:pt x="305" y="481"/>
                </a:lnTo>
                <a:lnTo>
                  <a:pt x="305" y="409"/>
                </a:lnTo>
                <a:lnTo>
                  <a:pt x="0" y="409"/>
                </a:lnTo>
                <a:lnTo>
                  <a:pt x="0" y="626"/>
                </a:lnTo>
                <a:lnTo>
                  <a:pt x="2" y="641"/>
                </a:lnTo>
                <a:lnTo>
                  <a:pt x="7" y="655"/>
                </a:lnTo>
                <a:lnTo>
                  <a:pt x="13" y="666"/>
                </a:lnTo>
                <a:lnTo>
                  <a:pt x="22" y="678"/>
                </a:lnTo>
                <a:lnTo>
                  <a:pt x="32" y="686"/>
                </a:lnTo>
                <a:lnTo>
                  <a:pt x="45" y="693"/>
                </a:lnTo>
                <a:lnTo>
                  <a:pt x="59" y="697"/>
                </a:lnTo>
                <a:lnTo>
                  <a:pt x="74" y="698"/>
                </a:lnTo>
                <a:lnTo>
                  <a:pt x="742" y="698"/>
                </a:lnTo>
                <a:lnTo>
                  <a:pt x="757" y="697"/>
                </a:lnTo>
                <a:lnTo>
                  <a:pt x="770" y="693"/>
                </a:lnTo>
                <a:lnTo>
                  <a:pt x="783" y="686"/>
                </a:lnTo>
                <a:lnTo>
                  <a:pt x="794" y="678"/>
                </a:lnTo>
                <a:lnTo>
                  <a:pt x="802" y="666"/>
                </a:lnTo>
                <a:lnTo>
                  <a:pt x="809" y="655"/>
                </a:lnTo>
                <a:lnTo>
                  <a:pt x="814" y="641"/>
                </a:lnTo>
                <a:lnTo>
                  <a:pt x="815" y="626"/>
                </a:lnTo>
                <a:lnTo>
                  <a:pt x="815" y="409"/>
                </a:lnTo>
                <a:close/>
                <a:moveTo>
                  <a:pt x="465" y="409"/>
                </a:moveTo>
                <a:lnTo>
                  <a:pt x="350" y="409"/>
                </a:lnTo>
                <a:lnTo>
                  <a:pt x="350" y="466"/>
                </a:lnTo>
                <a:lnTo>
                  <a:pt x="465" y="466"/>
                </a:lnTo>
                <a:lnTo>
                  <a:pt x="465" y="409"/>
                </a:lnTo>
                <a:close/>
                <a:moveTo>
                  <a:pt x="815" y="189"/>
                </a:moveTo>
                <a:lnTo>
                  <a:pt x="814" y="174"/>
                </a:lnTo>
                <a:lnTo>
                  <a:pt x="809" y="161"/>
                </a:lnTo>
                <a:lnTo>
                  <a:pt x="802" y="149"/>
                </a:lnTo>
                <a:lnTo>
                  <a:pt x="794" y="137"/>
                </a:lnTo>
                <a:lnTo>
                  <a:pt x="783" y="129"/>
                </a:lnTo>
                <a:lnTo>
                  <a:pt x="770" y="122"/>
                </a:lnTo>
                <a:lnTo>
                  <a:pt x="757" y="119"/>
                </a:lnTo>
                <a:lnTo>
                  <a:pt x="742" y="117"/>
                </a:lnTo>
                <a:lnTo>
                  <a:pt x="583" y="117"/>
                </a:lnTo>
                <a:lnTo>
                  <a:pt x="583" y="44"/>
                </a:lnTo>
                <a:lnTo>
                  <a:pt x="581" y="35"/>
                </a:lnTo>
                <a:lnTo>
                  <a:pt x="579" y="27"/>
                </a:lnTo>
                <a:lnTo>
                  <a:pt x="574" y="20"/>
                </a:lnTo>
                <a:lnTo>
                  <a:pt x="569" y="14"/>
                </a:lnTo>
                <a:lnTo>
                  <a:pt x="562" y="9"/>
                </a:lnTo>
                <a:lnTo>
                  <a:pt x="556" y="4"/>
                </a:lnTo>
                <a:lnTo>
                  <a:pt x="547" y="2"/>
                </a:lnTo>
                <a:lnTo>
                  <a:pt x="539" y="0"/>
                </a:lnTo>
                <a:lnTo>
                  <a:pt x="276" y="0"/>
                </a:lnTo>
                <a:lnTo>
                  <a:pt x="268" y="2"/>
                </a:lnTo>
                <a:lnTo>
                  <a:pt x="259" y="4"/>
                </a:lnTo>
                <a:lnTo>
                  <a:pt x="253" y="9"/>
                </a:lnTo>
                <a:lnTo>
                  <a:pt x="246" y="14"/>
                </a:lnTo>
                <a:lnTo>
                  <a:pt x="241" y="20"/>
                </a:lnTo>
                <a:lnTo>
                  <a:pt x="236" y="27"/>
                </a:lnTo>
                <a:lnTo>
                  <a:pt x="234" y="35"/>
                </a:lnTo>
                <a:lnTo>
                  <a:pt x="233" y="44"/>
                </a:lnTo>
                <a:lnTo>
                  <a:pt x="233" y="117"/>
                </a:lnTo>
                <a:lnTo>
                  <a:pt x="74" y="117"/>
                </a:lnTo>
                <a:lnTo>
                  <a:pt x="59" y="119"/>
                </a:lnTo>
                <a:lnTo>
                  <a:pt x="45" y="122"/>
                </a:lnTo>
                <a:lnTo>
                  <a:pt x="32" y="129"/>
                </a:lnTo>
                <a:lnTo>
                  <a:pt x="22" y="137"/>
                </a:lnTo>
                <a:lnTo>
                  <a:pt x="13" y="149"/>
                </a:lnTo>
                <a:lnTo>
                  <a:pt x="7" y="161"/>
                </a:lnTo>
                <a:lnTo>
                  <a:pt x="2" y="174"/>
                </a:lnTo>
                <a:lnTo>
                  <a:pt x="0" y="189"/>
                </a:lnTo>
                <a:lnTo>
                  <a:pt x="0" y="363"/>
                </a:lnTo>
                <a:lnTo>
                  <a:pt x="815" y="363"/>
                </a:lnTo>
                <a:lnTo>
                  <a:pt x="815" y="189"/>
                </a:lnTo>
                <a:close/>
              </a:path>
            </a:pathLst>
          </a:custGeom>
          <a:solidFill>
            <a:srgbClr val="449EAF"/>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hape 560"/>
          <p:cNvSpPr>
            <a:spLocks noChangeArrowheads="1"/>
          </p:cNvSpPr>
          <p:nvPr/>
        </p:nvSpPr>
        <p:spPr bwMode="auto">
          <a:xfrm>
            <a:off x="12393613" y="4249738"/>
            <a:ext cx="9466262" cy="7823200"/>
          </a:xfrm>
          <a:prstGeom prst="rect">
            <a:avLst/>
          </a:prstGeom>
          <a:solidFill>
            <a:srgbClr val="2735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3795" name="Shape 561"/>
          <p:cNvSpPr>
            <a:spLocks noChangeArrowheads="1"/>
          </p:cNvSpPr>
          <p:nvPr/>
        </p:nvSpPr>
        <p:spPr bwMode="auto">
          <a:xfrm>
            <a:off x="2524125" y="4249738"/>
            <a:ext cx="9467850" cy="7823200"/>
          </a:xfrm>
          <a:prstGeom prst="rect">
            <a:avLst/>
          </a:prstGeom>
          <a:solidFill>
            <a:srgbClr val="00549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3796" name="Shape 568"/>
          <p:cNvSpPr>
            <a:spLocks noChangeArrowheads="1"/>
          </p:cNvSpPr>
          <p:nvPr/>
        </p:nvSpPr>
        <p:spPr bwMode="auto">
          <a:xfrm>
            <a:off x="3749675" y="9251950"/>
            <a:ext cx="314325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dummyLoremLorem Ipsum is simply dummy text of</a:t>
            </a:r>
          </a:p>
        </p:txBody>
      </p:sp>
      <p:sp>
        <p:nvSpPr>
          <p:cNvPr id="33797" name="Shape 569"/>
          <p:cNvSpPr>
            <a:spLocks noChangeArrowheads="1"/>
          </p:cNvSpPr>
          <p:nvPr/>
        </p:nvSpPr>
        <p:spPr bwMode="auto">
          <a:xfrm>
            <a:off x="7623175" y="9248775"/>
            <a:ext cx="3141663"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dummyLoremLorem Ipsum is simply dummy text of</a:t>
            </a:r>
          </a:p>
        </p:txBody>
      </p:sp>
      <p:sp>
        <p:nvSpPr>
          <p:cNvPr id="33798" name="Shape 570"/>
          <p:cNvSpPr>
            <a:spLocks noChangeArrowheads="1"/>
          </p:cNvSpPr>
          <p:nvPr/>
        </p:nvSpPr>
        <p:spPr bwMode="auto">
          <a:xfrm>
            <a:off x="13612813" y="6113463"/>
            <a:ext cx="3141662"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dummyLoremLorem Ipsum is simply dummy text of</a:t>
            </a:r>
          </a:p>
        </p:txBody>
      </p:sp>
      <p:sp>
        <p:nvSpPr>
          <p:cNvPr id="33799" name="Shape 571"/>
          <p:cNvSpPr>
            <a:spLocks noChangeArrowheads="1"/>
          </p:cNvSpPr>
          <p:nvPr/>
        </p:nvSpPr>
        <p:spPr bwMode="auto">
          <a:xfrm>
            <a:off x="17499013" y="6113463"/>
            <a:ext cx="3141662"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000">
                <a:solidFill>
                  <a:srgbClr val="F3F5F9"/>
                </a:solidFill>
                <a:latin typeface="Arial" pitchFamily="34" charset="0"/>
                <a:cs typeface="Arial" pitchFamily="34" charset="0"/>
                <a:sym typeface="Arial" pitchFamily="34" charset="0"/>
              </a:rPr>
              <a:t>Lorem Ipsum is simply dummyLoremLorem Ipsum is simply dummy text of</a:t>
            </a:r>
          </a:p>
        </p:txBody>
      </p:sp>
      <p:sp>
        <p:nvSpPr>
          <p:cNvPr id="33800" name="Shape 572"/>
          <p:cNvSpPr>
            <a:spLocks noChangeArrowheads="1"/>
          </p:cNvSpPr>
          <p:nvPr/>
        </p:nvSpPr>
        <p:spPr bwMode="auto">
          <a:xfrm>
            <a:off x="3657600" y="6092825"/>
            <a:ext cx="3314700" cy="277971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sp>
        <p:nvSpPr>
          <p:cNvPr id="33801" name="Shape 573"/>
          <p:cNvSpPr>
            <a:spLocks noChangeArrowheads="1"/>
          </p:cNvSpPr>
          <p:nvPr/>
        </p:nvSpPr>
        <p:spPr bwMode="auto">
          <a:xfrm>
            <a:off x="7535863" y="6092825"/>
            <a:ext cx="3314700" cy="27797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sp>
        <p:nvSpPr>
          <p:cNvPr id="33802" name="Shape 574"/>
          <p:cNvSpPr>
            <a:spLocks noChangeArrowheads="1"/>
          </p:cNvSpPr>
          <p:nvPr/>
        </p:nvSpPr>
        <p:spPr bwMode="auto">
          <a:xfrm>
            <a:off x="17411700" y="7450138"/>
            <a:ext cx="3314700" cy="277971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sp>
        <p:nvSpPr>
          <p:cNvPr id="33803" name="Shape 575"/>
          <p:cNvSpPr>
            <a:spLocks noChangeArrowheads="1"/>
          </p:cNvSpPr>
          <p:nvPr/>
        </p:nvSpPr>
        <p:spPr bwMode="auto">
          <a:xfrm>
            <a:off x="13519150" y="7450138"/>
            <a:ext cx="3314700" cy="277971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pic>
        <p:nvPicPr>
          <p:cNvPr id="33804" name="图片 4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51763" y="1087438"/>
            <a:ext cx="214630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3805" name="Group 488"/>
          <p:cNvGrpSpPr>
            <a:grpSpLocks/>
          </p:cNvGrpSpPr>
          <p:nvPr/>
        </p:nvGrpSpPr>
        <p:grpSpPr bwMode="auto">
          <a:xfrm>
            <a:off x="9831388" y="1693863"/>
            <a:ext cx="6515100" cy="920750"/>
            <a:chOff x="0" y="0"/>
            <a:chExt cx="6515142" cy="921518"/>
          </a:xfrm>
        </p:grpSpPr>
        <p:sp>
          <p:nvSpPr>
            <p:cNvPr id="33807" name="Shape 487"/>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PORTFOLIO</a:t>
              </a:r>
            </a:p>
          </p:txBody>
        </p:sp>
        <p:pic>
          <p:nvPicPr>
            <p:cNvPr id="33808" name="图片 48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3806" name="Freeform 55"/>
          <p:cNvSpPr>
            <a:spLocks noEditPoints="1" noChangeArrowheads="1"/>
          </p:cNvSpPr>
          <p:nvPr/>
        </p:nvSpPr>
        <p:spPr bwMode="auto">
          <a:xfrm>
            <a:off x="8320088" y="1651000"/>
            <a:ext cx="1085850" cy="933450"/>
          </a:xfrm>
          <a:custGeom>
            <a:avLst/>
            <a:gdLst>
              <a:gd name="T0" fmla="*/ 387708 w 815"/>
              <a:gd name="T1" fmla="*/ 78902 h 698"/>
              <a:gd name="T2" fmla="*/ 698142 w 815"/>
              <a:gd name="T3" fmla="*/ 156467 h 698"/>
              <a:gd name="T4" fmla="*/ 1085850 w 815"/>
              <a:gd name="T5" fmla="*/ 546964 h 698"/>
              <a:gd name="T6" fmla="*/ 680821 w 815"/>
              <a:gd name="T7" fmla="*/ 643251 h 698"/>
              <a:gd name="T8" fmla="*/ 675492 w 815"/>
              <a:gd name="T9" fmla="*/ 657962 h 698"/>
              <a:gd name="T10" fmla="*/ 667498 w 815"/>
              <a:gd name="T11" fmla="*/ 669998 h 698"/>
              <a:gd name="T12" fmla="*/ 655507 w 815"/>
              <a:gd name="T13" fmla="*/ 678022 h 698"/>
              <a:gd name="T14" fmla="*/ 639519 w 815"/>
              <a:gd name="T15" fmla="*/ 680696 h 698"/>
              <a:gd name="T16" fmla="*/ 437005 w 815"/>
              <a:gd name="T17" fmla="*/ 680696 h 698"/>
              <a:gd name="T18" fmla="*/ 423681 w 815"/>
              <a:gd name="T19" fmla="*/ 674010 h 698"/>
              <a:gd name="T20" fmla="*/ 413023 w 815"/>
              <a:gd name="T21" fmla="*/ 664648 h 698"/>
              <a:gd name="T22" fmla="*/ 407693 w 815"/>
              <a:gd name="T23" fmla="*/ 649938 h 698"/>
              <a:gd name="T24" fmla="*/ 406361 w 815"/>
              <a:gd name="T25" fmla="*/ 546964 h 698"/>
              <a:gd name="T26" fmla="*/ 0 w 815"/>
              <a:gd name="T27" fmla="*/ 837163 h 698"/>
              <a:gd name="T28" fmla="*/ 9326 w 815"/>
              <a:gd name="T29" fmla="*/ 875945 h 698"/>
              <a:gd name="T30" fmla="*/ 29311 w 815"/>
              <a:gd name="T31" fmla="*/ 906704 h 698"/>
              <a:gd name="T32" fmla="*/ 59955 w 815"/>
              <a:gd name="T33" fmla="*/ 926763 h 698"/>
              <a:gd name="T34" fmla="*/ 98593 w 815"/>
              <a:gd name="T35" fmla="*/ 933450 h 698"/>
              <a:gd name="T36" fmla="*/ 1008575 w 815"/>
              <a:gd name="T37" fmla="*/ 932113 h 698"/>
              <a:gd name="T38" fmla="*/ 1043215 w 815"/>
              <a:gd name="T39" fmla="*/ 917402 h 698"/>
              <a:gd name="T40" fmla="*/ 1068530 w 815"/>
              <a:gd name="T41" fmla="*/ 890656 h 698"/>
              <a:gd name="T42" fmla="*/ 1084518 w 815"/>
              <a:gd name="T43" fmla="*/ 857223 h 698"/>
              <a:gd name="T44" fmla="*/ 1085850 w 815"/>
              <a:gd name="T45" fmla="*/ 546964 h 698"/>
              <a:gd name="T46" fmla="*/ 466316 w 815"/>
              <a:gd name="T47" fmla="*/ 546964 h 698"/>
              <a:gd name="T48" fmla="*/ 619534 w 815"/>
              <a:gd name="T49" fmla="*/ 623192 h 698"/>
              <a:gd name="T50" fmla="*/ 1085850 w 815"/>
              <a:gd name="T51" fmla="*/ 252754 h 698"/>
              <a:gd name="T52" fmla="*/ 1077856 w 815"/>
              <a:gd name="T53" fmla="*/ 215309 h 698"/>
              <a:gd name="T54" fmla="*/ 1057871 w 815"/>
              <a:gd name="T55" fmla="*/ 183213 h 698"/>
              <a:gd name="T56" fmla="*/ 1025895 w 815"/>
              <a:gd name="T57" fmla="*/ 163153 h 698"/>
              <a:gd name="T58" fmla="*/ 988590 w 815"/>
              <a:gd name="T59" fmla="*/ 156467 h 698"/>
              <a:gd name="T60" fmla="*/ 776749 w 815"/>
              <a:gd name="T61" fmla="*/ 58842 h 698"/>
              <a:gd name="T62" fmla="*/ 771420 w 815"/>
              <a:gd name="T63" fmla="*/ 36108 h 698"/>
              <a:gd name="T64" fmla="*/ 758097 w 815"/>
              <a:gd name="T65" fmla="*/ 18722 h 698"/>
              <a:gd name="T66" fmla="*/ 740776 w 815"/>
              <a:gd name="T67" fmla="*/ 5349 h 698"/>
              <a:gd name="T68" fmla="*/ 718127 w 815"/>
              <a:gd name="T69" fmla="*/ 0 h 698"/>
              <a:gd name="T70" fmla="*/ 357065 w 815"/>
              <a:gd name="T71" fmla="*/ 2675 h 698"/>
              <a:gd name="T72" fmla="*/ 337080 w 815"/>
              <a:gd name="T73" fmla="*/ 12036 h 698"/>
              <a:gd name="T74" fmla="*/ 321092 w 815"/>
              <a:gd name="T75" fmla="*/ 26746 h 698"/>
              <a:gd name="T76" fmla="*/ 311766 w 815"/>
              <a:gd name="T77" fmla="*/ 46806 h 698"/>
              <a:gd name="T78" fmla="*/ 310433 w 815"/>
              <a:gd name="T79" fmla="*/ 156467 h 698"/>
              <a:gd name="T80" fmla="*/ 78608 w 815"/>
              <a:gd name="T81" fmla="*/ 159141 h 698"/>
              <a:gd name="T82" fmla="*/ 42635 w 815"/>
              <a:gd name="T83" fmla="*/ 172514 h 698"/>
              <a:gd name="T84" fmla="*/ 17320 w 815"/>
              <a:gd name="T85" fmla="*/ 199261 h 698"/>
              <a:gd name="T86" fmla="*/ 2665 w 815"/>
              <a:gd name="T87" fmla="*/ 232694 h 698"/>
              <a:gd name="T88" fmla="*/ 0 w 815"/>
              <a:gd name="T89" fmla="*/ 485447 h 698"/>
              <a:gd name="T90" fmla="*/ 1085850 w 815"/>
              <a:gd name="T91" fmla="*/ 252754 h 6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15"/>
              <a:gd name="T139" fmla="*/ 0 h 698"/>
              <a:gd name="T140" fmla="*/ 815 w 815"/>
              <a:gd name="T141" fmla="*/ 698 h 6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15" h="698">
                <a:moveTo>
                  <a:pt x="291" y="117"/>
                </a:moveTo>
                <a:lnTo>
                  <a:pt x="291" y="59"/>
                </a:lnTo>
                <a:lnTo>
                  <a:pt x="524" y="59"/>
                </a:lnTo>
                <a:lnTo>
                  <a:pt x="524" y="117"/>
                </a:lnTo>
                <a:lnTo>
                  <a:pt x="291" y="117"/>
                </a:lnTo>
                <a:close/>
                <a:moveTo>
                  <a:pt x="815" y="409"/>
                </a:moveTo>
                <a:lnTo>
                  <a:pt x="511" y="409"/>
                </a:lnTo>
                <a:lnTo>
                  <a:pt x="511" y="481"/>
                </a:lnTo>
                <a:lnTo>
                  <a:pt x="509" y="486"/>
                </a:lnTo>
                <a:lnTo>
                  <a:pt x="507" y="492"/>
                </a:lnTo>
                <a:lnTo>
                  <a:pt x="506" y="497"/>
                </a:lnTo>
                <a:lnTo>
                  <a:pt x="501" y="501"/>
                </a:lnTo>
                <a:lnTo>
                  <a:pt x="497" y="504"/>
                </a:lnTo>
                <a:lnTo>
                  <a:pt x="492" y="507"/>
                </a:lnTo>
                <a:lnTo>
                  <a:pt x="487" y="509"/>
                </a:lnTo>
                <a:lnTo>
                  <a:pt x="480" y="509"/>
                </a:lnTo>
                <a:lnTo>
                  <a:pt x="335" y="509"/>
                </a:lnTo>
                <a:lnTo>
                  <a:pt x="328" y="509"/>
                </a:lnTo>
                <a:lnTo>
                  <a:pt x="323" y="507"/>
                </a:lnTo>
                <a:lnTo>
                  <a:pt x="318" y="504"/>
                </a:lnTo>
                <a:lnTo>
                  <a:pt x="315" y="501"/>
                </a:lnTo>
                <a:lnTo>
                  <a:pt x="310" y="497"/>
                </a:lnTo>
                <a:lnTo>
                  <a:pt x="308" y="492"/>
                </a:lnTo>
                <a:lnTo>
                  <a:pt x="306" y="486"/>
                </a:lnTo>
                <a:lnTo>
                  <a:pt x="305" y="481"/>
                </a:lnTo>
                <a:lnTo>
                  <a:pt x="305" y="409"/>
                </a:lnTo>
                <a:lnTo>
                  <a:pt x="0" y="409"/>
                </a:lnTo>
                <a:lnTo>
                  <a:pt x="0" y="626"/>
                </a:lnTo>
                <a:lnTo>
                  <a:pt x="2" y="641"/>
                </a:lnTo>
                <a:lnTo>
                  <a:pt x="7" y="655"/>
                </a:lnTo>
                <a:lnTo>
                  <a:pt x="13" y="666"/>
                </a:lnTo>
                <a:lnTo>
                  <a:pt x="22" y="678"/>
                </a:lnTo>
                <a:lnTo>
                  <a:pt x="32" y="686"/>
                </a:lnTo>
                <a:lnTo>
                  <a:pt x="45" y="693"/>
                </a:lnTo>
                <a:lnTo>
                  <a:pt x="59" y="697"/>
                </a:lnTo>
                <a:lnTo>
                  <a:pt x="74" y="698"/>
                </a:lnTo>
                <a:lnTo>
                  <a:pt x="742" y="698"/>
                </a:lnTo>
                <a:lnTo>
                  <a:pt x="757" y="697"/>
                </a:lnTo>
                <a:lnTo>
                  <a:pt x="770" y="693"/>
                </a:lnTo>
                <a:lnTo>
                  <a:pt x="783" y="686"/>
                </a:lnTo>
                <a:lnTo>
                  <a:pt x="794" y="678"/>
                </a:lnTo>
                <a:lnTo>
                  <a:pt x="802" y="666"/>
                </a:lnTo>
                <a:lnTo>
                  <a:pt x="809" y="655"/>
                </a:lnTo>
                <a:lnTo>
                  <a:pt x="814" y="641"/>
                </a:lnTo>
                <a:lnTo>
                  <a:pt x="815" y="626"/>
                </a:lnTo>
                <a:lnTo>
                  <a:pt x="815" y="409"/>
                </a:lnTo>
                <a:close/>
                <a:moveTo>
                  <a:pt x="465" y="409"/>
                </a:moveTo>
                <a:lnTo>
                  <a:pt x="350" y="409"/>
                </a:lnTo>
                <a:lnTo>
                  <a:pt x="350" y="466"/>
                </a:lnTo>
                <a:lnTo>
                  <a:pt x="465" y="466"/>
                </a:lnTo>
                <a:lnTo>
                  <a:pt x="465" y="409"/>
                </a:lnTo>
                <a:close/>
                <a:moveTo>
                  <a:pt x="815" y="189"/>
                </a:moveTo>
                <a:lnTo>
                  <a:pt x="814" y="174"/>
                </a:lnTo>
                <a:lnTo>
                  <a:pt x="809" y="161"/>
                </a:lnTo>
                <a:lnTo>
                  <a:pt x="802" y="149"/>
                </a:lnTo>
                <a:lnTo>
                  <a:pt x="794" y="137"/>
                </a:lnTo>
                <a:lnTo>
                  <a:pt x="783" y="129"/>
                </a:lnTo>
                <a:lnTo>
                  <a:pt x="770" y="122"/>
                </a:lnTo>
                <a:lnTo>
                  <a:pt x="757" y="119"/>
                </a:lnTo>
                <a:lnTo>
                  <a:pt x="742" y="117"/>
                </a:lnTo>
                <a:lnTo>
                  <a:pt x="583" y="117"/>
                </a:lnTo>
                <a:lnTo>
                  <a:pt x="583" y="44"/>
                </a:lnTo>
                <a:lnTo>
                  <a:pt x="581" y="35"/>
                </a:lnTo>
                <a:lnTo>
                  <a:pt x="579" y="27"/>
                </a:lnTo>
                <a:lnTo>
                  <a:pt x="574" y="20"/>
                </a:lnTo>
                <a:lnTo>
                  <a:pt x="569" y="14"/>
                </a:lnTo>
                <a:lnTo>
                  <a:pt x="562" y="9"/>
                </a:lnTo>
                <a:lnTo>
                  <a:pt x="556" y="4"/>
                </a:lnTo>
                <a:lnTo>
                  <a:pt x="547" y="2"/>
                </a:lnTo>
                <a:lnTo>
                  <a:pt x="539" y="0"/>
                </a:lnTo>
                <a:lnTo>
                  <a:pt x="276" y="0"/>
                </a:lnTo>
                <a:lnTo>
                  <a:pt x="268" y="2"/>
                </a:lnTo>
                <a:lnTo>
                  <a:pt x="259" y="4"/>
                </a:lnTo>
                <a:lnTo>
                  <a:pt x="253" y="9"/>
                </a:lnTo>
                <a:lnTo>
                  <a:pt x="246" y="14"/>
                </a:lnTo>
                <a:lnTo>
                  <a:pt x="241" y="20"/>
                </a:lnTo>
                <a:lnTo>
                  <a:pt x="236" y="27"/>
                </a:lnTo>
                <a:lnTo>
                  <a:pt x="234" y="35"/>
                </a:lnTo>
                <a:lnTo>
                  <a:pt x="233" y="44"/>
                </a:lnTo>
                <a:lnTo>
                  <a:pt x="233" y="117"/>
                </a:lnTo>
                <a:lnTo>
                  <a:pt x="74" y="117"/>
                </a:lnTo>
                <a:lnTo>
                  <a:pt x="59" y="119"/>
                </a:lnTo>
                <a:lnTo>
                  <a:pt x="45" y="122"/>
                </a:lnTo>
                <a:lnTo>
                  <a:pt x="32" y="129"/>
                </a:lnTo>
                <a:lnTo>
                  <a:pt x="22" y="137"/>
                </a:lnTo>
                <a:lnTo>
                  <a:pt x="13" y="149"/>
                </a:lnTo>
                <a:lnTo>
                  <a:pt x="7" y="161"/>
                </a:lnTo>
                <a:lnTo>
                  <a:pt x="2" y="174"/>
                </a:lnTo>
                <a:lnTo>
                  <a:pt x="0" y="189"/>
                </a:lnTo>
                <a:lnTo>
                  <a:pt x="0" y="363"/>
                </a:lnTo>
                <a:lnTo>
                  <a:pt x="815" y="363"/>
                </a:lnTo>
                <a:lnTo>
                  <a:pt x="815" y="189"/>
                </a:lnTo>
                <a:close/>
              </a:path>
            </a:pathLst>
          </a:custGeom>
          <a:solidFill>
            <a:srgbClr val="449EAF"/>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7535863" y="5510213"/>
            <a:ext cx="9312275" cy="2695575"/>
            <a:chOff x="0" y="0"/>
            <a:chExt cx="14664" cy="4244"/>
          </a:xfrm>
        </p:grpSpPr>
        <p:sp>
          <p:nvSpPr>
            <p:cNvPr id="34819" name="Shape 577"/>
            <p:cNvSpPr>
              <a:spLocks noChangeArrowheads="1"/>
            </p:cNvSpPr>
            <p:nvPr/>
          </p:nvSpPr>
          <p:spPr bwMode="auto">
            <a:xfrm>
              <a:off x="3865" y="1747"/>
              <a:ext cx="9837"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TEAM</a:t>
              </a:r>
            </a:p>
          </p:txBody>
        </p:sp>
        <p:pic>
          <p:nvPicPr>
            <p:cNvPr id="34820" name="图片 5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Freeform 17"/>
            <p:cNvSpPr>
              <a:spLocks noEditPoints="1" noChangeArrowheads="1"/>
            </p:cNvSpPr>
            <p:nvPr/>
          </p:nvSpPr>
          <p:spPr bwMode="auto">
            <a:xfrm>
              <a:off x="2560" y="1423"/>
              <a:ext cx="1865" cy="1736"/>
            </a:xfrm>
            <a:custGeom>
              <a:avLst/>
              <a:gdLst>
                <a:gd name="T0" fmla="*/ 504 w 874"/>
                <a:gd name="T1" fmla="*/ 686 h 815"/>
                <a:gd name="T2" fmla="*/ 408 w 874"/>
                <a:gd name="T3" fmla="*/ 577 h 815"/>
                <a:gd name="T4" fmla="*/ 122 w 874"/>
                <a:gd name="T5" fmla="*/ 496 h 815"/>
                <a:gd name="T6" fmla="*/ 21 w 874"/>
                <a:gd name="T7" fmla="*/ 609 h 815"/>
                <a:gd name="T8" fmla="*/ 6 w 874"/>
                <a:gd name="T9" fmla="*/ 873 h 815"/>
                <a:gd name="T10" fmla="*/ 90 w 874"/>
                <a:gd name="T11" fmla="*/ 969 h 815"/>
                <a:gd name="T12" fmla="*/ 403 w 874"/>
                <a:gd name="T13" fmla="*/ 920 h 815"/>
                <a:gd name="T14" fmla="*/ 1611 w 874"/>
                <a:gd name="T15" fmla="*/ 1397 h 815"/>
                <a:gd name="T16" fmla="*/ 1511 w 874"/>
                <a:gd name="T17" fmla="*/ 1048 h 815"/>
                <a:gd name="T18" fmla="*/ 1353 w 874"/>
                <a:gd name="T19" fmla="*/ 937 h 815"/>
                <a:gd name="T20" fmla="*/ 1065 w 874"/>
                <a:gd name="T21" fmla="*/ 1046 h 815"/>
                <a:gd name="T22" fmla="*/ 832 w 874"/>
                <a:gd name="T23" fmla="*/ 1052 h 815"/>
                <a:gd name="T24" fmla="*/ 536 w 874"/>
                <a:gd name="T25" fmla="*/ 935 h 815"/>
                <a:gd name="T26" fmla="*/ 382 w 874"/>
                <a:gd name="T27" fmla="*/ 1014 h 815"/>
                <a:gd name="T28" fmla="*/ 260 w 874"/>
                <a:gd name="T29" fmla="*/ 1306 h 815"/>
                <a:gd name="T30" fmla="*/ 277 w 874"/>
                <a:gd name="T31" fmla="*/ 1612 h 815"/>
                <a:gd name="T32" fmla="*/ 403 w 874"/>
                <a:gd name="T33" fmla="*/ 1719 h 815"/>
                <a:gd name="T34" fmla="*/ 1410 w 874"/>
                <a:gd name="T35" fmla="*/ 1730 h 815"/>
                <a:gd name="T36" fmla="*/ 1562 w 874"/>
                <a:gd name="T37" fmla="*/ 1651 h 815"/>
                <a:gd name="T38" fmla="*/ 1615 w 874"/>
                <a:gd name="T39" fmla="*/ 1485 h 815"/>
                <a:gd name="T40" fmla="*/ 578 w 874"/>
                <a:gd name="T41" fmla="*/ 111 h 815"/>
                <a:gd name="T42" fmla="*/ 446 w 874"/>
                <a:gd name="T43" fmla="*/ 11 h 815"/>
                <a:gd name="T44" fmla="*/ 277 w 874"/>
                <a:gd name="T45" fmla="*/ 21 h 815"/>
                <a:gd name="T46" fmla="*/ 158 w 874"/>
                <a:gd name="T47" fmla="*/ 128 h 815"/>
                <a:gd name="T48" fmla="*/ 132 w 874"/>
                <a:gd name="T49" fmla="*/ 300 h 815"/>
                <a:gd name="T50" fmla="*/ 218 w 874"/>
                <a:gd name="T51" fmla="*/ 439 h 815"/>
                <a:gd name="T52" fmla="*/ 376 w 874"/>
                <a:gd name="T53" fmla="*/ 496 h 815"/>
                <a:gd name="T54" fmla="*/ 531 w 874"/>
                <a:gd name="T55" fmla="*/ 439 h 815"/>
                <a:gd name="T56" fmla="*/ 619 w 874"/>
                <a:gd name="T57" fmla="*/ 300 h 815"/>
                <a:gd name="T58" fmla="*/ 1276 w 874"/>
                <a:gd name="T59" fmla="*/ 475 h 815"/>
                <a:gd name="T60" fmla="*/ 1112 w 874"/>
                <a:gd name="T61" fmla="*/ 292 h 815"/>
                <a:gd name="T62" fmla="*/ 858 w 874"/>
                <a:gd name="T63" fmla="*/ 258 h 815"/>
                <a:gd name="T64" fmla="*/ 647 w 874"/>
                <a:gd name="T65" fmla="*/ 381 h 815"/>
                <a:gd name="T66" fmla="*/ 561 w 874"/>
                <a:gd name="T67" fmla="*/ 620 h 815"/>
                <a:gd name="T68" fmla="*/ 647 w 874"/>
                <a:gd name="T69" fmla="*/ 856 h 815"/>
                <a:gd name="T70" fmla="*/ 858 w 874"/>
                <a:gd name="T71" fmla="*/ 984 h 815"/>
                <a:gd name="T72" fmla="*/ 1112 w 874"/>
                <a:gd name="T73" fmla="*/ 948 h 815"/>
                <a:gd name="T74" fmla="*/ 1276 w 874"/>
                <a:gd name="T75" fmla="*/ 763 h 815"/>
                <a:gd name="T76" fmla="*/ 1861 w 874"/>
                <a:gd name="T77" fmla="*/ 752 h 815"/>
                <a:gd name="T78" fmla="*/ 1801 w 874"/>
                <a:gd name="T79" fmla="*/ 522 h 815"/>
                <a:gd name="T80" fmla="*/ 1583 w 874"/>
                <a:gd name="T81" fmla="*/ 567 h 815"/>
                <a:gd name="T82" fmla="*/ 1364 w 874"/>
                <a:gd name="T83" fmla="*/ 588 h 815"/>
                <a:gd name="T84" fmla="*/ 1321 w 874"/>
                <a:gd name="T85" fmla="*/ 809 h 815"/>
                <a:gd name="T86" fmla="*/ 1462 w 874"/>
                <a:gd name="T87" fmla="*/ 920 h 815"/>
                <a:gd name="T88" fmla="*/ 1775 w 874"/>
                <a:gd name="T89" fmla="*/ 969 h 815"/>
                <a:gd name="T90" fmla="*/ 1859 w 874"/>
                <a:gd name="T91" fmla="*/ 873 h 815"/>
                <a:gd name="T92" fmla="*/ 1718 w 874"/>
                <a:gd name="T93" fmla="*/ 153 h 815"/>
                <a:gd name="T94" fmla="*/ 1607 w 874"/>
                <a:gd name="T95" fmla="*/ 30 h 815"/>
                <a:gd name="T96" fmla="*/ 1440 w 874"/>
                <a:gd name="T97" fmla="*/ 4 h 815"/>
                <a:gd name="T98" fmla="*/ 1300 w 874"/>
                <a:gd name="T99" fmla="*/ 89 h 815"/>
                <a:gd name="T100" fmla="*/ 1244 w 874"/>
                <a:gd name="T101" fmla="*/ 249 h 815"/>
                <a:gd name="T102" fmla="*/ 1300 w 874"/>
                <a:gd name="T103" fmla="*/ 407 h 815"/>
                <a:gd name="T104" fmla="*/ 1440 w 874"/>
                <a:gd name="T105" fmla="*/ 492 h 815"/>
                <a:gd name="T106" fmla="*/ 1607 w 874"/>
                <a:gd name="T107" fmla="*/ 466 h 815"/>
                <a:gd name="T108" fmla="*/ 1718 w 874"/>
                <a:gd name="T109" fmla="*/ 347 h 81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4"/>
                <a:gd name="T166" fmla="*/ 0 h 815"/>
                <a:gd name="T167" fmla="*/ 874 w 874"/>
                <a:gd name="T168" fmla="*/ 815 h 81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4" h="815">
                  <a:moveTo>
                    <a:pt x="269" y="407"/>
                  </a:moveTo>
                  <a:lnTo>
                    <a:pt x="261" y="395"/>
                  </a:lnTo>
                  <a:lnTo>
                    <a:pt x="254" y="380"/>
                  </a:lnTo>
                  <a:lnTo>
                    <a:pt x="248" y="367"/>
                  </a:lnTo>
                  <a:lnTo>
                    <a:pt x="243" y="352"/>
                  </a:lnTo>
                  <a:lnTo>
                    <a:pt x="239" y="337"/>
                  </a:lnTo>
                  <a:lnTo>
                    <a:pt x="236" y="322"/>
                  </a:lnTo>
                  <a:lnTo>
                    <a:pt x="234" y="307"/>
                  </a:lnTo>
                  <a:lnTo>
                    <a:pt x="233" y="291"/>
                  </a:lnTo>
                  <a:lnTo>
                    <a:pt x="234" y="276"/>
                  </a:lnTo>
                  <a:lnTo>
                    <a:pt x="236" y="261"/>
                  </a:lnTo>
                  <a:lnTo>
                    <a:pt x="221" y="266"/>
                  </a:lnTo>
                  <a:lnTo>
                    <a:pt x="206" y="270"/>
                  </a:lnTo>
                  <a:lnTo>
                    <a:pt x="191" y="271"/>
                  </a:lnTo>
                  <a:lnTo>
                    <a:pt x="176" y="271"/>
                  </a:lnTo>
                  <a:lnTo>
                    <a:pt x="152" y="270"/>
                  </a:lnTo>
                  <a:lnTo>
                    <a:pt x="132" y="266"/>
                  </a:lnTo>
                  <a:lnTo>
                    <a:pt x="114" y="260"/>
                  </a:lnTo>
                  <a:lnTo>
                    <a:pt x="97" y="253"/>
                  </a:lnTo>
                  <a:lnTo>
                    <a:pt x="70" y="240"/>
                  </a:lnTo>
                  <a:lnTo>
                    <a:pt x="57" y="233"/>
                  </a:lnTo>
                  <a:lnTo>
                    <a:pt x="47" y="235"/>
                  </a:lnTo>
                  <a:lnTo>
                    <a:pt x="38" y="238"/>
                  </a:lnTo>
                  <a:lnTo>
                    <a:pt x="30" y="245"/>
                  </a:lnTo>
                  <a:lnTo>
                    <a:pt x="23" y="253"/>
                  </a:lnTo>
                  <a:lnTo>
                    <a:pt x="18" y="263"/>
                  </a:lnTo>
                  <a:lnTo>
                    <a:pt x="13" y="275"/>
                  </a:lnTo>
                  <a:lnTo>
                    <a:pt x="10" y="286"/>
                  </a:lnTo>
                  <a:lnTo>
                    <a:pt x="7" y="300"/>
                  </a:lnTo>
                  <a:lnTo>
                    <a:pt x="3" y="327"/>
                  </a:lnTo>
                  <a:lnTo>
                    <a:pt x="2" y="353"/>
                  </a:lnTo>
                  <a:lnTo>
                    <a:pt x="0" y="375"/>
                  </a:lnTo>
                  <a:lnTo>
                    <a:pt x="0" y="394"/>
                  </a:lnTo>
                  <a:lnTo>
                    <a:pt x="2" y="402"/>
                  </a:lnTo>
                  <a:lnTo>
                    <a:pt x="3" y="410"/>
                  </a:lnTo>
                  <a:lnTo>
                    <a:pt x="5" y="419"/>
                  </a:lnTo>
                  <a:lnTo>
                    <a:pt x="8" y="425"/>
                  </a:lnTo>
                  <a:lnTo>
                    <a:pt x="12" y="432"/>
                  </a:lnTo>
                  <a:lnTo>
                    <a:pt x="17" y="439"/>
                  </a:lnTo>
                  <a:lnTo>
                    <a:pt x="22" y="444"/>
                  </a:lnTo>
                  <a:lnTo>
                    <a:pt x="28" y="449"/>
                  </a:lnTo>
                  <a:lnTo>
                    <a:pt x="42" y="455"/>
                  </a:lnTo>
                  <a:lnTo>
                    <a:pt x="55" y="462"/>
                  </a:lnTo>
                  <a:lnTo>
                    <a:pt x="72" y="464"/>
                  </a:lnTo>
                  <a:lnTo>
                    <a:pt x="89" y="466"/>
                  </a:lnTo>
                  <a:lnTo>
                    <a:pt x="149" y="466"/>
                  </a:lnTo>
                  <a:lnTo>
                    <a:pt x="162" y="452"/>
                  </a:lnTo>
                  <a:lnTo>
                    <a:pt x="174" y="442"/>
                  </a:lnTo>
                  <a:lnTo>
                    <a:pt x="189" y="432"/>
                  </a:lnTo>
                  <a:lnTo>
                    <a:pt x="204" y="424"/>
                  </a:lnTo>
                  <a:lnTo>
                    <a:pt x="219" y="417"/>
                  </a:lnTo>
                  <a:lnTo>
                    <a:pt x="236" y="412"/>
                  </a:lnTo>
                  <a:lnTo>
                    <a:pt x="253" y="409"/>
                  </a:lnTo>
                  <a:lnTo>
                    <a:pt x="269" y="407"/>
                  </a:lnTo>
                  <a:close/>
                  <a:moveTo>
                    <a:pt x="757" y="697"/>
                  </a:moveTo>
                  <a:lnTo>
                    <a:pt x="755" y="656"/>
                  </a:lnTo>
                  <a:lnTo>
                    <a:pt x="752" y="613"/>
                  </a:lnTo>
                  <a:lnTo>
                    <a:pt x="747" y="591"/>
                  </a:lnTo>
                  <a:lnTo>
                    <a:pt x="742" y="569"/>
                  </a:lnTo>
                  <a:lnTo>
                    <a:pt x="737" y="549"/>
                  </a:lnTo>
                  <a:lnTo>
                    <a:pt x="728" y="527"/>
                  </a:lnTo>
                  <a:lnTo>
                    <a:pt x="718" y="509"/>
                  </a:lnTo>
                  <a:lnTo>
                    <a:pt x="708" y="492"/>
                  </a:lnTo>
                  <a:lnTo>
                    <a:pt x="695" y="476"/>
                  </a:lnTo>
                  <a:lnTo>
                    <a:pt x="680" y="462"/>
                  </a:lnTo>
                  <a:lnTo>
                    <a:pt x="673" y="457"/>
                  </a:lnTo>
                  <a:lnTo>
                    <a:pt x="663" y="452"/>
                  </a:lnTo>
                  <a:lnTo>
                    <a:pt x="655" y="447"/>
                  </a:lnTo>
                  <a:lnTo>
                    <a:pt x="644" y="444"/>
                  </a:lnTo>
                  <a:lnTo>
                    <a:pt x="634" y="440"/>
                  </a:lnTo>
                  <a:lnTo>
                    <a:pt x="623" y="439"/>
                  </a:lnTo>
                  <a:lnTo>
                    <a:pt x="611" y="437"/>
                  </a:lnTo>
                  <a:lnTo>
                    <a:pt x="599" y="437"/>
                  </a:lnTo>
                  <a:lnTo>
                    <a:pt x="581" y="447"/>
                  </a:lnTo>
                  <a:lnTo>
                    <a:pt x="546" y="469"/>
                  </a:lnTo>
                  <a:lnTo>
                    <a:pt x="524" y="481"/>
                  </a:lnTo>
                  <a:lnTo>
                    <a:pt x="499" y="491"/>
                  </a:lnTo>
                  <a:lnTo>
                    <a:pt x="484" y="494"/>
                  </a:lnTo>
                  <a:lnTo>
                    <a:pt x="469" y="497"/>
                  </a:lnTo>
                  <a:lnTo>
                    <a:pt x="454" y="499"/>
                  </a:lnTo>
                  <a:lnTo>
                    <a:pt x="437" y="499"/>
                  </a:lnTo>
                  <a:lnTo>
                    <a:pt x="420" y="499"/>
                  </a:lnTo>
                  <a:lnTo>
                    <a:pt x="405" y="497"/>
                  </a:lnTo>
                  <a:lnTo>
                    <a:pt x="390" y="494"/>
                  </a:lnTo>
                  <a:lnTo>
                    <a:pt x="375" y="491"/>
                  </a:lnTo>
                  <a:lnTo>
                    <a:pt x="350" y="481"/>
                  </a:lnTo>
                  <a:lnTo>
                    <a:pt x="328" y="469"/>
                  </a:lnTo>
                  <a:lnTo>
                    <a:pt x="293" y="447"/>
                  </a:lnTo>
                  <a:lnTo>
                    <a:pt x="274" y="437"/>
                  </a:lnTo>
                  <a:lnTo>
                    <a:pt x="263" y="437"/>
                  </a:lnTo>
                  <a:lnTo>
                    <a:pt x="251" y="439"/>
                  </a:lnTo>
                  <a:lnTo>
                    <a:pt x="239" y="440"/>
                  </a:lnTo>
                  <a:lnTo>
                    <a:pt x="229" y="444"/>
                  </a:lnTo>
                  <a:lnTo>
                    <a:pt x="219" y="447"/>
                  </a:lnTo>
                  <a:lnTo>
                    <a:pt x="211" y="452"/>
                  </a:lnTo>
                  <a:lnTo>
                    <a:pt x="201" y="457"/>
                  </a:lnTo>
                  <a:lnTo>
                    <a:pt x="194" y="462"/>
                  </a:lnTo>
                  <a:lnTo>
                    <a:pt x="179" y="476"/>
                  </a:lnTo>
                  <a:lnTo>
                    <a:pt x="166" y="492"/>
                  </a:lnTo>
                  <a:lnTo>
                    <a:pt x="156" y="509"/>
                  </a:lnTo>
                  <a:lnTo>
                    <a:pt x="146" y="527"/>
                  </a:lnTo>
                  <a:lnTo>
                    <a:pt x="137" y="549"/>
                  </a:lnTo>
                  <a:lnTo>
                    <a:pt x="132" y="569"/>
                  </a:lnTo>
                  <a:lnTo>
                    <a:pt x="127" y="591"/>
                  </a:lnTo>
                  <a:lnTo>
                    <a:pt x="122" y="613"/>
                  </a:lnTo>
                  <a:lnTo>
                    <a:pt x="119" y="656"/>
                  </a:lnTo>
                  <a:lnTo>
                    <a:pt x="117" y="697"/>
                  </a:lnTo>
                  <a:lnTo>
                    <a:pt x="117" y="710"/>
                  </a:lnTo>
                  <a:lnTo>
                    <a:pt x="119" y="723"/>
                  </a:lnTo>
                  <a:lnTo>
                    <a:pt x="122" y="735"/>
                  </a:lnTo>
                  <a:lnTo>
                    <a:pt x="125" y="747"/>
                  </a:lnTo>
                  <a:lnTo>
                    <a:pt x="130" y="757"/>
                  </a:lnTo>
                  <a:lnTo>
                    <a:pt x="136" y="767"/>
                  </a:lnTo>
                  <a:lnTo>
                    <a:pt x="142" y="775"/>
                  </a:lnTo>
                  <a:lnTo>
                    <a:pt x="151" y="784"/>
                  </a:lnTo>
                  <a:lnTo>
                    <a:pt x="159" y="790"/>
                  </a:lnTo>
                  <a:lnTo>
                    <a:pt x="167" y="797"/>
                  </a:lnTo>
                  <a:lnTo>
                    <a:pt x="177" y="802"/>
                  </a:lnTo>
                  <a:lnTo>
                    <a:pt x="189" y="807"/>
                  </a:lnTo>
                  <a:lnTo>
                    <a:pt x="201" y="810"/>
                  </a:lnTo>
                  <a:lnTo>
                    <a:pt x="213" y="812"/>
                  </a:lnTo>
                  <a:lnTo>
                    <a:pt x="224" y="814"/>
                  </a:lnTo>
                  <a:lnTo>
                    <a:pt x="238" y="815"/>
                  </a:lnTo>
                  <a:lnTo>
                    <a:pt x="636" y="815"/>
                  </a:lnTo>
                  <a:lnTo>
                    <a:pt x="650" y="814"/>
                  </a:lnTo>
                  <a:lnTo>
                    <a:pt x="661" y="812"/>
                  </a:lnTo>
                  <a:lnTo>
                    <a:pt x="673" y="810"/>
                  </a:lnTo>
                  <a:lnTo>
                    <a:pt x="685" y="807"/>
                  </a:lnTo>
                  <a:lnTo>
                    <a:pt x="696" y="802"/>
                  </a:lnTo>
                  <a:lnTo>
                    <a:pt x="706" y="797"/>
                  </a:lnTo>
                  <a:lnTo>
                    <a:pt x="715" y="790"/>
                  </a:lnTo>
                  <a:lnTo>
                    <a:pt x="723" y="784"/>
                  </a:lnTo>
                  <a:lnTo>
                    <a:pt x="732" y="775"/>
                  </a:lnTo>
                  <a:lnTo>
                    <a:pt x="738" y="767"/>
                  </a:lnTo>
                  <a:lnTo>
                    <a:pt x="743" y="757"/>
                  </a:lnTo>
                  <a:lnTo>
                    <a:pt x="748" y="747"/>
                  </a:lnTo>
                  <a:lnTo>
                    <a:pt x="752" y="735"/>
                  </a:lnTo>
                  <a:lnTo>
                    <a:pt x="755" y="723"/>
                  </a:lnTo>
                  <a:lnTo>
                    <a:pt x="757" y="710"/>
                  </a:lnTo>
                  <a:lnTo>
                    <a:pt x="757" y="697"/>
                  </a:lnTo>
                  <a:close/>
                  <a:moveTo>
                    <a:pt x="291" y="117"/>
                  </a:moveTo>
                  <a:lnTo>
                    <a:pt x="291" y="104"/>
                  </a:lnTo>
                  <a:lnTo>
                    <a:pt x="290" y="94"/>
                  </a:lnTo>
                  <a:lnTo>
                    <a:pt x="286" y="82"/>
                  </a:lnTo>
                  <a:lnTo>
                    <a:pt x="283" y="72"/>
                  </a:lnTo>
                  <a:lnTo>
                    <a:pt x="278" y="60"/>
                  </a:lnTo>
                  <a:lnTo>
                    <a:pt x="271" y="52"/>
                  </a:lnTo>
                  <a:lnTo>
                    <a:pt x="264" y="42"/>
                  </a:lnTo>
                  <a:lnTo>
                    <a:pt x="258" y="34"/>
                  </a:lnTo>
                  <a:lnTo>
                    <a:pt x="249" y="27"/>
                  </a:lnTo>
                  <a:lnTo>
                    <a:pt x="239" y="20"/>
                  </a:lnTo>
                  <a:lnTo>
                    <a:pt x="231" y="14"/>
                  </a:lnTo>
                  <a:lnTo>
                    <a:pt x="221" y="10"/>
                  </a:lnTo>
                  <a:lnTo>
                    <a:pt x="209" y="5"/>
                  </a:lnTo>
                  <a:lnTo>
                    <a:pt x="199" y="2"/>
                  </a:lnTo>
                  <a:lnTo>
                    <a:pt x="187" y="0"/>
                  </a:lnTo>
                  <a:lnTo>
                    <a:pt x="176" y="0"/>
                  </a:lnTo>
                  <a:lnTo>
                    <a:pt x="164" y="0"/>
                  </a:lnTo>
                  <a:lnTo>
                    <a:pt x="152" y="2"/>
                  </a:lnTo>
                  <a:lnTo>
                    <a:pt x="141" y="5"/>
                  </a:lnTo>
                  <a:lnTo>
                    <a:pt x="130" y="10"/>
                  </a:lnTo>
                  <a:lnTo>
                    <a:pt x="120" y="14"/>
                  </a:lnTo>
                  <a:lnTo>
                    <a:pt x="110" y="20"/>
                  </a:lnTo>
                  <a:lnTo>
                    <a:pt x="102" y="27"/>
                  </a:lnTo>
                  <a:lnTo>
                    <a:pt x="94" y="34"/>
                  </a:lnTo>
                  <a:lnTo>
                    <a:pt x="85" y="42"/>
                  </a:lnTo>
                  <a:lnTo>
                    <a:pt x="79" y="52"/>
                  </a:lnTo>
                  <a:lnTo>
                    <a:pt x="74" y="60"/>
                  </a:lnTo>
                  <a:lnTo>
                    <a:pt x="69" y="72"/>
                  </a:lnTo>
                  <a:lnTo>
                    <a:pt x="64" y="82"/>
                  </a:lnTo>
                  <a:lnTo>
                    <a:pt x="62" y="94"/>
                  </a:lnTo>
                  <a:lnTo>
                    <a:pt x="60" y="104"/>
                  </a:lnTo>
                  <a:lnTo>
                    <a:pt x="58" y="117"/>
                  </a:lnTo>
                  <a:lnTo>
                    <a:pt x="60" y="129"/>
                  </a:lnTo>
                  <a:lnTo>
                    <a:pt x="62" y="141"/>
                  </a:lnTo>
                  <a:lnTo>
                    <a:pt x="64" y="151"/>
                  </a:lnTo>
                  <a:lnTo>
                    <a:pt x="69" y="163"/>
                  </a:lnTo>
                  <a:lnTo>
                    <a:pt x="74" y="173"/>
                  </a:lnTo>
                  <a:lnTo>
                    <a:pt x="79" y="181"/>
                  </a:lnTo>
                  <a:lnTo>
                    <a:pt x="85" y="191"/>
                  </a:lnTo>
                  <a:lnTo>
                    <a:pt x="94" y="199"/>
                  </a:lnTo>
                  <a:lnTo>
                    <a:pt x="102" y="206"/>
                  </a:lnTo>
                  <a:lnTo>
                    <a:pt x="110" y="213"/>
                  </a:lnTo>
                  <a:lnTo>
                    <a:pt x="120" y="219"/>
                  </a:lnTo>
                  <a:lnTo>
                    <a:pt x="130" y="224"/>
                  </a:lnTo>
                  <a:lnTo>
                    <a:pt x="141" y="228"/>
                  </a:lnTo>
                  <a:lnTo>
                    <a:pt x="152" y="231"/>
                  </a:lnTo>
                  <a:lnTo>
                    <a:pt x="164" y="233"/>
                  </a:lnTo>
                  <a:lnTo>
                    <a:pt x="176" y="233"/>
                  </a:lnTo>
                  <a:lnTo>
                    <a:pt x="187" y="233"/>
                  </a:lnTo>
                  <a:lnTo>
                    <a:pt x="199" y="231"/>
                  </a:lnTo>
                  <a:lnTo>
                    <a:pt x="209" y="228"/>
                  </a:lnTo>
                  <a:lnTo>
                    <a:pt x="221" y="224"/>
                  </a:lnTo>
                  <a:lnTo>
                    <a:pt x="231" y="219"/>
                  </a:lnTo>
                  <a:lnTo>
                    <a:pt x="239" y="213"/>
                  </a:lnTo>
                  <a:lnTo>
                    <a:pt x="249" y="206"/>
                  </a:lnTo>
                  <a:lnTo>
                    <a:pt x="258" y="199"/>
                  </a:lnTo>
                  <a:lnTo>
                    <a:pt x="264" y="191"/>
                  </a:lnTo>
                  <a:lnTo>
                    <a:pt x="271" y="181"/>
                  </a:lnTo>
                  <a:lnTo>
                    <a:pt x="278" y="173"/>
                  </a:lnTo>
                  <a:lnTo>
                    <a:pt x="283" y="163"/>
                  </a:lnTo>
                  <a:lnTo>
                    <a:pt x="286" y="151"/>
                  </a:lnTo>
                  <a:lnTo>
                    <a:pt x="290" y="141"/>
                  </a:lnTo>
                  <a:lnTo>
                    <a:pt x="291" y="129"/>
                  </a:lnTo>
                  <a:lnTo>
                    <a:pt x="291" y="117"/>
                  </a:lnTo>
                  <a:close/>
                  <a:moveTo>
                    <a:pt x="611" y="291"/>
                  </a:moveTo>
                  <a:lnTo>
                    <a:pt x="611" y="273"/>
                  </a:lnTo>
                  <a:lnTo>
                    <a:pt x="608" y="256"/>
                  </a:lnTo>
                  <a:lnTo>
                    <a:pt x="604" y="240"/>
                  </a:lnTo>
                  <a:lnTo>
                    <a:pt x="598" y="223"/>
                  </a:lnTo>
                  <a:lnTo>
                    <a:pt x="591" y="208"/>
                  </a:lnTo>
                  <a:lnTo>
                    <a:pt x="581" y="194"/>
                  </a:lnTo>
                  <a:lnTo>
                    <a:pt x="571" y="179"/>
                  </a:lnTo>
                  <a:lnTo>
                    <a:pt x="561" y="168"/>
                  </a:lnTo>
                  <a:lnTo>
                    <a:pt x="547" y="156"/>
                  </a:lnTo>
                  <a:lnTo>
                    <a:pt x="534" y="146"/>
                  </a:lnTo>
                  <a:lnTo>
                    <a:pt x="521" y="137"/>
                  </a:lnTo>
                  <a:lnTo>
                    <a:pt x="506" y="131"/>
                  </a:lnTo>
                  <a:lnTo>
                    <a:pt x="489" y="124"/>
                  </a:lnTo>
                  <a:lnTo>
                    <a:pt x="472" y="121"/>
                  </a:lnTo>
                  <a:lnTo>
                    <a:pt x="455" y="117"/>
                  </a:lnTo>
                  <a:lnTo>
                    <a:pt x="437" y="117"/>
                  </a:lnTo>
                  <a:lnTo>
                    <a:pt x="418" y="117"/>
                  </a:lnTo>
                  <a:lnTo>
                    <a:pt x="402" y="121"/>
                  </a:lnTo>
                  <a:lnTo>
                    <a:pt x="385" y="124"/>
                  </a:lnTo>
                  <a:lnTo>
                    <a:pt x="368" y="131"/>
                  </a:lnTo>
                  <a:lnTo>
                    <a:pt x="353" y="137"/>
                  </a:lnTo>
                  <a:lnTo>
                    <a:pt x="340" y="146"/>
                  </a:lnTo>
                  <a:lnTo>
                    <a:pt x="326" y="156"/>
                  </a:lnTo>
                  <a:lnTo>
                    <a:pt x="313" y="168"/>
                  </a:lnTo>
                  <a:lnTo>
                    <a:pt x="303" y="179"/>
                  </a:lnTo>
                  <a:lnTo>
                    <a:pt x="293" y="194"/>
                  </a:lnTo>
                  <a:lnTo>
                    <a:pt x="283" y="208"/>
                  </a:lnTo>
                  <a:lnTo>
                    <a:pt x="276" y="223"/>
                  </a:lnTo>
                  <a:lnTo>
                    <a:pt x="269" y="240"/>
                  </a:lnTo>
                  <a:lnTo>
                    <a:pt x="266" y="256"/>
                  </a:lnTo>
                  <a:lnTo>
                    <a:pt x="263" y="273"/>
                  </a:lnTo>
                  <a:lnTo>
                    <a:pt x="263" y="291"/>
                  </a:lnTo>
                  <a:lnTo>
                    <a:pt x="263" y="308"/>
                  </a:lnTo>
                  <a:lnTo>
                    <a:pt x="266" y="327"/>
                  </a:lnTo>
                  <a:lnTo>
                    <a:pt x="269" y="343"/>
                  </a:lnTo>
                  <a:lnTo>
                    <a:pt x="276" y="358"/>
                  </a:lnTo>
                  <a:lnTo>
                    <a:pt x="283" y="375"/>
                  </a:lnTo>
                  <a:lnTo>
                    <a:pt x="293" y="389"/>
                  </a:lnTo>
                  <a:lnTo>
                    <a:pt x="303" y="402"/>
                  </a:lnTo>
                  <a:lnTo>
                    <a:pt x="313" y="415"/>
                  </a:lnTo>
                  <a:lnTo>
                    <a:pt x="326" y="425"/>
                  </a:lnTo>
                  <a:lnTo>
                    <a:pt x="340" y="435"/>
                  </a:lnTo>
                  <a:lnTo>
                    <a:pt x="353" y="445"/>
                  </a:lnTo>
                  <a:lnTo>
                    <a:pt x="368" y="452"/>
                  </a:lnTo>
                  <a:lnTo>
                    <a:pt x="385" y="457"/>
                  </a:lnTo>
                  <a:lnTo>
                    <a:pt x="402" y="462"/>
                  </a:lnTo>
                  <a:lnTo>
                    <a:pt x="418" y="466"/>
                  </a:lnTo>
                  <a:lnTo>
                    <a:pt x="437" y="466"/>
                  </a:lnTo>
                  <a:lnTo>
                    <a:pt x="455" y="466"/>
                  </a:lnTo>
                  <a:lnTo>
                    <a:pt x="472" y="462"/>
                  </a:lnTo>
                  <a:lnTo>
                    <a:pt x="489" y="457"/>
                  </a:lnTo>
                  <a:lnTo>
                    <a:pt x="506" y="452"/>
                  </a:lnTo>
                  <a:lnTo>
                    <a:pt x="521" y="445"/>
                  </a:lnTo>
                  <a:lnTo>
                    <a:pt x="534" y="435"/>
                  </a:lnTo>
                  <a:lnTo>
                    <a:pt x="547" y="425"/>
                  </a:lnTo>
                  <a:lnTo>
                    <a:pt x="561" y="415"/>
                  </a:lnTo>
                  <a:lnTo>
                    <a:pt x="571" y="402"/>
                  </a:lnTo>
                  <a:lnTo>
                    <a:pt x="581" y="389"/>
                  </a:lnTo>
                  <a:lnTo>
                    <a:pt x="591" y="375"/>
                  </a:lnTo>
                  <a:lnTo>
                    <a:pt x="598" y="358"/>
                  </a:lnTo>
                  <a:lnTo>
                    <a:pt x="604" y="343"/>
                  </a:lnTo>
                  <a:lnTo>
                    <a:pt x="608" y="327"/>
                  </a:lnTo>
                  <a:lnTo>
                    <a:pt x="611" y="308"/>
                  </a:lnTo>
                  <a:lnTo>
                    <a:pt x="611" y="291"/>
                  </a:lnTo>
                  <a:close/>
                  <a:moveTo>
                    <a:pt x="874" y="394"/>
                  </a:moveTo>
                  <a:lnTo>
                    <a:pt x="874" y="375"/>
                  </a:lnTo>
                  <a:lnTo>
                    <a:pt x="872" y="353"/>
                  </a:lnTo>
                  <a:lnTo>
                    <a:pt x="871" y="327"/>
                  </a:lnTo>
                  <a:lnTo>
                    <a:pt x="867" y="300"/>
                  </a:lnTo>
                  <a:lnTo>
                    <a:pt x="864" y="286"/>
                  </a:lnTo>
                  <a:lnTo>
                    <a:pt x="860" y="275"/>
                  </a:lnTo>
                  <a:lnTo>
                    <a:pt x="855" y="263"/>
                  </a:lnTo>
                  <a:lnTo>
                    <a:pt x="850" y="253"/>
                  </a:lnTo>
                  <a:lnTo>
                    <a:pt x="844" y="245"/>
                  </a:lnTo>
                  <a:lnTo>
                    <a:pt x="835" y="238"/>
                  </a:lnTo>
                  <a:lnTo>
                    <a:pt x="827" y="235"/>
                  </a:lnTo>
                  <a:lnTo>
                    <a:pt x="817" y="233"/>
                  </a:lnTo>
                  <a:lnTo>
                    <a:pt x="804" y="240"/>
                  </a:lnTo>
                  <a:lnTo>
                    <a:pt x="777" y="253"/>
                  </a:lnTo>
                  <a:lnTo>
                    <a:pt x="760" y="260"/>
                  </a:lnTo>
                  <a:lnTo>
                    <a:pt x="742" y="266"/>
                  </a:lnTo>
                  <a:lnTo>
                    <a:pt x="721" y="270"/>
                  </a:lnTo>
                  <a:lnTo>
                    <a:pt x="698" y="271"/>
                  </a:lnTo>
                  <a:lnTo>
                    <a:pt x="683" y="271"/>
                  </a:lnTo>
                  <a:lnTo>
                    <a:pt x="668" y="270"/>
                  </a:lnTo>
                  <a:lnTo>
                    <a:pt x="653" y="266"/>
                  </a:lnTo>
                  <a:lnTo>
                    <a:pt x="638" y="261"/>
                  </a:lnTo>
                  <a:lnTo>
                    <a:pt x="639" y="276"/>
                  </a:lnTo>
                  <a:lnTo>
                    <a:pt x="641" y="291"/>
                  </a:lnTo>
                  <a:lnTo>
                    <a:pt x="639" y="307"/>
                  </a:lnTo>
                  <a:lnTo>
                    <a:pt x="638" y="322"/>
                  </a:lnTo>
                  <a:lnTo>
                    <a:pt x="634" y="337"/>
                  </a:lnTo>
                  <a:lnTo>
                    <a:pt x="631" y="352"/>
                  </a:lnTo>
                  <a:lnTo>
                    <a:pt x="626" y="367"/>
                  </a:lnTo>
                  <a:lnTo>
                    <a:pt x="619" y="380"/>
                  </a:lnTo>
                  <a:lnTo>
                    <a:pt x="613" y="395"/>
                  </a:lnTo>
                  <a:lnTo>
                    <a:pt x="604" y="407"/>
                  </a:lnTo>
                  <a:lnTo>
                    <a:pt x="621" y="409"/>
                  </a:lnTo>
                  <a:lnTo>
                    <a:pt x="638" y="412"/>
                  </a:lnTo>
                  <a:lnTo>
                    <a:pt x="655" y="417"/>
                  </a:lnTo>
                  <a:lnTo>
                    <a:pt x="670" y="424"/>
                  </a:lnTo>
                  <a:lnTo>
                    <a:pt x="685" y="432"/>
                  </a:lnTo>
                  <a:lnTo>
                    <a:pt x="700" y="442"/>
                  </a:lnTo>
                  <a:lnTo>
                    <a:pt x="711" y="452"/>
                  </a:lnTo>
                  <a:lnTo>
                    <a:pt x="725" y="466"/>
                  </a:lnTo>
                  <a:lnTo>
                    <a:pt x="785" y="466"/>
                  </a:lnTo>
                  <a:lnTo>
                    <a:pt x="802" y="464"/>
                  </a:lnTo>
                  <a:lnTo>
                    <a:pt x="819" y="462"/>
                  </a:lnTo>
                  <a:lnTo>
                    <a:pt x="832" y="455"/>
                  </a:lnTo>
                  <a:lnTo>
                    <a:pt x="845" y="449"/>
                  </a:lnTo>
                  <a:lnTo>
                    <a:pt x="852" y="444"/>
                  </a:lnTo>
                  <a:lnTo>
                    <a:pt x="857" y="439"/>
                  </a:lnTo>
                  <a:lnTo>
                    <a:pt x="862" y="432"/>
                  </a:lnTo>
                  <a:lnTo>
                    <a:pt x="865" y="425"/>
                  </a:lnTo>
                  <a:lnTo>
                    <a:pt x="869" y="419"/>
                  </a:lnTo>
                  <a:lnTo>
                    <a:pt x="871" y="410"/>
                  </a:lnTo>
                  <a:lnTo>
                    <a:pt x="872" y="402"/>
                  </a:lnTo>
                  <a:lnTo>
                    <a:pt x="874" y="394"/>
                  </a:lnTo>
                  <a:close/>
                  <a:moveTo>
                    <a:pt x="815" y="117"/>
                  </a:moveTo>
                  <a:lnTo>
                    <a:pt x="814" y="104"/>
                  </a:lnTo>
                  <a:lnTo>
                    <a:pt x="812" y="94"/>
                  </a:lnTo>
                  <a:lnTo>
                    <a:pt x="810" y="82"/>
                  </a:lnTo>
                  <a:lnTo>
                    <a:pt x="805" y="72"/>
                  </a:lnTo>
                  <a:lnTo>
                    <a:pt x="800" y="60"/>
                  </a:lnTo>
                  <a:lnTo>
                    <a:pt x="795" y="52"/>
                  </a:lnTo>
                  <a:lnTo>
                    <a:pt x="788" y="42"/>
                  </a:lnTo>
                  <a:lnTo>
                    <a:pt x="780" y="34"/>
                  </a:lnTo>
                  <a:lnTo>
                    <a:pt x="772" y="27"/>
                  </a:lnTo>
                  <a:lnTo>
                    <a:pt x="763" y="20"/>
                  </a:lnTo>
                  <a:lnTo>
                    <a:pt x="753" y="14"/>
                  </a:lnTo>
                  <a:lnTo>
                    <a:pt x="743" y="10"/>
                  </a:lnTo>
                  <a:lnTo>
                    <a:pt x="733" y="5"/>
                  </a:lnTo>
                  <a:lnTo>
                    <a:pt x="721" y="2"/>
                  </a:lnTo>
                  <a:lnTo>
                    <a:pt x="710" y="0"/>
                  </a:lnTo>
                  <a:lnTo>
                    <a:pt x="698" y="0"/>
                  </a:lnTo>
                  <a:lnTo>
                    <a:pt x="686" y="0"/>
                  </a:lnTo>
                  <a:lnTo>
                    <a:pt x="675" y="2"/>
                  </a:lnTo>
                  <a:lnTo>
                    <a:pt x="665" y="5"/>
                  </a:lnTo>
                  <a:lnTo>
                    <a:pt x="653" y="10"/>
                  </a:lnTo>
                  <a:lnTo>
                    <a:pt x="643" y="14"/>
                  </a:lnTo>
                  <a:lnTo>
                    <a:pt x="634" y="20"/>
                  </a:lnTo>
                  <a:lnTo>
                    <a:pt x="624" y="27"/>
                  </a:lnTo>
                  <a:lnTo>
                    <a:pt x="616" y="34"/>
                  </a:lnTo>
                  <a:lnTo>
                    <a:pt x="609" y="42"/>
                  </a:lnTo>
                  <a:lnTo>
                    <a:pt x="603" y="52"/>
                  </a:lnTo>
                  <a:lnTo>
                    <a:pt x="596" y="60"/>
                  </a:lnTo>
                  <a:lnTo>
                    <a:pt x="591" y="72"/>
                  </a:lnTo>
                  <a:lnTo>
                    <a:pt x="588" y="82"/>
                  </a:lnTo>
                  <a:lnTo>
                    <a:pt x="584" y="94"/>
                  </a:lnTo>
                  <a:lnTo>
                    <a:pt x="583" y="104"/>
                  </a:lnTo>
                  <a:lnTo>
                    <a:pt x="583" y="117"/>
                  </a:lnTo>
                  <a:lnTo>
                    <a:pt x="583" y="129"/>
                  </a:lnTo>
                  <a:lnTo>
                    <a:pt x="584" y="141"/>
                  </a:lnTo>
                  <a:lnTo>
                    <a:pt x="588" y="151"/>
                  </a:lnTo>
                  <a:lnTo>
                    <a:pt x="591" y="163"/>
                  </a:lnTo>
                  <a:lnTo>
                    <a:pt x="596" y="173"/>
                  </a:lnTo>
                  <a:lnTo>
                    <a:pt x="603" y="181"/>
                  </a:lnTo>
                  <a:lnTo>
                    <a:pt x="609" y="191"/>
                  </a:lnTo>
                  <a:lnTo>
                    <a:pt x="616" y="199"/>
                  </a:lnTo>
                  <a:lnTo>
                    <a:pt x="624" y="206"/>
                  </a:lnTo>
                  <a:lnTo>
                    <a:pt x="634" y="213"/>
                  </a:lnTo>
                  <a:lnTo>
                    <a:pt x="643" y="219"/>
                  </a:lnTo>
                  <a:lnTo>
                    <a:pt x="653" y="224"/>
                  </a:lnTo>
                  <a:lnTo>
                    <a:pt x="665" y="228"/>
                  </a:lnTo>
                  <a:lnTo>
                    <a:pt x="675" y="231"/>
                  </a:lnTo>
                  <a:lnTo>
                    <a:pt x="686" y="233"/>
                  </a:lnTo>
                  <a:lnTo>
                    <a:pt x="698" y="233"/>
                  </a:lnTo>
                  <a:lnTo>
                    <a:pt x="710" y="233"/>
                  </a:lnTo>
                  <a:lnTo>
                    <a:pt x="721" y="231"/>
                  </a:lnTo>
                  <a:lnTo>
                    <a:pt x="733" y="228"/>
                  </a:lnTo>
                  <a:lnTo>
                    <a:pt x="743" y="224"/>
                  </a:lnTo>
                  <a:lnTo>
                    <a:pt x="753" y="219"/>
                  </a:lnTo>
                  <a:lnTo>
                    <a:pt x="763" y="213"/>
                  </a:lnTo>
                  <a:lnTo>
                    <a:pt x="772" y="206"/>
                  </a:lnTo>
                  <a:lnTo>
                    <a:pt x="780" y="199"/>
                  </a:lnTo>
                  <a:lnTo>
                    <a:pt x="788" y="191"/>
                  </a:lnTo>
                  <a:lnTo>
                    <a:pt x="795" y="181"/>
                  </a:lnTo>
                  <a:lnTo>
                    <a:pt x="800" y="173"/>
                  </a:lnTo>
                  <a:lnTo>
                    <a:pt x="805" y="163"/>
                  </a:lnTo>
                  <a:lnTo>
                    <a:pt x="810" y="151"/>
                  </a:lnTo>
                  <a:lnTo>
                    <a:pt x="812" y="141"/>
                  </a:lnTo>
                  <a:lnTo>
                    <a:pt x="814" y="129"/>
                  </a:lnTo>
                  <a:lnTo>
                    <a:pt x="815" y="117"/>
                  </a:lnTo>
                  <a:close/>
                </a:path>
              </a:pathLst>
            </a:custGeom>
            <a:solidFill>
              <a:srgbClr val="92B15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500" fill="hold"/>
                                        <p:tgtEl>
                                          <p:spTgt spid="35842"/>
                                        </p:tgtEl>
                                        <p:attrNameLst>
                                          <p:attrName>ppt_x</p:attrName>
                                        </p:attrNameLst>
                                      </p:cBhvr>
                                      <p:tavLst>
                                        <p:tav tm="0">
                                          <p:val>
                                            <p:strVal val="0-#ppt_w/2"/>
                                          </p:val>
                                        </p:tav>
                                        <p:tav tm="100000">
                                          <p:val>
                                            <p:strVal val="#ppt_x"/>
                                          </p:val>
                                        </p:tav>
                                      </p:tavLst>
                                    </p:anim>
                                    <p:anim calcmode="lin" valueType="num">
                                      <p:cBhvr additive="base">
                                        <p:cTn id="8" dur="500" fill="hold"/>
                                        <p:tgtEl>
                                          <p:spTgt spid="358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图片 5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2225" y="1087438"/>
            <a:ext cx="227806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43" name="Group 585"/>
          <p:cNvGrpSpPr>
            <a:grpSpLocks/>
          </p:cNvGrpSpPr>
          <p:nvPr/>
        </p:nvGrpSpPr>
        <p:grpSpPr bwMode="auto">
          <a:xfrm>
            <a:off x="9831388" y="1693863"/>
            <a:ext cx="6515100" cy="920750"/>
            <a:chOff x="0" y="0"/>
            <a:chExt cx="6515142" cy="921518"/>
          </a:xfrm>
        </p:grpSpPr>
        <p:sp>
          <p:nvSpPr>
            <p:cNvPr id="35865" name="Shape 584"/>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TEAM</a:t>
              </a:r>
            </a:p>
          </p:txBody>
        </p:sp>
        <p:pic>
          <p:nvPicPr>
            <p:cNvPr id="35866" name="图片 58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844" name="Shape 589"/>
          <p:cNvSpPr>
            <a:spLocks noChangeArrowheads="1"/>
          </p:cNvSpPr>
          <p:nvPr/>
        </p:nvSpPr>
        <p:spPr bwMode="auto">
          <a:xfrm>
            <a:off x="3567113" y="6229350"/>
            <a:ext cx="3449637" cy="3863975"/>
          </a:xfrm>
          <a:prstGeom prst="rect">
            <a:avLst/>
          </a:prstGeom>
          <a:solidFill>
            <a:srgbClr val="235F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5845" name="Shape 590"/>
          <p:cNvSpPr>
            <a:spLocks noChangeArrowheads="1"/>
          </p:cNvSpPr>
          <p:nvPr/>
        </p:nvSpPr>
        <p:spPr bwMode="auto">
          <a:xfrm>
            <a:off x="7016750" y="6229350"/>
            <a:ext cx="3446463" cy="3863975"/>
          </a:xfrm>
          <a:prstGeom prst="rect">
            <a:avLst/>
          </a:prstGeom>
          <a:solidFill>
            <a:srgbClr val="CD61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5846" name="Shape 591"/>
          <p:cNvSpPr>
            <a:spLocks noChangeArrowheads="1"/>
          </p:cNvSpPr>
          <p:nvPr/>
        </p:nvSpPr>
        <p:spPr bwMode="auto">
          <a:xfrm>
            <a:off x="10467975" y="6229350"/>
            <a:ext cx="3446463" cy="3863975"/>
          </a:xfrm>
          <a:prstGeom prst="rect">
            <a:avLst/>
          </a:prstGeom>
          <a:solidFill>
            <a:srgbClr val="2980B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5847" name="Shape 592"/>
          <p:cNvSpPr>
            <a:spLocks noChangeArrowheads="1"/>
          </p:cNvSpPr>
          <p:nvPr/>
        </p:nvSpPr>
        <p:spPr bwMode="auto">
          <a:xfrm>
            <a:off x="13906500" y="6229350"/>
            <a:ext cx="3448050" cy="3863975"/>
          </a:xfrm>
          <a:prstGeom prst="rect">
            <a:avLst/>
          </a:prstGeom>
          <a:solidFill>
            <a:srgbClr val="DBB7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5848" name="Shape 593"/>
          <p:cNvSpPr>
            <a:spLocks noChangeArrowheads="1"/>
          </p:cNvSpPr>
          <p:nvPr/>
        </p:nvSpPr>
        <p:spPr bwMode="auto">
          <a:xfrm>
            <a:off x="17368838" y="6229350"/>
            <a:ext cx="3448050" cy="3863975"/>
          </a:xfrm>
          <a:prstGeom prst="rect">
            <a:avLst/>
          </a:prstGeom>
          <a:solidFill>
            <a:srgbClr val="2735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FFFFFF"/>
              </a:solidFill>
            </a:endParaRPr>
          </a:p>
        </p:txBody>
      </p:sp>
      <p:sp>
        <p:nvSpPr>
          <p:cNvPr id="35849" name="Shape 594"/>
          <p:cNvSpPr>
            <a:spLocks noChangeArrowheads="1"/>
          </p:cNvSpPr>
          <p:nvPr/>
        </p:nvSpPr>
        <p:spPr bwMode="auto">
          <a:xfrm>
            <a:off x="3621088" y="8815388"/>
            <a:ext cx="3341687"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David Agora</a:t>
            </a:r>
          </a:p>
        </p:txBody>
      </p:sp>
      <p:sp>
        <p:nvSpPr>
          <p:cNvPr id="35850" name="Shape 595"/>
          <p:cNvSpPr>
            <a:spLocks noChangeArrowheads="1"/>
          </p:cNvSpPr>
          <p:nvPr/>
        </p:nvSpPr>
        <p:spPr bwMode="auto">
          <a:xfrm>
            <a:off x="6989763" y="8815388"/>
            <a:ext cx="34988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Lora Agora</a:t>
            </a:r>
          </a:p>
        </p:txBody>
      </p:sp>
      <p:sp>
        <p:nvSpPr>
          <p:cNvPr id="35851" name="Shape 596"/>
          <p:cNvSpPr>
            <a:spLocks noChangeArrowheads="1"/>
          </p:cNvSpPr>
          <p:nvPr/>
        </p:nvSpPr>
        <p:spPr bwMode="auto">
          <a:xfrm>
            <a:off x="10531475" y="8815388"/>
            <a:ext cx="331628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John Agora</a:t>
            </a:r>
          </a:p>
        </p:txBody>
      </p:sp>
      <p:sp>
        <p:nvSpPr>
          <p:cNvPr id="35852" name="Shape 597"/>
          <p:cNvSpPr>
            <a:spLocks noChangeArrowheads="1"/>
          </p:cNvSpPr>
          <p:nvPr/>
        </p:nvSpPr>
        <p:spPr bwMode="auto">
          <a:xfrm>
            <a:off x="13982700" y="8815388"/>
            <a:ext cx="329723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Lisa Agora</a:t>
            </a:r>
          </a:p>
        </p:txBody>
      </p:sp>
      <p:sp>
        <p:nvSpPr>
          <p:cNvPr id="35853" name="Shape 598"/>
          <p:cNvSpPr>
            <a:spLocks noChangeArrowheads="1"/>
          </p:cNvSpPr>
          <p:nvPr/>
        </p:nvSpPr>
        <p:spPr bwMode="auto">
          <a:xfrm>
            <a:off x="17433925" y="8815388"/>
            <a:ext cx="3316288"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b="1">
                <a:solidFill>
                  <a:srgbClr val="E6E4E8"/>
                </a:solidFill>
                <a:latin typeface="Arial" pitchFamily="34" charset="0"/>
                <a:cs typeface="Arial" pitchFamily="34" charset="0"/>
                <a:sym typeface="Arial" pitchFamily="34" charset="0"/>
              </a:rPr>
              <a:t>Tom Agora</a:t>
            </a:r>
          </a:p>
        </p:txBody>
      </p:sp>
      <p:sp>
        <p:nvSpPr>
          <p:cNvPr id="35854" name="Shape 599"/>
          <p:cNvSpPr>
            <a:spLocks noChangeArrowheads="1"/>
          </p:cNvSpPr>
          <p:nvPr/>
        </p:nvSpPr>
        <p:spPr bwMode="auto">
          <a:xfrm>
            <a:off x="3614738" y="9323388"/>
            <a:ext cx="335438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E6E4E8"/>
                </a:solidFill>
                <a:latin typeface="Arial" pitchFamily="34" charset="0"/>
                <a:cs typeface="Arial" pitchFamily="34" charset="0"/>
                <a:sym typeface="Arial" pitchFamily="34" charset="0"/>
              </a:rPr>
              <a:t>Director</a:t>
            </a:r>
          </a:p>
        </p:txBody>
      </p:sp>
      <p:sp>
        <p:nvSpPr>
          <p:cNvPr id="35855" name="Shape 600"/>
          <p:cNvSpPr>
            <a:spLocks noChangeArrowheads="1"/>
          </p:cNvSpPr>
          <p:nvPr/>
        </p:nvSpPr>
        <p:spPr bwMode="auto">
          <a:xfrm>
            <a:off x="7054850" y="9323388"/>
            <a:ext cx="33543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E6E4E8"/>
                </a:solidFill>
                <a:latin typeface="Arial" pitchFamily="34" charset="0"/>
                <a:cs typeface="Arial" pitchFamily="34" charset="0"/>
                <a:sym typeface="Arial" pitchFamily="34" charset="0"/>
              </a:rPr>
              <a:t>Executive</a:t>
            </a:r>
          </a:p>
        </p:txBody>
      </p:sp>
      <p:sp>
        <p:nvSpPr>
          <p:cNvPr id="35856" name="Shape 601"/>
          <p:cNvSpPr>
            <a:spLocks noChangeArrowheads="1"/>
          </p:cNvSpPr>
          <p:nvPr/>
        </p:nvSpPr>
        <p:spPr bwMode="auto">
          <a:xfrm>
            <a:off x="10531475" y="9323388"/>
            <a:ext cx="33162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E6E4E8"/>
                </a:solidFill>
                <a:latin typeface="Arial" pitchFamily="34" charset="0"/>
                <a:cs typeface="Arial" pitchFamily="34" charset="0"/>
                <a:sym typeface="Arial" pitchFamily="34" charset="0"/>
              </a:rPr>
              <a:t>Designer</a:t>
            </a:r>
          </a:p>
        </p:txBody>
      </p:sp>
      <p:sp>
        <p:nvSpPr>
          <p:cNvPr id="35857" name="Shape 602"/>
          <p:cNvSpPr>
            <a:spLocks noChangeArrowheads="1"/>
          </p:cNvSpPr>
          <p:nvPr/>
        </p:nvSpPr>
        <p:spPr bwMode="auto">
          <a:xfrm>
            <a:off x="13982700" y="9323388"/>
            <a:ext cx="33274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E6E4E8"/>
                </a:solidFill>
                <a:latin typeface="Arial" pitchFamily="34" charset="0"/>
                <a:cs typeface="Arial" pitchFamily="34" charset="0"/>
                <a:sym typeface="Arial" pitchFamily="34" charset="0"/>
              </a:rPr>
              <a:t>Developer</a:t>
            </a:r>
          </a:p>
        </p:txBody>
      </p:sp>
      <p:sp>
        <p:nvSpPr>
          <p:cNvPr id="35858" name="Shape 603"/>
          <p:cNvSpPr>
            <a:spLocks noChangeArrowheads="1"/>
          </p:cNvSpPr>
          <p:nvPr/>
        </p:nvSpPr>
        <p:spPr bwMode="auto">
          <a:xfrm>
            <a:off x="17464088" y="9323388"/>
            <a:ext cx="325596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E6E4E8"/>
                </a:solidFill>
                <a:latin typeface="Arial" pitchFamily="34" charset="0"/>
                <a:cs typeface="Arial" pitchFamily="34" charset="0"/>
                <a:sym typeface="Arial" pitchFamily="34" charset="0"/>
              </a:rPr>
              <a:t>Marketing</a:t>
            </a:r>
          </a:p>
        </p:txBody>
      </p:sp>
      <p:sp>
        <p:nvSpPr>
          <p:cNvPr id="35859" name="Shape 604"/>
          <p:cNvSpPr>
            <a:spLocks/>
          </p:cNvSpPr>
          <p:nvPr/>
        </p:nvSpPr>
        <p:spPr bwMode="auto">
          <a:xfrm>
            <a:off x="4278313" y="6562725"/>
            <a:ext cx="2030412" cy="2030413"/>
          </a:xfrm>
          <a:custGeom>
            <a:avLst/>
            <a:gdLst>
              <a:gd name="T0" fmla="*/ 1732954 w 19679"/>
              <a:gd name="T1" fmla="*/ 297355 h 19679"/>
              <a:gd name="T2" fmla="*/ 1732954 w 19679"/>
              <a:gd name="T3" fmla="*/ 1732955 h 19679"/>
              <a:gd name="T4" fmla="*/ 297355 w 19679"/>
              <a:gd name="T5" fmla="*/ 1732955 h 19679"/>
              <a:gd name="T6" fmla="*/ 297355 w 19679"/>
              <a:gd name="T7" fmla="*/ 297355 h 19679"/>
              <a:gd name="T8" fmla="*/ 1732954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5860" name="Shape 605"/>
          <p:cNvSpPr>
            <a:spLocks/>
          </p:cNvSpPr>
          <p:nvPr/>
        </p:nvSpPr>
        <p:spPr bwMode="auto">
          <a:xfrm>
            <a:off x="7705725" y="6562725"/>
            <a:ext cx="2030413" cy="2030413"/>
          </a:xfrm>
          <a:custGeom>
            <a:avLst/>
            <a:gdLst>
              <a:gd name="T0" fmla="*/ 1732955 w 19679"/>
              <a:gd name="T1" fmla="*/ 297355 h 19679"/>
              <a:gd name="T2" fmla="*/ 1732955 w 19679"/>
              <a:gd name="T3" fmla="*/ 1732955 h 19679"/>
              <a:gd name="T4" fmla="*/ 297355 w 19679"/>
              <a:gd name="T5" fmla="*/ 1732955 h 19679"/>
              <a:gd name="T6" fmla="*/ 297355 w 19679"/>
              <a:gd name="T7" fmla="*/ 297355 h 19679"/>
              <a:gd name="T8" fmla="*/ 1732955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5861" name="Shape 606"/>
          <p:cNvSpPr>
            <a:spLocks/>
          </p:cNvSpPr>
          <p:nvPr/>
        </p:nvSpPr>
        <p:spPr bwMode="auto">
          <a:xfrm>
            <a:off x="11179175" y="6562725"/>
            <a:ext cx="2032000" cy="2030413"/>
          </a:xfrm>
          <a:custGeom>
            <a:avLst/>
            <a:gdLst>
              <a:gd name="T0" fmla="*/ 1734309 w 19679"/>
              <a:gd name="T1" fmla="*/ 297355 h 19679"/>
              <a:gd name="T2" fmla="*/ 1734309 w 19679"/>
              <a:gd name="T3" fmla="*/ 1732955 h 19679"/>
              <a:gd name="T4" fmla="*/ 297587 w 19679"/>
              <a:gd name="T5" fmla="*/ 1732955 h 19679"/>
              <a:gd name="T6" fmla="*/ 297587 w 19679"/>
              <a:gd name="T7" fmla="*/ 297355 h 19679"/>
              <a:gd name="T8" fmla="*/ 1734309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5862" name="Shape 607"/>
          <p:cNvSpPr>
            <a:spLocks/>
          </p:cNvSpPr>
          <p:nvPr/>
        </p:nvSpPr>
        <p:spPr bwMode="auto">
          <a:xfrm>
            <a:off x="14593888" y="6562725"/>
            <a:ext cx="2030412" cy="2030413"/>
          </a:xfrm>
          <a:custGeom>
            <a:avLst/>
            <a:gdLst>
              <a:gd name="T0" fmla="*/ 1732954 w 19679"/>
              <a:gd name="T1" fmla="*/ 297355 h 19679"/>
              <a:gd name="T2" fmla="*/ 1732954 w 19679"/>
              <a:gd name="T3" fmla="*/ 1732955 h 19679"/>
              <a:gd name="T4" fmla="*/ 297355 w 19679"/>
              <a:gd name="T5" fmla="*/ 1732955 h 19679"/>
              <a:gd name="T6" fmla="*/ 297355 w 19679"/>
              <a:gd name="T7" fmla="*/ 297355 h 19679"/>
              <a:gd name="T8" fmla="*/ 1732954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5863" name="Shape 608"/>
          <p:cNvSpPr>
            <a:spLocks/>
          </p:cNvSpPr>
          <p:nvPr/>
        </p:nvSpPr>
        <p:spPr bwMode="auto">
          <a:xfrm>
            <a:off x="18075275" y="6562725"/>
            <a:ext cx="2030413" cy="2030413"/>
          </a:xfrm>
          <a:custGeom>
            <a:avLst/>
            <a:gdLst>
              <a:gd name="T0" fmla="*/ 1732955 w 19679"/>
              <a:gd name="T1" fmla="*/ 297355 h 19679"/>
              <a:gd name="T2" fmla="*/ 1732955 w 19679"/>
              <a:gd name="T3" fmla="*/ 1732955 h 19679"/>
              <a:gd name="T4" fmla="*/ 297355 w 19679"/>
              <a:gd name="T5" fmla="*/ 1732955 h 19679"/>
              <a:gd name="T6" fmla="*/ 297355 w 19679"/>
              <a:gd name="T7" fmla="*/ 297355 h 19679"/>
              <a:gd name="T8" fmla="*/ 1732955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5864" name="Freeform 17"/>
          <p:cNvSpPr>
            <a:spLocks noEditPoints="1" noChangeArrowheads="1"/>
          </p:cNvSpPr>
          <p:nvPr/>
        </p:nvSpPr>
        <p:spPr bwMode="auto">
          <a:xfrm>
            <a:off x="8212138" y="1631950"/>
            <a:ext cx="1182687" cy="1103313"/>
          </a:xfrm>
          <a:custGeom>
            <a:avLst/>
            <a:gdLst>
              <a:gd name="T0" fmla="*/ 319353 w 874"/>
              <a:gd name="T1" fmla="*/ 435910 h 815"/>
              <a:gd name="T2" fmla="*/ 258459 w 874"/>
              <a:gd name="T3" fmla="*/ 366868 h 815"/>
              <a:gd name="T4" fmla="*/ 77132 w 874"/>
              <a:gd name="T5" fmla="*/ 315426 h 815"/>
              <a:gd name="T6" fmla="*/ 13532 w 874"/>
              <a:gd name="T7" fmla="*/ 387175 h 815"/>
              <a:gd name="T8" fmla="*/ 4060 w 874"/>
              <a:gd name="T9" fmla="*/ 555041 h 815"/>
              <a:gd name="T10" fmla="*/ 56834 w 874"/>
              <a:gd name="T11" fmla="*/ 615960 h 815"/>
              <a:gd name="T12" fmla="*/ 255753 w 874"/>
              <a:gd name="T13" fmla="*/ 584824 h 815"/>
              <a:gd name="T14" fmla="*/ 1021658 w 874"/>
              <a:gd name="T15" fmla="*/ 888065 h 815"/>
              <a:gd name="T16" fmla="*/ 958058 w 874"/>
              <a:gd name="T17" fmla="*/ 666049 h 815"/>
              <a:gd name="T18" fmla="*/ 857922 w 874"/>
              <a:gd name="T19" fmla="*/ 595654 h 815"/>
              <a:gd name="T20" fmla="*/ 675241 w 874"/>
              <a:gd name="T21" fmla="*/ 664695 h 815"/>
              <a:gd name="T22" fmla="*/ 527744 w 874"/>
              <a:gd name="T23" fmla="*/ 668757 h 815"/>
              <a:gd name="T24" fmla="*/ 339650 w 874"/>
              <a:gd name="T25" fmla="*/ 594300 h 815"/>
              <a:gd name="T26" fmla="*/ 242221 w 874"/>
              <a:gd name="T27" fmla="*/ 644389 h 815"/>
              <a:gd name="T28" fmla="*/ 165089 w 874"/>
              <a:gd name="T29" fmla="*/ 829854 h 815"/>
              <a:gd name="T30" fmla="*/ 175915 w 874"/>
              <a:gd name="T31" fmla="*/ 1024795 h 815"/>
              <a:gd name="T32" fmla="*/ 255753 w 874"/>
              <a:gd name="T33" fmla="*/ 1092483 h 815"/>
              <a:gd name="T34" fmla="*/ 894458 w 874"/>
              <a:gd name="T35" fmla="*/ 1099252 h 815"/>
              <a:gd name="T36" fmla="*/ 990534 w 874"/>
              <a:gd name="T37" fmla="*/ 1049163 h 815"/>
              <a:gd name="T38" fmla="*/ 1024364 w 874"/>
              <a:gd name="T39" fmla="*/ 943570 h 815"/>
              <a:gd name="T40" fmla="*/ 366714 w 874"/>
              <a:gd name="T41" fmla="*/ 70395 h 815"/>
              <a:gd name="T42" fmla="*/ 282816 w 874"/>
              <a:gd name="T43" fmla="*/ 6769 h 815"/>
              <a:gd name="T44" fmla="*/ 175915 w 874"/>
              <a:gd name="T45" fmla="*/ 13538 h 815"/>
              <a:gd name="T46" fmla="*/ 100136 w 874"/>
              <a:gd name="T47" fmla="*/ 81225 h 815"/>
              <a:gd name="T48" fmla="*/ 83898 w 874"/>
              <a:gd name="T49" fmla="*/ 190880 h 815"/>
              <a:gd name="T50" fmla="*/ 138025 w 874"/>
              <a:gd name="T51" fmla="*/ 278874 h 815"/>
              <a:gd name="T52" fmla="*/ 238161 w 874"/>
              <a:gd name="T53" fmla="*/ 315426 h 815"/>
              <a:gd name="T54" fmla="*/ 336944 w 874"/>
              <a:gd name="T55" fmla="*/ 278874 h 815"/>
              <a:gd name="T56" fmla="*/ 392425 w 874"/>
              <a:gd name="T57" fmla="*/ 190880 h 815"/>
              <a:gd name="T58" fmla="*/ 809207 w 874"/>
              <a:gd name="T59" fmla="*/ 301888 h 815"/>
              <a:gd name="T60" fmla="*/ 705011 w 874"/>
              <a:gd name="T61" fmla="*/ 185465 h 815"/>
              <a:gd name="T62" fmla="*/ 543982 w 874"/>
              <a:gd name="T63" fmla="*/ 163805 h 815"/>
              <a:gd name="T64" fmla="*/ 410016 w 874"/>
              <a:gd name="T65" fmla="*/ 242323 h 815"/>
              <a:gd name="T66" fmla="*/ 355889 w 874"/>
              <a:gd name="T67" fmla="*/ 393944 h 815"/>
              <a:gd name="T68" fmla="*/ 410016 w 874"/>
              <a:gd name="T69" fmla="*/ 544211 h 815"/>
              <a:gd name="T70" fmla="*/ 543982 w 874"/>
              <a:gd name="T71" fmla="*/ 625436 h 815"/>
              <a:gd name="T72" fmla="*/ 705011 w 874"/>
              <a:gd name="T73" fmla="*/ 602422 h 815"/>
              <a:gd name="T74" fmla="*/ 809207 w 874"/>
              <a:gd name="T75" fmla="*/ 484645 h 815"/>
              <a:gd name="T76" fmla="*/ 1179981 w 874"/>
              <a:gd name="T77" fmla="*/ 477877 h 815"/>
              <a:gd name="T78" fmla="*/ 1142091 w 874"/>
              <a:gd name="T79" fmla="*/ 331671 h 815"/>
              <a:gd name="T80" fmla="*/ 1004066 w 874"/>
              <a:gd name="T81" fmla="*/ 360100 h 815"/>
              <a:gd name="T82" fmla="*/ 864688 w 874"/>
              <a:gd name="T83" fmla="*/ 373637 h 815"/>
              <a:gd name="T84" fmla="*/ 837624 w 874"/>
              <a:gd name="T85" fmla="*/ 514428 h 815"/>
              <a:gd name="T86" fmla="*/ 926934 w 874"/>
              <a:gd name="T87" fmla="*/ 584824 h 815"/>
              <a:gd name="T88" fmla="*/ 1125853 w 874"/>
              <a:gd name="T89" fmla="*/ 615960 h 815"/>
              <a:gd name="T90" fmla="*/ 1178627 w 874"/>
              <a:gd name="T91" fmla="*/ 555041 h 815"/>
              <a:gd name="T92" fmla="*/ 1089317 w 874"/>
              <a:gd name="T93" fmla="*/ 97471 h 815"/>
              <a:gd name="T94" fmla="*/ 1018951 w 874"/>
              <a:gd name="T95" fmla="*/ 18953 h 815"/>
              <a:gd name="T96" fmla="*/ 913402 w 874"/>
              <a:gd name="T97" fmla="*/ 2708 h 815"/>
              <a:gd name="T98" fmla="*/ 824092 w 874"/>
              <a:gd name="T99" fmla="*/ 56858 h 815"/>
              <a:gd name="T100" fmla="*/ 788909 w 874"/>
              <a:gd name="T101" fmla="*/ 158390 h 815"/>
              <a:gd name="T102" fmla="*/ 824092 w 874"/>
              <a:gd name="T103" fmla="*/ 258568 h 815"/>
              <a:gd name="T104" fmla="*/ 913402 w 874"/>
              <a:gd name="T105" fmla="*/ 312718 h 815"/>
              <a:gd name="T106" fmla="*/ 1018951 w 874"/>
              <a:gd name="T107" fmla="*/ 296473 h 815"/>
              <a:gd name="T108" fmla="*/ 1089317 w 874"/>
              <a:gd name="T109" fmla="*/ 220663 h 81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4"/>
              <a:gd name="T166" fmla="*/ 0 h 815"/>
              <a:gd name="T167" fmla="*/ 874 w 874"/>
              <a:gd name="T168" fmla="*/ 815 h 81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4" h="815">
                <a:moveTo>
                  <a:pt x="269" y="407"/>
                </a:moveTo>
                <a:lnTo>
                  <a:pt x="261" y="395"/>
                </a:lnTo>
                <a:lnTo>
                  <a:pt x="254" y="380"/>
                </a:lnTo>
                <a:lnTo>
                  <a:pt x="248" y="367"/>
                </a:lnTo>
                <a:lnTo>
                  <a:pt x="243" y="352"/>
                </a:lnTo>
                <a:lnTo>
                  <a:pt x="239" y="337"/>
                </a:lnTo>
                <a:lnTo>
                  <a:pt x="236" y="322"/>
                </a:lnTo>
                <a:lnTo>
                  <a:pt x="234" y="307"/>
                </a:lnTo>
                <a:lnTo>
                  <a:pt x="233" y="291"/>
                </a:lnTo>
                <a:lnTo>
                  <a:pt x="234" y="276"/>
                </a:lnTo>
                <a:lnTo>
                  <a:pt x="236" y="261"/>
                </a:lnTo>
                <a:lnTo>
                  <a:pt x="221" y="266"/>
                </a:lnTo>
                <a:lnTo>
                  <a:pt x="206" y="270"/>
                </a:lnTo>
                <a:lnTo>
                  <a:pt x="191" y="271"/>
                </a:lnTo>
                <a:lnTo>
                  <a:pt x="176" y="271"/>
                </a:lnTo>
                <a:lnTo>
                  <a:pt x="152" y="270"/>
                </a:lnTo>
                <a:lnTo>
                  <a:pt x="132" y="266"/>
                </a:lnTo>
                <a:lnTo>
                  <a:pt x="114" y="260"/>
                </a:lnTo>
                <a:lnTo>
                  <a:pt x="97" y="253"/>
                </a:lnTo>
                <a:lnTo>
                  <a:pt x="70" y="240"/>
                </a:lnTo>
                <a:lnTo>
                  <a:pt x="57" y="233"/>
                </a:lnTo>
                <a:lnTo>
                  <a:pt x="47" y="235"/>
                </a:lnTo>
                <a:lnTo>
                  <a:pt x="38" y="238"/>
                </a:lnTo>
                <a:lnTo>
                  <a:pt x="30" y="245"/>
                </a:lnTo>
                <a:lnTo>
                  <a:pt x="23" y="253"/>
                </a:lnTo>
                <a:lnTo>
                  <a:pt x="18" y="263"/>
                </a:lnTo>
                <a:lnTo>
                  <a:pt x="13" y="275"/>
                </a:lnTo>
                <a:lnTo>
                  <a:pt x="10" y="286"/>
                </a:lnTo>
                <a:lnTo>
                  <a:pt x="7" y="300"/>
                </a:lnTo>
                <a:lnTo>
                  <a:pt x="3" y="327"/>
                </a:lnTo>
                <a:lnTo>
                  <a:pt x="2" y="353"/>
                </a:lnTo>
                <a:lnTo>
                  <a:pt x="0" y="375"/>
                </a:lnTo>
                <a:lnTo>
                  <a:pt x="0" y="394"/>
                </a:lnTo>
                <a:lnTo>
                  <a:pt x="2" y="402"/>
                </a:lnTo>
                <a:lnTo>
                  <a:pt x="3" y="410"/>
                </a:lnTo>
                <a:lnTo>
                  <a:pt x="5" y="419"/>
                </a:lnTo>
                <a:lnTo>
                  <a:pt x="8" y="425"/>
                </a:lnTo>
                <a:lnTo>
                  <a:pt x="12" y="432"/>
                </a:lnTo>
                <a:lnTo>
                  <a:pt x="17" y="439"/>
                </a:lnTo>
                <a:lnTo>
                  <a:pt x="22" y="444"/>
                </a:lnTo>
                <a:lnTo>
                  <a:pt x="28" y="449"/>
                </a:lnTo>
                <a:lnTo>
                  <a:pt x="42" y="455"/>
                </a:lnTo>
                <a:lnTo>
                  <a:pt x="55" y="462"/>
                </a:lnTo>
                <a:lnTo>
                  <a:pt x="72" y="464"/>
                </a:lnTo>
                <a:lnTo>
                  <a:pt x="89" y="466"/>
                </a:lnTo>
                <a:lnTo>
                  <a:pt x="149" y="466"/>
                </a:lnTo>
                <a:lnTo>
                  <a:pt x="162" y="452"/>
                </a:lnTo>
                <a:lnTo>
                  <a:pt x="174" y="442"/>
                </a:lnTo>
                <a:lnTo>
                  <a:pt x="189" y="432"/>
                </a:lnTo>
                <a:lnTo>
                  <a:pt x="204" y="424"/>
                </a:lnTo>
                <a:lnTo>
                  <a:pt x="219" y="417"/>
                </a:lnTo>
                <a:lnTo>
                  <a:pt x="236" y="412"/>
                </a:lnTo>
                <a:lnTo>
                  <a:pt x="253" y="409"/>
                </a:lnTo>
                <a:lnTo>
                  <a:pt x="269" y="407"/>
                </a:lnTo>
                <a:close/>
                <a:moveTo>
                  <a:pt x="757" y="697"/>
                </a:moveTo>
                <a:lnTo>
                  <a:pt x="755" y="656"/>
                </a:lnTo>
                <a:lnTo>
                  <a:pt x="752" y="613"/>
                </a:lnTo>
                <a:lnTo>
                  <a:pt x="747" y="591"/>
                </a:lnTo>
                <a:lnTo>
                  <a:pt x="742" y="569"/>
                </a:lnTo>
                <a:lnTo>
                  <a:pt x="737" y="549"/>
                </a:lnTo>
                <a:lnTo>
                  <a:pt x="728" y="527"/>
                </a:lnTo>
                <a:lnTo>
                  <a:pt x="718" y="509"/>
                </a:lnTo>
                <a:lnTo>
                  <a:pt x="708" y="492"/>
                </a:lnTo>
                <a:lnTo>
                  <a:pt x="695" y="476"/>
                </a:lnTo>
                <a:lnTo>
                  <a:pt x="680" y="462"/>
                </a:lnTo>
                <a:lnTo>
                  <a:pt x="673" y="457"/>
                </a:lnTo>
                <a:lnTo>
                  <a:pt x="663" y="452"/>
                </a:lnTo>
                <a:lnTo>
                  <a:pt x="655" y="447"/>
                </a:lnTo>
                <a:lnTo>
                  <a:pt x="644" y="444"/>
                </a:lnTo>
                <a:lnTo>
                  <a:pt x="634" y="440"/>
                </a:lnTo>
                <a:lnTo>
                  <a:pt x="623" y="439"/>
                </a:lnTo>
                <a:lnTo>
                  <a:pt x="611" y="437"/>
                </a:lnTo>
                <a:lnTo>
                  <a:pt x="599" y="437"/>
                </a:lnTo>
                <a:lnTo>
                  <a:pt x="581" y="447"/>
                </a:lnTo>
                <a:lnTo>
                  <a:pt x="546" y="469"/>
                </a:lnTo>
                <a:lnTo>
                  <a:pt x="524" y="481"/>
                </a:lnTo>
                <a:lnTo>
                  <a:pt x="499" y="491"/>
                </a:lnTo>
                <a:lnTo>
                  <a:pt x="484" y="494"/>
                </a:lnTo>
                <a:lnTo>
                  <a:pt x="469" y="497"/>
                </a:lnTo>
                <a:lnTo>
                  <a:pt x="454" y="499"/>
                </a:lnTo>
                <a:lnTo>
                  <a:pt x="437" y="499"/>
                </a:lnTo>
                <a:lnTo>
                  <a:pt x="420" y="499"/>
                </a:lnTo>
                <a:lnTo>
                  <a:pt x="405" y="497"/>
                </a:lnTo>
                <a:lnTo>
                  <a:pt x="390" y="494"/>
                </a:lnTo>
                <a:lnTo>
                  <a:pt x="375" y="491"/>
                </a:lnTo>
                <a:lnTo>
                  <a:pt x="350" y="481"/>
                </a:lnTo>
                <a:lnTo>
                  <a:pt x="328" y="469"/>
                </a:lnTo>
                <a:lnTo>
                  <a:pt x="293" y="447"/>
                </a:lnTo>
                <a:lnTo>
                  <a:pt x="274" y="437"/>
                </a:lnTo>
                <a:lnTo>
                  <a:pt x="263" y="437"/>
                </a:lnTo>
                <a:lnTo>
                  <a:pt x="251" y="439"/>
                </a:lnTo>
                <a:lnTo>
                  <a:pt x="239" y="440"/>
                </a:lnTo>
                <a:lnTo>
                  <a:pt x="229" y="444"/>
                </a:lnTo>
                <a:lnTo>
                  <a:pt x="219" y="447"/>
                </a:lnTo>
                <a:lnTo>
                  <a:pt x="211" y="452"/>
                </a:lnTo>
                <a:lnTo>
                  <a:pt x="201" y="457"/>
                </a:lnTo>
                <a:lnTo>
                  <a:pt x="194" y="462"/>
                </a:lnTo>
                <a:lnTo>
                  <a:pt x="179" y="476"/>
                </a:lnTo>
                <a:lnTo>
                  <a:pt x="166" y="492"/>
                </a:lnTo>
                <a:lnTo>
                  <a:pt x="156" y="509"/>
                </a:lnTo>
                <a:lnTo>
                  <a:pt x="146" y="527"/>
                </a:lnTo>
                <a:lnTo>
                  <a:pt x="137" y="549"/>
                </a:lnTo>
                <a:lnTo>
                  <a:pt x="132" y="569"/>
                </a:lnTo>
                <a:lnTo>
                  <a:pt x="127" y="591"/>
                </a:lnTo>
                <a:lnTo>
                  <a:pt x="122" y="613"/>
                </a:lnTo>
                <a:lnTo>
                  <a:pt x="119" y="656"/>
                </a:lnTo>
                <a:lnTo>
                  <a:pt x="117" y="697"/>
                </a:lnTo>
                <a:lnTo>
                  <a:pt x="117" y="710"/>
                </a:lnTo>
                <a:lnTo>
                  <a:pt x="119" y="723"/>
                </a:lnTo>
                <a:lnTo>
                  <a:pt x="122" y="735"/>
                </a:lnTo>
                <a:lnTo>
                  <a:pt x="125" y="747"/>
                </a:lnTo>
                <a:lnTo>
                  <a:pt x="130" y="757"/>
                </a:lnTo>
                <a:lnTo>
                  <a:pt x="136" y="767"/>
                </a:lnTo>
                <a:lnTo>
                  <a:pt x="142" y="775"/>
                </a:lnTo>
                <a:lnTo>
                  <a:pt x="151" y="784"/>
                </a:lnTo>
                <a:lnTo>
                  <a:pt x="159" y="790"/>
                </a:lnTo>
                <a:lnTo>
                  <a:pt x="167" y="797"/>
                </a:lnTo>
                <a:lnTo>
                  <a:pt x="177" y="802"/>
                </a:lnTo>
                <a:lnTo>
                  <a:pt x="189" y="807"/>
                </a:lnTo>
                <a:lnTo>
                  <a:pt x="201" y="810"/>
                </a:lnTo>
                <a:lnTo>
                  <a:pt x="213" y="812"/>
                </a:lnTo>
                <a:lnTo>
                  <a:pt x="224" y="814"/>
                </a:lnTo>
                <a:lnTo>
                  <a:pt x="238" y="815"/>
                </a:lnTo>
                <a:lnTo>
                  <a:pt x="636" y="815"/>
                </a:lnTo>
                <a:lnTo>
                  <a:pt x="650" y="814"/>
                </a:lnTo>
                <a:lnTo>
                  <a:pt x="661" y="812"/>
                </a:lnTo>
                <a:lnTo>
                  <a:pt x="673" y="810"/>
                </a:lnTo>
                <a:lnTo>
                  <a:pt x="685" y="807"/>
                </a:lnTo>
                <a:lnTo>
                  <a:pt x="696" y="802"/>
                </a:lnTo>
                <a:lnTo>
                  <a:pt x="706" y="797"/>
                </a:lnTo>
                <a:lnTo>
                  <a:pt x="715" y="790"/>
                </a:lnTo>
                <a:lnTo>
                  <a:pt x="723" y="784"/>
                </a:lnTo>
                <a:lnTo>
                  <a:pt x="732" y="775"/>
                </a:lnTo>
                <a:lnTo>
                  <a:pt x="738" y="767"/>
                </a:lnTo>
                <a:lnTo>
                  <a:pt x="743" y="757"/>
                </a:lnTo>
                <a:lnTo>
                  <a:pt x="748" y="747"/>
                </a:lnTo>
                <a:lnTo>
                  <a:pt x="752" y="735"/>
                </a:lnTo>
                <a:lnTo>
                  <a:pt x="755" y="723"/>
                </a:lnTo>
                <a:lnTo>
                  <a:pt x="757" y="710"/>
                </a:lnTo>
                <a:lnTo>
                  <a:pt x="757" y="697"/>
                </a:lnTo>
                <a:close/>
                <a:moveTo>
                  <a:pt x="291" y="117"/>
                </a:moveTo>
                <a:lnTo>
                  <a:pt x="291" y="104"/>
                </a:lnTo>
                <a:lnTo>
                  <a:pt x="290" y="94"/>
                </a:lnTo>
                <a:lnTo>
                  <a:pt x="286" y="82"/>
                </a:lnTo>
                <a:lnTo>
                  <a:pt x="283" y="72"/>
                </a:lnTo>
                <a:lnTo>
                  <a:pt x="278" y="60"/>
                </a:lnTo>
                <a:lnTo>
                  <a:pt x="271" y="52"/>
                </a:lnTo>
                <a:lnTo>
                  <a:pt x="264" y="42"/>
                </a:lnTo>
                <a:lnTo>
                  <a:pt x="258" y="34"/>
                </a:lnTo>
                <a:lnTo>
                  <a:pt x="249" y="27"/>
                </a:lnTo>
                <a:lnTo>
                  <a:pt x="239" y="20"/>
                </a:lnTo>
                <a:lnTo>
                  <a:pt x="231" y="14"/>
                </a:lnTo>
                <a:lnTo>
                  <a:pt x="221" y="10"/>
                </a:lnTo>
                <a:lnTo>
                  <a:pt x="209" y="5"/>
                </a:lnTo>
                <a:lnTo>
                  <a:pt x="199" y="2"/>
                </a:lnTo>
                <a:lnTo>
                  <a:pt x="187" y="0"/>
                </a:lnTo>
                <a:lnTo>
                  <a:pt x="176" y="0"/>
                </a:lnTo>
                <a:lnTo>
                  <a:pt x="164" y="0"/>
                </a:lnTo>
                <a:lnTo>
                  <a:pt x="152" y="2"/>
                </a:lnTo>
                <a:lnTo>
                  <a:pt x="141" y="5"/>
                </a:lnTo>
                <a:lnTo>
                  <a:pt x="130" y="10"/>
                </a:lnTo>
                <a:lnTo>
                  <a:pt x="120" y="14"/>
                </a:lnTo>
                <a:lnTo>
                  <a:pt x="110" y="20"/>
                </a:lnTo>
                <a:lnTo>
                  <a:pt x="102" y="27"/>
                </a:lnTo>
                <a:lnTo>
                  <a:pt x="94" y="34"/>
                </a:lnTo>
                <a:lnTo>
                  <a:pt x="85" y="42"/>
                </a:lnTo>
                <a:lnTo>
                  <a:pt x="79" y="52"/>
                </a:lnTo>
                <a:lnTo>
                  <a:pt x="74" y="60"/>
                </a:lnTo>
                <a:lnTo>
                  <a:pt x="69" y="72"/>
                </a:lnTo>
                <a:lnTo>
                  <a:pt x="64" y="82"/>
                </a:lnTo>
                <a:lnTo>
                  <a:pt x="62" y="94"/>
                </a:lnTo>
                <a:lnTo>
                  <a:pt x="60" y="104"/>
                </a:lnTo>
                <a:lnTo>
                  <a:pt x="58" y="117"/>
                </a:lnTo>
                <a:lnTo>
                  <a:pt x="60" y="129"/>
                </a:lnTo>
                <a:lnTo>
                  <a:pt x="62" y="141"/>
                </a:lnTo>
                <a:lnTo>
                  <a:pt x="64" y="151"/>
                </a:lnTo>
                <a:lnTo>
                  <a:pt x="69" y="163"/>
                </a:lnTo>
                <a:lnTo>
                  <a:pt x="74" y="173"/>
                </a:lnTo>
                <a:lnTo>
                  <a:pt x="79" y="181"/>
                </a:lnTo>
                <a:lnTo>
                  <a:pt x="85" y="191"/>
                </a:lnTo>
                <a:lnTo>
                  <a:pt x="94" y="199"/>
                </a:lnTo>
                <a:lnTo>
                  <a:pt x="102" y="206"/>
                </a:lnTo>
                <a:lnTo>
                  <a:pt x="110" y="213"/>
                </a:lnTo>
                <a:lnTo>
                  <a:pt x="120" y="219"/>
                </a:lnTo>
                <a:lnTo>
                  <a:pt x="130" y="224"/>
                </a:lnTo>
                <a:lnTo>
                  <a:pt x="141" y="228"/>
                </a:lnTo>
                <a:lnTo>
                  <a:pt x="152" y="231"/>
                </a:lnTo>
                <a:lnTo>
                  <a:pt x="164" y="233"/>
                </a:lnTo>
                <a:lnTo>
                  <a:pt x="176" y="233"/>
                </a:lnTo>
                <a:lnTo>
                  <a:pt x="187" y="233"/>
                </a:lnTo>
                <a:lnTo>
                  <a:pt x="199" y="231"/>
                </a:lnTo>
                <a:lnTo>
                  <a:pt x="209" y="228"/>
                </a:lnTo>
                <a:lnTo>
                  <a:pt x="221" y="224"/>
                </a:lnTo>
                <a:lnTo>
                  <a:pt x="231" y="219"/>
                </a:lnTo>
                <a:lnTo>
                  <a:pt x="239" y="213"/>
                </a:lnTo>
                <a:lnTo>
                  <a:pt x="249" y="206"/>
                </a:lnTo>
                <a:lnTo>
                  <a:pt x="258" y="199"/>
                </a:lnTo>
                <a:lnTo>
                  <a:pt x="264" y="191"/>
                </a:lnTo>
                <a:lnTo>
                  <a:pt x="271" y="181"/>
                </a:lnTo>
                <a:lnTo>
                  <a:pt x="278" y="173"/>
                </a:lnTo>
                <a:lnTo>
                  <a:pt x="283" y="163"/>
                </a:lnTo>
                <a:lnTo>
                  <a:pt x="286" y="151"/>
                </a:lnTo>
                <a:lnTo>
                  <a:pt x="290" y="141"/>
                </a:lnTo>
                <a:lnTo>
                  <a:pt x="291" y="129"/>
                </a:lnTo>
                <a:lnTo>
                  <a:pt x="291" y="117"/>
                </a:lnTo>
                <a:close/>
                <a:moveTo>
                  <a:pt x="611" y="291"/>
                </a:moveTo>
                <a:lnTo>
                  <a:pt x="611" y="273"/>
                </a:lnTo>
                <a:lnTo>
                  <a:pt x="608" y="256"/>
                </a:lnTo>
                <a:lnTo>
                  <a:pt x="604" y="240"/>
                </a:lnTo>
                <a:lnTo>
                  <a:pt x="598" y="223"/>
                </a:lnTo>
                <a:lnTo>
                  <a:pt x="591" y="208"/>
                </a:lnTo>
                <a:lnTo>
                  <a:pt x="581" y="194"/>
                </a:lnTo>
                <a:lnTo>
                  <a:pt x="571" y="179"/>
                </a:lnTo>
                <a:lnTo>
                  <a:pt x="561" y="168"/>
                </a:lnTo>
                <a:lnTo>
                  <a:pt x="547" y="156"/>
                </a:lnTo>
                <a:lnTo>
                  <a:pt x="534" y="146"/>
                </a:lnTo>
                <a:lnTo>
                  <a:pt x="521" y="137"/>
                </a:lnTo>
                <a:lnTo>
                  <a:pt x="506" y="131"/>
                </a:lnTo>
                <a:lnTo>
                  <a:pt x="489" y="124"/>
                </a:lnTo>
                <a:lnTo>
                  <a:pt x="472" y="121"/>
                </a:lnTo>
                <a:lnTo>
                  <a:pt x="455" y="117"/>
                </a:lnTo>
                <a:lnTo>
                  <a:pt x="437" y="117"/>
                </a:lnTo>
                <a:lnTo>
                  <a:pt x="418" y="117"/>
                </a:lnTo>
                <a:lnTo>
                  <a:pt x="402" y="121"/>
                </a:lnTo>
                <a:lnTo>
                  <a:pt x="385" y="124"/>
                </a:lnTo>
                <a:lnTo>
                  <a:pt x="368" y="131"/>
                </a:lnTo>
                <a:lnTo>
                  <a:pt x="353" y="137"/>
                </a:lnTo>
                <a:lnTo>
                  <a:pt x="340" y="146"/>
                </a:lnTo>
                <a:lnTo>
                  <a:pt x="326" y="156"/>
                </a:lnTo>
                <a:lnTo>
                  <a:pt x="313" y="168"/>
                </a:lnTo>
                <a:lnTo>
                  <a:pt x="303" y="179"/>
                </a:lnTo>
                <a:lnTo>
                  <a:pt x="293" y="194"/>
                </a:lnTo>
                <a:lnTo>
                  <a:pt x="283" y="208"/>
                </a:lnTo>
                <a:lnTo>
                  <a:pt x="276" y="223"/>
                </a:lnTo>
                <a:lnTo>
                  <a:pt x="269" y="240"/>
                </a:lnTo>
                <a:lnTo>
                  <a:pt x="266" y="256"/>
                </a:lnTo>
                <a:lnTo>
                  <a:pt x="263" y="273"/>
                </a:lnTo>
                <a:lnTo>
                  <a:pt x="263" y="291"/>
                </a:lnTo>
                <a:lnTo>
                  <a:pt x="263" y="308"/>
                </a:lnTo>
                <a:lnTo>
                  <a:pt x="266" y="327"/>
                </a:lnTo>
                <a:lnTo>
                  <a:pt x="269" y="343"/>
                </a:lnTo>
                <a:lnTo>
                  <a:pt x="276" y="358"/>
                </a:lnTo>
                <a:lnTo>
                  <a:pt x="283" y="375"/>
                </a:lnTo>
                <a:lnTo>
                  <a:pt x="293" y="389"/>
                </a:lnTo>
                <a:lnTo>
                  <a:pt x="303" y="402"/>
                </a:lnTo>
                <a:lnTo>
                  <a:pt x="313" y="415"/>
                </a:lnTo>
                <a:lnTo>
                  <a:pt x="326" y="425"/>
                </a:lnTo>
                <a:lnTo>
                  <a:pt x="340" y="435"/>
                </a:lnTo>
                <a:lnTo>
                  <a:pt x="353" y="445"/>
                </a:lnTo>
                <a:lnTo>
                  <a:pt x="368" y="452"/>
                </a:lnTo>
                <a:lnTo>
                  <a:pt x="385" y="457"/>
                </a:lnTo>
                <a:lnTo>
                  <a:pt x="402" y="462"/>
                </a:lnTo>
                <a:lnTo>
                  <a:pt x="418" y="466"/>
                </a:lnTo>
                <a:lnTo>
                  <a:pt x="437" y="466"/>
                </a:lnTo>
                <a:lnTo>
                  <a:pt x="455" y="466"/>
                </a:lnTo>
                <a:lnTo>
                  <a:pt x="472" y="462"/>
                </a:lnTo>
                <a:lnTo>
                  <a:pt x="489" y="457"/>
                </a:lnTo>
                <a:lnTo>
                  <a:pt x="506" y="452"/>
                </a:lnTo>
                <a:lnTo>
                  <a:pt x="521" y="445"/>
                </a:lnTo>
                <a:lnTo>
                  <a:pt x="534" y="435"/>
                </a:lnTo>
                <a:lnTo>
                  <a:pt x="547" y="425"/>
                </a:lnTo>
                <a:lnTo>
                  <a:pt x="561" y="415"/>
                </a:lnTo>
                <a:lnTo>
                  <a:pt x="571" y="402"/>
                </a:lnTo>
                <a:lnTo>
                  <a:pt x="581" y="389"/>
                </a:lnTo>
                <a:lnTo>
                  <a:pt x="591" y="375"/>
                </a:lnTo>
                <a:lnTo>
                  <a:pt x="598" y="358"/>
                </a:lnTo>
                <a:lnTo>
                  <a:pt x="604" y="343"/>
                </a:lnTo>
                <a:lnTo>
                  <a:pt x="608" y="327"/>
                </a:lnTo>
                <a:lnTo>
                  <a:pt x="611" y="308"/>
                </a:lnTo>
                <a:lnTo>
                  <a:pt x="611" y="291"/>
                </a:lnTo>
                <a:close/>
                <a:moveTo>
                  <a:pt x="874" y="394"/>
                </a:moveTo>
                <a:lnTo>
                  <a:pt x="874" y="375"/>
                </a:lnTo>
                <a:lnTo>
                  <a:pt x="872" y="353"/>
                </a:lnTo>
                <a:lnTo>
                  <a:pt x="871" y="327"/>
                </a:lnTo>
                <a:lnTo>
                  <a:pt x="867" y="300"/>
                </a:lnTo>
                <a:lnTo>
                  <a:pt x="864" y="286"/>
                </a:lnTo>
                <a:lnTo>
                  <a:pt x="860" y="275"/>
                </a:lnTo>
                <a:lnTo>
                  <a:pt x="855" y="263"/>
                </a:lnTo>
                <a:lnTo>
                  <a:pt x="850" y="253"/>
                </a:lnTo>
                <a:lnTo>
                  <a:pt x="844" y="245"/>
                </a:lnTo>
                <a:lnTo>
                  <a:pt x="835" y="238"/>
                </a:lnTo>
                <a:lnTo>
                  <a:pt x="827" y="235"/>
                </a:lnTo>
                <a:lnTo>
                  <a:pt x="817" y="233"/>
                </a:lnTo>
                <a:lnTo>
                  <a:pt x="804" y="240"/>
                </a:lnTo>
                <a:lnTo>
                  <a:pt x="777" y="253"/>
                </a:lnTo>
                <a:lnTo>
                  <a:pt x="760" y="260"/>
                </a:lnTo>
                <a:lnTo>
                  <a:pt x="742" y="266"/>
                </a:lnTo>
                <a:lnTo>
                  <a:pt x="721" y="270"/>
                </a:lnTo>
                <a:lnTo>
                  <a:pt x="698" y="271"/>
                </a:lnTo>
                <a:lnTo>
                  <a:pt x="683" y="271"/>
                </a:lnTo>
                <a:lnTo>
                  <a:pt x="668" y="270"/>
                </a:lnTo>
                <a:lnTo>
                  <a:pt x="653" y="266"/>
                </a:lnTo>
                <a:lnTo>
                  <a:pt x="638" y="261"/>
                </a:lnTo>
                <a:lnTo>
                  <a:pt x="639" y="276"/>
                </a:lnTo>
                <a:lnTo>
                  <a:pt x="641" y="291"/>
                </a:lnTo>
                <a:lnTo>
                  <a:pt x="639" y="307"/>
                </a:lnTo>
                <a:lnTo>
                  <a:pt x="638" y="322"/>
                </a:lnTo>
                <a:lnTo>
                  <a:pt x="634" y="337"/>
                </a:lnTo>
                <a:lnTo>
                  <a:pt x="631" y="352"/>
                </a:lnTo>
                <a:lnTo>
                  <a:pt x="626" y="367"/>
                </a:lnTo>
                <a:lnTo>
                  <a:pt x="619" y="380"/>
                </a:lnTo>
                <a:lnTo>
                  <a:pt x="613" y="395"/>
                </a:lnTo>
                <a:lnTo>
                  <a:pt x="604" y="407"/>
                </a:lnTo>
                <a:lnTo>
                  <a:pt x="621" y="409"/>
                </a:lnTo>
                <a:lnTo>
                  <a:pt x="638" y="412"/>
                </a:lnTo>
                <a:lnTo>
                  <a:pt x="655" y="417"/>
                </a:lnTo>
                <a:lnTo>
                  <a:pt x="670" y="424"/>
                </a:lnTo>
                <a:lnTo>
                  <a:pt x="685" y="432"/>
                </a:lnTo>
                <a:lnTo>
                  <a:pt x="700" y="442"/>
                </a:lnTo>
                <a:lnTo>
                  <a:pt x="711" y="452"/>
                </a:lnTo>
                <a:lnTo>
                  <a:pt x="725" y="466"/>
                </a:lnTo>
                <a:lnTo>
                  <a:pt x="785" y="466"/>
                </a:lnTo>
                <a:lnTo>
                  <a:pt x="802" y="464"/>
                </a:lnTo>
                <a:lnTo>
                  <a:pt x="819" y="462"/>
                </a:lnTo>
                <a:lnTo>
                  <a:pt x="832" y="455"/>
                </a:lnTo>
                <a:lnTo>
                  <a:pt x="845" y="449"/>
                </a:lnTo>
                <a:lnTo>
                  <a:pt x="852" y="444"/>
                </a:lnTo>
                <a:lnTo>
                  <a:pt x="857" y="439"/>
                </a:lnTo>
                <a:lnTo>
                  <a:pt x="862" y="432"/>
                </a:lnTo>
                <a:lnTo>
                  <a:pt x="865" y="425"/>
                </a:lnTo>
                <a:lnTo>
                  <a:pt x="869" y="419"/>
                </a:lnTo>
                <a:lnTo>
                  <a:pt x="871" y="410"/>
                </a:lnTo>
                <a:lnTo>
                  <a:pt x="872" y="402"/>
                </a:lnTo>
                <a:lnTo>
                  <a:pt x="874" y="394"/>
                </a:lnTo>
                <a:close/>
                <a:moveTo>
                  <a:pt x="815" y="117"/>
                </a:moveTo>
                <a:lnTo>
                  <a:pt x="814" y="104"/>
                </a:lnTo>
                <a:lnTo>
                  <a:pt x="812" y="94"/>
                </a:lnTo>
                <a:lnTo>
                  <a:pt x="810" y="82"/>
                </a:lnTo>
                <a:lnTo>
                  <a:pt x="805" y="72"/>
                </a:lnTo>
                <a:lnTo>
                  <a:pt x="800" y="60"/>
                </a:lnTo>
                <a:lnTo>
                  <a:pt x="795" y="52"/>
                </a:lnTo>
                <a:lnTo>
                  <a:pt x="788" y="42"/>
                </a:lnTo>
                <a:lnTo>
                  <a:pt x="780" y="34"/>
                </a:lnTo>
                <a:lnTo>
                  <a:pt x="772" y="27"/>
                </a:lnTo>
                <a:lnTo>
                  <a:pt x="763" y="20"/>
                </a:lnTo>
                <a:lnTo>
                  <a:pt x="753" y="14"/>
                </a:lnTo>
                <a:lnTo>
                  <a:pt x="743" y="10"/>
                </a:lnTo>
                <a:lnTo>
                  <a:pt x="733" y="5"/>
                </a:lnTo>
                <a:lnTo>
                  <a:pt x="721" y="2"/>
                </a:lnTo>
                <a:lnTo>
                  <a:pt x="710" y="0"/>
                </a:lnTo>
                <a:lnTo>
                  <a:pt x="698" y="0"/>
                </a:lnTo>
                <a:lnTo>
                  <a:pt x="686" y="0"/>
                </a:lnTo>
                <a:lnTo>
                  <a:pt x="675" y="2"/>
                </a:lnTo>
                <a:lnTo>
                  <a:pt x="665" y="5"/>
                </a:lnTo>
                <a:lnTo>
                  <a:pt x="653" y="10"/>
                </a:lnTo>
                <a:lnTo>
                  <a:pt x="643" y="14"/>
                </a:lnTo>
                <a:lnTo>
                  <a:pt x="634" y="20"/>
                </a:lnTo>
                <a:lnTo>
                  <a:pt x="624" y="27"/>
                </a:lnTo>
                <a:lnTo>
                  <a:pt x="616" y="34"/>
                </a:lnTo>
                <a:lnTo>
                  <a:pt x="609" y="42"/>
                </a:lnTo>
                <a:lnTo>
                  <a:pt x="603" y="52"/>
                </a:lnTo>
                <a:lnTo>
                  <a:pt x="596" y="60"/>
                </a:lnTo>
                <a:lnTo>
                  <a:pt x="591" y="72"/>
                </a:lnTo>
                <a:lnTo>
                  <a:pt x="588" y="82"/>
                </a:lnTo>
                <a:lnTo>
                  <a:pt x="584" y="94"/>
                </a:lnTo>
                <a:lnTo>
                  <a:pt x="583" y="104"/>
                </a:lnTo>
                <a:lnTo>
                  <a:pt x="583" y="117"/>
                </a:lnTo>
                <a:lnTo>
                  <a:pt x="583" y="129"/>
                </a:lnTo>
                <a:lnTo>
                  <a:pt x="584" y="141"/>
                </a:lnTo>
                <a:lnTo>
                  <a:pt x="588" y="151"/>
                </a:lnTo>
                <a:lnTo>
                  <a:pt x="591" y="163"/>
                </a:lnTo>
                <a:lnTo>
                  <a:pt x="596" y="173"/>
                </a:lnTo>
                <a:lnTo>
                  <a:pt x="603" y="181"/>
                </a:lnTo>
                <a:lnTo>
                  <a:pt x="609" y="191"/>
                </a:lnTo>
                <a:lnTo>
                  <a:pt x="616" y="199"/>
                </a:lnTo>
                <a:lnTo>
                  <a:pt x="624" y="206"/>
                </a:lnTo>
                <a:lnTo>
                  <a:pt x="634" y="213"/>
                </a:lnTo>
                <a:lnTo>
                  <a:pt x="643" y="219"/>
                </a:lnTo>
                <a:lnTo>
                  <a:pt x="653" y="224"/>
                </a:lnTo>
                <a:lnTo>
                  <a:pt x="665" y="228"/>
                </a:lnTo>
                <a:lnTo>
                  <a:pt x="675" y="231"/>
                </a:lnTo>
                <a:lnTo>
                  <a:pt x="686" y="233"/>
                </a:lnTo>
                <a:lnTo>
                  <a:pt x="698" y="233"/>
                </a:lnTo>
                <a:lnTo>
                  <a:pt x="710" y="233"/>
                </a:lnTo>
                <a:lnTo>
                  <a:pt x="721" y="231"/>
                </a:lnTo>
                <a:lnTo>
                  <a:pt x="733" y="228"/>
                </a:lnTo>
                <a:lnTo>
                  <a:pt x="743" y="224"/>
                </a:lnTo>
                <a:lnTo>
                  <a:pt x="753" y="219"/>
                </a:lnTo>
                <a:lnTo>
                  <a:pt x="763" y="213"/>
                </a:lnTo>
                <a:lnTo>
                  <a:pt x="772" y="206"/>
                </a:lnTo>
                <a:lnTo>
                  <a:pt x="780" y="199"/>
                </a:lnTo>
                <a:lnTo>
                  <a:pt x="788" y="191"/>
                </a:lnTo>
                <a:lnTo>
                  <a:pt x="795" y="181"/>
                </a:lnTo>
                <a:lnTo>
                  <a:pt x="800" y="173"/>
                </a:lnTo>
                <a:lnTo>
                  <a:pt x="805" y="163"/>
                </a:lnTo>
                <a:lnTo>
                  <a:pt x="810" y="151"/>
                </a:lnTo>
                <a:lnTo>
                  <a:pt x="812" y="141"/>
                </a:lnTo>
                <a:lnTo>
                  <a:pt x="814" y="129"/>
                </a:lnTo>
                <a:lnTo>
                  <a:pt x="815" y="117"/>
                </a:lnTo>
                <a:close/>
              </a:path>
            </a:pathLst>
          </a:custGeom>
          <a:solidFill>
            <a:srgbClr val="92B151"/>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hape 616"/>
          <p:cNvSpPr>
            <a:spLocks noChangeArrowheads="1"/>
          </p:cNvSpPr>
          <p:nvPr/>
        </p:nvSpPr>
        <p:spPr bwMode="auto">
          <a:xfrm>
            <a:off x="3840163" y="8177213"/>
            <a:ext cx="243046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449EAF"/>
                </a:solidFill>
                <a:latin typeface="Arial" pitchFamily="34" charset="0"/>
                <a:cs typeface="Arial" pitchFamily="34" charset="0"/>
                <a:sym typeface="Arial" pitchFamily="34" charset="0"/>
              </a:rPr>
              <a:t>David Agora</a:t>
            </a:r>
          </a:p>
        </p:txBody>
      </p:sp>
      <p:sp>
        <p:nvSpPr>
          <p:cNvPr id="36867" name="Shape 617"/>
          <p:cNvSpPr>
            <a:spLocks noChangeArrowheads="1"/>
          </p:cNvSpPr>
          <p:nvPr/>
        </p:nvSpPr>
        <p:spPr bwMode="auto">
          <a:xfrm>
            <a:off x="8701088" y="8196263"/>
            <a:ext cx="229076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EB6362"/>
                </a:solidFill>
                <a:latin typeface="Arial" pitchFamily="34" charset="0"/>
                <a:cs typeface="Arial" pitchFamily="34" charset="0"/>
                <a:sym typeface="Arial" pitchFamily="34" charset="0"/>
              </a:rPr>
              <a:t>Lora Agora</a:t>
            </a:r>
          </a:p>
        </p:txBody>
      </p:sp>
      <p:sp>
        <p:nvSpPr>
          <p:cNvPr id="36868" name="Shape 618"/>
          <p:cNvSpPr>
            <a:spLocks noChangeArrowheads="1"/>
          </p:cNvSpPr>
          <p:nvPr/>
        </p:nvSpPr>
        <p:spPr bwMode="auto">
          <a:xfrm>
            <a:off x="13374688" y="8170863"/>
            <a:ext cx="2306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2980B9"/>
                </a:solidFill>
                <a:latin typeface="Arial" pitchFamily="34" charset="0"/>
                <a:cs typeface="Arial" pitchFamily="34" charset="0"/>
                <a:sym typeface="Arial" pitchFamily="34" charset="0"/>
              </a:rPr>
              <a:t>John Agora</a:t>
            </a:r>
          </a:p>
        </p:txBody>
      </p:sp>
      <p:sp>
        <p:nvSpPr>
          <p:cNvPr id="36869" name="Shape 619"/>
          <p:cNvSpPr>
            <a:spLocks noChangeArrowheads="1"/>
          </p:cNvSpPr>
          <p:nvPr/>
        </p:nvSpPr>
        <p:spPr bwMode="auto">
          <a:xfrm>
            <a:off x="18138775" y="8170863"/>
            <a:ext cx="23828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b="1">
                <a:solidFill>
                  <a:srgbClr val="DBB73F"/>
                </a:solidFill>
                <a:latin typeface="Arial" pitchFamily="34" charset="0"/>
                <a:cs typeface="Arial" pitchFamily="34" charset="0"/>
                <a:sym typeface="Arial" pitchFamily="34" charset="0"/>
              </a:rPr>
              <a:t>Lisa Agora</a:t>
            </a:r>
          </a:p>
        </p:txBody>
      </p:sp>
      <p:sp>
        <p:nvSpPr>
          <p:cNvPr id="36870" name="Shape 620"/>
          <p:cNvSpPr>
            <a:spLocks noChangeArrowheads="1"/>
          </p:cNvSpPr>
          <p:nvPr/>
        </p:nvSpPr>
        <p:spPr bwMode="auto">
          <a:xfrm>
            <a:off x="3884613" y="8672513"/>
            <a:ext cx="23399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0C2030"/>
                </a:solidFill>
                <a:latin typeface="Arial" pitchFamily="34" charset="0"/>
                <a:cs typeface="Arial" pitchFamily="34" charset="0"/>
                <a:sym typeface="Arial" pitchFamily="34" charset="0"/>
              </a:rPr>
              <a:t>Director</a:t>
            </a:r>
          </a:p>
        </p:txBody>
      </p:sp>
      <p:sp>
        <p:nvSpPr>
          <p:cNvPr id="36871" name="Shape 621"/>
          <p:cNvSpPr>
            <a:spLocks noChangeArrowheads="1"/>
          </p:cNvSpPr>
          <p:nvPr/>
        </p:nvSpPr>
        <p:spPr bwMode="auto">
          <a:xfrm>
            <a:off x="8734425" y="8689975"/>
            <a:ext cx="23066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0C2030"/>
                </a:solidFill>
                <a:latin typeface="Arial" pitchFamily="34" charset="0"/>
                <a:cs typeface="Arial" pitchFamily="34" charset="0"/>
                <a:sym typeface="Arial" pitchFamily="34" charset="0"/>
              </a:rPr>
              <a:t>Executive</a:t>
            </a:r>
          </a:p>
        </p:txBody>
      </p:sp>
      <p:sp>
        <p:nvSpPr>
          <p:cNvPr id="36872" name="Shape 622"/>
          <p:cNvSpPr>
            <a:spLocks noChangeArrowheads="1"/>
          </p:cNvSpPr>
          <p:nvPr/>
        </p:nvSpPr>
        <p:spPr bwMode="auto">
          <a:xfrm>
            <a:off x="13419138" y="8664575"/>
            <a:ext cx="2308225"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0C2030"/>
                </a:solidFill>
                <a:latin typeface="Arial" pitchFamily="34" charset="0"/>
                <a:cs typeface="Arial" pitchFamily="34" charset="0"/>
                <a:sym typeface="Arial" pitchFamily="34" charset="0"/>
              </a:rPr>
              <a:t>Designer</a:t>
            </a:r>
          </a:p>
        </p:txBody>
      </p:sp>
      <p:sp>
        <p:nvSpPr>
          <p:cNvPr id="36873" name="Shape 623"/>
          <p:cNvSpPr>
            <a:spLocks noChangeArrowheads="1"/>
          </p:cNvSpPr>
          <p:nvPr/>
        </p:nvSpPr>
        <p:spPr bwMode="auto">
          <a:xfrm>
            <a:off x="18005425" y="8677275"/>
            <a:ext cx="264953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200">
                <a:solidFill>
                  <a:srgbClr val="0C2030"/>
                </a:solidFill>
                <a:latin typeface="Arial" pitchFamily="34" charset="0"/>
                <a:cs typeface="Arial" pitchFamily="34" charset="0"/>
                <a:sym typeface="Arial" pitchFamily="34" charset="0"/>
              </a:rPr>
              <a:t>Developer</a:t>
            </a:r>
          </a:p>
        </p:txBody>
      </p:sp>
      <p:sp>
        <p:nvSpPr>
          <p:cNvPr id="36874" name="Shape 624"/>
          <p:cNvSpPr>
            <a:spLocks noChangeShapeType="1"/>
          </p:cNvSpPr>
          <p:nvPr/>
        </p:nvSpPr>
        <p:spPr bwMode="auto">
          <a:xfrm>
            <a:off x="4195763" y="9188450"/>
            <a:ext cx="1747837" cy="0"/>
          </a:xfrm>
          <a:prstGeom prst="line">
            <a:avLst/>
          </a:prstGeom>
          <a:noFill/>
          <a:ln w="50800">
            <a:solidFill>
              <a:srgbClr val="449EAF"/>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6875" name="Shape 625"/>
          <p:cNvSpPr>
            <a:spLocks noChangeShapeType="1"/>
          </p:cNvSpPr>
          <p:nvPr/>
        </p:nvSpPr>
        <p:spPr bwMode="auto">
          <a:xfrm>
            <a:off x="8972550" y="9205913"/>
            <a:ext cx="1749425" cy="0"/>
          </a:xfrm>
          <a:prstGeom prst="line">
            <a:avLst/>
          </a:prstGeom>
          <a:noFill/>
          <a:ln w="50800">
            <a:solidFill>
              <a:srgbClr val="EB6362"/>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6876" name="Shape 626"/>
          <p:cNvSpPr>
            <a:spLocks noChangeShapeType="1"/>
          </p:cNvSpPr>
          <p:nvPr/>
        </p:nvSpPr>
        <p:spPr bwMode="auto">
          <a:xfrm>
            <a:off x="13698538" y="9193213"/>
            <a:ext cx="1751012" cy="0"/>
          </a:xfrm>
          <a:prstGeom prst="line">
            <a:avLst/>
          </a:prstGeom>
          <a:noFill/>
          <a:ln w="50800">
            <a:solidFill>
              <a:srgbClr val="2980B9"/>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6877" name="Shape 627"/>
          <p:cNvSpPr>
            <a:spLocks noChangeShapeType="1"/>
          </p:cNvSpPr>
          <p:nvPr/>
        </p:nvSpPr>
        <p:spPr bwMode="auto">
          <a:xfrm>
            <a:off x="18454688" y="9193213"/>
            <a:ext cx="1751012" cy="0"/>
          </a:xfrm>
          <a:prstGeom prst="line">
            <a:avLst/>
          </a:prstGeom>
          <a:noFill/>
          <a:ln w="50800">
            <a:solidFill>
              <a:srgbClr val="DBB73F"/>
            </a:solidFill>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6878" name="Shape 628"/>
          <p:cNvSpPr>
            <a:spLocks noChangeArrowheads="1"/>
          </p:cNvSpPr>
          <p:nvPr/>
        </p:nvSpPr>
        <p:spPr bwMode="auto">
          <a:xfrm>
            <a:off x="3563938" y="9313863"/>
            <a:ext cx="2981325"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Lorem Ipsum has been the</a:t>
            </a:r>
          </a:p>
        </p:txBody>
      </p:sp>
      <p:sp>
        <p:nvSpPr>
          <p:cNvPr id="36879" name="Shape 629"/>
          <p:cNvSpPr>
            <a:spLocks noChangeArrowheads="1"/>
          </p:cNvSpPr>
          <p:nvPr/>
        </p:nvSpPr>
        <p:spPr bwMode="auto">
          <a:xfrm>
            <a:off x="8356600" y="9313863"/>
            <a:ext cx="2981325"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Lorem Ipsum has been the</a:t>
            </a:r>
          </a:p>
        </p:txBody>
      </p:sp>
      <p:sp>
        <p:nvSpPr>
          <p:cNvPr id="36880" name="Shape 630"/>
          <p:cNvSpPr>
            <a:spLocks noChangeArrowheads="1"/>
          </p:cNvSpPr>
          <p:nvPr/>
        </p:nvSpPr>
        <p:spPr bwMode="auto">
          <a:xfrm>
            <a:off x="13096875" y="9288463"/>
            <a:ext cx="2981325"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Lorem Ipsum has been the</a:t>
            </a:r>
          </a:p>
        </p:txBody>
      </p:sp>
      <p:sp>
        <p:nvSpPr>
          <p:cNvPr id="36881" name="Shape 631"/>
          <p:cNvSpPr>
            <a:spLocks noChangeArrowheads="1"/>
          </p:cNvSpPr>
          <p:nvPr/>
        </p:nvSpPr>
        <p:spPr bwMode="auto">
          <a:xfrm>
            <a:off x="17838738" y="9283700"/>
            <a:ext cx="2981325"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 and typesetting industry. Lorem Ipsum has been the</a:t>
            </a:r>
          </a:p>
        </p:txBody>
      </p:sp>
      <p:sp>
        <p:nvSpPr>
          <p:cNvPr id="36882" name="Shape 632"/>
          <p:cNvSpPr>
            <a:spLocks/>
          </p:cNvSpPr>
          <p:nvPr/>
        </p:nvSpPr>
        <p:spPr bwMode="auto">
          <a:xfrm>
            <a:off x="4038600" y="5842000"/>
            <a:ext cx="2032000" cy="2032000"/>
          </a:xfrm>
          <a:custGeom>
            <a:avLst/>
            <a:gdLst>
              <a:gd name="T0" fmla="*/ 1734309 w 19679"/>
              <a:gd name="T1" fmla="*/ 297587 h 19679"/>
              <a:gd name="T2" fmla="*/ 1734309 w 19679"/>
              <a:gd name="T3" fmla="*/ 1734309 h 19679"/>
              <a:gd name="T4" fmla="*/ 297587 w 19679"/>
              <a:gd name="T5" fmla="*/ 1734309 h 19679"/>
              <a:gd name="T6" fmla="*/ 297587 w 19679"/>
              <a:gd name="T7" fmla="*/ 297587 h 19679"/>
              <a:gd name="T8" fmla="*/ 1734309 w 19679"/>
              <a:gd name="T9" fmla="*/ 29758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2"/>
            <a:srcRect/>
            <a:stretch>
              <a:fillRect/>
            </a:stretch>
          </a:blipFill>
          <a:ln>
            <a:noFill/>
          </a:ln>
          <a:effectLst>
            <a:outerShdw algn="ctr" rotWithShape="0">
              <a:srgbClr val="0C2030">
                <a:alpha val="75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6883" name="Shape 633"/>
          <p:cNvSpPr>
            <a:spLocks/>
          </p:cNvSpPr>
          <p:nvPr/>
        </p:nvSpPr>
        <p:spPr bwMode="auto">
          <a:xfrm>
            <a:off x="8872538" y="5865813"/>
            <a:ext cx="2030412" cy="2030412"/>
          </a:xfrm>
          <a:custGeom>
            <a:avLst/>
            <a:gdLst>
              <a:gd name="T0" fmla="*/ 1732954 w 19679"/>
              <a:gd name="T1" fmla="*/ 297355 h 19679"/>
              <a:gd name="T2" fmla="*/ 1732954 w 19679"/>
              <a:gd name="T3" fmla="*/ 1732954 h 19679"/>
              <a:gd name="T4" fmla="*/ 297355 w 19679"/>
              <a:gd name="T5" fmla="*/ 1732954 h 19679"/>
              <a:gd name="T6" fmla="*/ 297355 w 19679"/>
              <a:gd name="T7" fmla="*/ 297355 h 19679"/>
              <a:gd name="T8" fmla="*/ 1732954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3"/>
            <a:srcRect/>
            <a:stretch>
              <a:fillRect/>
            </a:stretch>
          </a:blipFill>
          <a:ln>
            <a:noFill/>
          </a:ln>
          <a:effectLst>
            <a:outerShdw algn="ctr" rotWithShape="0">
              <a:srgbClr val="0C2030">
                <a:alpha val="75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6884" name="Shape 634"/>
          <p:cNvSpPr>
            <a:spLocks/>
          </p:cNvSpPr>
          <p:nvPr/>
        </p:nvSpPr>
        <p:spPr bwMode="auto">
          <a:xfrm>
            <a:off x="13506450" y="5842000"/>
            <a:ext cx="2032000" cy="2032000"/>
          </a:xfrm>
          <a:custGeom>
            <a:avLst/>
            <a:gdLst>
              <a:gd name="T0" fmla="*/ 1734309 w 19679"/>
              <a:gd name="T1" fmla="*/ 297587 h 19679"/>
              <a:gd name="T2" fmla="*/ 1734309 w 19679"/>
              <a:gd name="T3" fmla="*/ 1734309 h 19679"/>
              <a:gd name="T4" fmla="*/ 297587 w 19679"/>
              <a:gd name="T5" fmla="*/ 1734309 h 19679"/>
              <a:gd name="T6" fmla="*/ 297587 w 19679"/>
              <a:gd name="T7" fmla="*/ 297587 h 19679"/>
              <a:gd name="T8" fmla="*/ 1734309 w 19679"/>
              <a:gd name="T9" fmla="*/ 29758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4"/>
            <a:srcRect/>
            <a:stretch>
              <a:fillRect/>
            </a:stretch>
          </a:blipFill>
          <a:ln>
            <a:noFill/>
          </a:ln>
          <a:effectLst>
            <a:outerShdw algn="ctr" rotWithShape="0">
              <a:srgbClr val="0C2030">
                <a:alpha val="75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36885" name="Shape 635"/>
          <p:cNvSpPr>
            <a:spLocks/>
          </p:cNvSpPr>
          <p:nvPr/>
        </p:nvSpPr>
        <p:spPr bwMode="auto">
          <a:xfrm>
            <a:off x="18313400" y="5865813"/>
            <a:ext cx="2032000" cy="2030412"/>
          </a:xfrm>
          <a:custGeom>
            <a:avLst/>
            <a:gdLst>
              <a:gd name="T0" fmla="*/ 1734309 w 19679"/>
              <a:gd name="T1" fmla="*/ 297355 h 19679"/>
              <a:gd name="T2" fmla="*/ 1734309 w 19679"/>
              <a:gd name="T3" fmla="*/ 1732954 h 19679"/>
              <a:gd name="T4" fmla="*/ 297587 w 19679"/>
              <a:gd name="T5" fmla="*/ 1732954 h 19679"/>
              <a:gd name="T6" fmla="*/ 297587 w 19679"/>
              <a:gd name="T7" fmla="*/ 297355 h 19679"/>
              <a:gd name="T8" fmla="*/ 1734309 w 19679"/>
              <a:gd name="T9" fmla="*/ 29735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dpi="0" rotWithShape="1">
            <a:blip r:embed="rId5"/>
            <a:srcRect/>
            <a:stretch>
              <a:fillRect/>
            </a:stretch>
          </a:blipFill>
          <a:ln>
            <a:noFill/>
          </a:ln>
          <a:effectLst>
            <a:outerShdw algn="ctr" rotWithShape="0">
              <a:srgbClr val="0C2030">
                <a:alpha val="75000"/>
              </a:srgb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pic>
        <p:nvPicPr>
          <p:cNvPr id="36886" name="图片 58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2225" y="1087438"/>
            <a:ext cx="2278063"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6887" name="Group 585"/>
          <p:cNvGrpSpPr>
            <a:grpSpLocks/>
          </p:cNvGrpSpPr>
          <p:nvPr/>
        </p:nvGrpSpPr>
        <p:grpSpPr bwMode="auto">
          <a:xfrm>
            <a:off x="9831388" y="1693863"/>
            <a:ext cx="6515100" cy="920750"/>
            <a:chOff x="0" y="0"/>
            <a:chExt cx="6515142" cy="921518"/>
          </a:xfrm>
        </p:grpSpPr>
        <p:sp>
          <p:nvSpPr>
            <p:cNvPr id="36889" name="Shape 584"/>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OUR TEAM</a:t>
              </a:r>
            </a:p>
          </p:txBody>
        </p:sp>
        <p:pic>
          <p:nvPicPr>
            <p:cNvPr id="36890" name="图片 5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6888" name="Freeform 17"/>
          <p:cNvSpPr>
            <a:spLocks noEditPoints="1" noChangeArrowheads="1"/>
          </p:cNvSpPr>
          <p:nvPr/>
        </p:nvSpPr>
        <p:spPr bwMode="auto">
          <a:xfrm>
            <a:off x="8212138" y="1631950"/>
            <a:ext cx="1182687" cy="1103313"/>
          </a:xfrm>
          <a:custGeom>
            <a:avLst/>
            <a:gdLst>
              <a:gd name="T0" fmla="*/ 319353 w 874"/>
              <a:gd name="T1" fmla="*/ 435910 h 815"/>
              <a:gd name="T2" fmla="*/ 258459 w 874"/>
              <a:gd name="T3" fmla="*/ 366868 h 815"/>
              <a:gd name="T4" fmla="*/ 77132 w 874"/>
              <a:gd name="T5" fmla="*/ 315426 h 815"/>
              <a:gd name="T6" fmla="*/ 13532 w 874"/>
              <a:gd name="T7" fmla="*/ 387175 h 815"/>
              <a:gd name="T8" fmla="*/ 4060 w 874"/>
              <a:gd name="T9" fmla="*/ 555041 h 815"/>
              <a:gd name="T10" fmla="*/ 56834 w 874"/>
              <a:gd name="T11" fmla="*/ 615960 h 815"/>
              <a:gd name="T12" fmla="*/ 255753 w 874"/>
              <a:gd name="T13" fmla="*/ 584824 h 815"/>
              <a:gd name="T14" fmla="*/ 1021658 w 874"/>
              <a:gd name="T15" fmla="*/ 888065 h 815"/>
              <a:gd name="T16" fmla="*/ 958058 w 874"/>
              <a:gd name="T17" fmla="*/ 666049 h 815"/>
              <a:gd name="T18" fmla="*/ 857922 w 874"/>
              <a:gd name="T19" fmla="*/ 595654 h 815"/>
              <a:gd name="T20" fmla="*/ 675241 w 874"/>
              <a:gd name="T21" fmla="*/ 664695 h 815"/>
              <a:gd name="T22" fmla="*/ 527744 w 874"/>
              <a:gd name="T23" fmla="*/ 668757 h 815"/>
              <a:gd name="T24" fmla="*/ 339650 w 874"/>
              <a:gd name="T25" fmla="*/ 594300 h 815"/>
              <a:gd name="T26" fmla="*/ 242221 w 874"/>
              <a:gd name="T27" fmla="*/ 644389 h 815"/>
              <a:gd name="T28" fmla="*/ 165089 w 874"/>
              <a:gd name="T29" fmla="*/ 829854 h 815"/>
              <a:gd name="T30" fmla="*/ 175915 w 874"/>
              <a:gd name="T31" fmla="*/ 1024795 h 815"/>
              <a:gd name="T32" fmla="*/ 255753 w 874"/>
              <a:gd name="T33" fmla="*/ 1092483 h 815"/>
              <a:gd name="T34" fmla="*/ 894458 w 874"/>
              <a:gd name="T35" fmla="*/ 1099252 h 815"/>
              <a:gd name="T36" fmla="*/ 990534 w 874"/>
              <a:gd name="T37" fmla="*/ 1049163 h 815"/>
              <a:gd name="T38" fmla="*/ 1024364 w 874"/>
              <a:gd name="T39" fmla="*/ 943570 h 815"/>
              <a:gd name="T40" fmla="*/ 366714 w 874"/>
              <a:gd name="T41" fmla="*/ 70395 h 815"/>
              <a:gd name="T42" fmla="*/ 282816 w 874"/>
              <a:gd name="T43" fmla="*/ 6769 h 815"/>
              <a:gd name="T44" fmla="*/ 175915 w 874"/>
              <a:gd name="T45" fmla="*/ 13538 h 815"/>
              <a:gd name="T46" fmla="*/ 100136 w 874"/>
              <a:gd name="T47" fmla="*/ 81225 h 815"/>
              <a:gd name="T48" fmla="*/ 83898 w 874"/>
              <a:gd name="T49" fmla="*/ 190880 h 815"/>
              <a:gd name="T50" fmla="*/ 138025 w 874"/>
              <a:gd name="T51" fmla="*/ 278874 h 815"/>
              <a:gd name="T52" fmla="*/ 238161 w 874"/>
              <a:gd name="T53" fmla="*/ 315426 h 815"/>
              <a:gd name="T54" fmla="*/ 336944 w 874"/>
              <a:gd name="T55" fmla="*/ 278874 h 815"/>
              <a:gd name="T56" fmla="*/ 392425 w 874"/>
              <a:gd name="T57" fmla="*/ 190880 h 815"/>
              <a:gd name="T58" fmla="*/ 809207 w 874"/>
              <a:gd name="T59" fmla="*/ 301888 h 815"/>
              <a:gd name="T60" fmla="*/ 705011 w 874"/>
              <a:gd name="T61" fmla="*/ 185465 h 815"/>
              <a:gd name="T62" fmla="*/ 543982 w 874"/>
              <a:gd name="T63" fmla="*/ 163805 h 815"/>
              <a:gd name="T64" fmla="*/ 410016 w 874"/>
              <a:gd name="T65" fmla="*/ 242323 h 815"/>
              <a:gd name="T66" fmla="*/ 355889 w 874"/>
              <a:gd name="T67" fmla="*/ 393944 h 815"/>
              <a:gd name="T68" fmla="*/ 410016 w 874"/>
              <a:gd name="T69" fmla="*/ 544211 h 815"/>
              <a:gd name="T70" fmla="*/ 543982 w 874"/>
              <a:gd name="T71" fmla="*/ 625436 h 815"/>
              <a:gd name="T72" fmla="*/ 705011 w 874"/>
              <a:gd name="T73" fmla="*/ 602422 h 815"/>
              <a:gd name="T74" fmla="*/ 809207 w 874"/>
              <a:gd name="T75" fmla="*/ 484645 h 815"/>
              <a:gd name="T76" fmla="*/ 1179981 w 874"/>
              <a:gd name="T77" fmla="*/ 477877 h 815"/>
              <a:gd name="T78" fmla="*/ 1142091 w 874"/>
              <a:gd name="T79" fmla="*/ 331671 h 815"/>
              <a:gd name="T80" fmla="*/ 1004066 w 874"/>
              <a:gd name="T81" fmla="*/ 360100 h 815"/>
              <a:gd name="T82" fmla="*/ 864688 w 874"/>
              <a:gd name="T83" fmla="*/ 373637 h 815"/>
              <a:gd name="T84" fmla="*/ 837624 w 874"/>
              <a:gd name="T85" fmla="*/ 514428 h 815"/>
              <a:gd name="T86" fmla="*/ 926934 w 874"/>
              <a:gd name="T87" fmla="*/ 584824 h 815"/>
              <a:gd name="T88" fmla="*/ 1125853 w 874"/>
              <a:gd name="T89" fmla="*/ 615960 h 815"/>
              <a:gd name="T90" fmla="*/ 1178627 w 874"/>
              <a:gd name="T91" fmla="*/ 555041 h 815"/>
              <a:gd name="T92" fmla="*/ 1089317 w 874"/>
              <a:gd name="T93" fmla="*/ 97471 h 815"/>
              <a:gd name="T94" fmla="*/ 1018951 w 874"/>
              <a:gd name="T95" fmla="*/ 18953 h 815"/>
              <a:gd name="T96" fmla="*/ 913402 w 874"/>
              <a:gd name="T97" fmla="*/ 2708 h 815"/>
              <a:gd name="T98" fmla="*/ 824092 w 874"/>
              <a:gd name="T99" fmla="*/ 56858 h 815"/>
              <a:gd name="T100" fmla="*/ 788909 w 874"/>
              <a:gd name="T101" fmla="*/ 158390 h 815"/>
              <a:gd name="T102" fmla="*/ 824092 w 874"/>
              <a:gd name="T103" fmla="*/ 258568 h 815"/>
              <a:gd name="T104" fmla="*/ 913402 w 874"/>
              <a:gd name="T105" fmla="*/ 312718 h 815"/>
              <a:gd name="T106" fmla="*/ 1018951 w 874"/>
              <a:gd name="T107" fmla="*/ 296473 h 815"/>
              <a:gd name="T108" fmla="*/ 1089317 w 874"/>
              <a:gd name="T109" fmla="*/ 220663 h 81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4"/>
              <a:gd name="T166" fmla="*/ 0 h 815"/>
              <a:gd name="T167" fmla="*/ 874 w 874"/>
              <a:gd name="T168" fmla="*/ 815 h 81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4" h="815">
                <a:moveTo>
                  <a:pt x="269" y="407"/>
                </a:moveTo>
                <a:lnTo>
                  <a:pt x="261" y="395"/>
                </a:lnTo>
                <a:lnTo>
                  <a:pt x="254" y="380"/>
                </a:lnTo>
                <a:lnTo>
                  <a:pt x="248" y="367"/>
                </a:lnTo>
                <a:lnTo>
                  <a:pt x="243" y="352"/>
                </a:lnTo>
                <a:lnTo>
                  <a:pt x="239" y="337"/>
                </a:lnTo>
                <a:lnTo>
                  <a:pt x="236" y="322"/>
                </a:lnTo>
                <a:lnTo>
                  <a:pt x="234" y="307"/>
                </a:lnTo>
                <a:lnTo>
                  <a:pt x="233" y="291"/>
                </a:lnTo>
                <a:lnTo>
                  <a:pt x="234" y="276"/>
                </a:lnTo>
                <a:lnTo>
                  <a:pt x="236" y="261"/>
                </a:lnTo>
                <a:lnTo>
                  <a:pt x="221" y="266"/>
                </a:lnTo>
                <a:lnTo>
                  <a:pt x="206" y="270"/>
                </a:lnTo>
                <a:lnTo>
                  <a:pt x="191" y="271"/>
                </a:lnTo>
                <a:lnTo>
                  <a:pt x="176" y="271"/>
                </a:lnTo>
                <a:lnTo>
                  <a:pt x="152" y="270"/>
                </a:lnTo>
                <a:lnTo>
                  <a:pt x="132" y="266"/>
                </a:lnTo>
                <a:lnTo>
                  <a:pt x="114" y="260"/>
                </a:lnTo>
                <a:lnTo>
                  <a:pt x="97" y="253"/>
                </a:lnTo>
                <a:lnTo>
                  <a:pt x="70" y="240"/>
                </a:lnTo>
                <a:lnTo>
                  <a:pt x="57" y="233"/>
                </a:lnTo>
                <a:lnTo>
                  <a:pt x="47" y="235"/>
                </a:lnTo>
                <a:lnTo>
                  <a:pt x="38" y="238"/>
                </a:lnTo>
                <a:lnTo>
                  <a:pt x="30" y="245"/>
                </a:lnTo>
                <a:lnTo>
                  <a:pt x="23" y="253"/>
                </a:lnTo>
                <a:lnTo>
                  <a:pt x="18" y="263"/>
                </a:lnTo>
                <a:lnTo>
                  <a:pt x="13" y="275"/>
                </a:lnTo>
                <a:lnTo>
                  <a:pt x="10" y="286"/>
                </a:lnTo>
                <a:lnTo>
                  <a:pt x="7" y="300"/>
                </a:lnTo>
                <a:lnTo>
                  <a:pt x="3" y="327"/>
                </a:lnTo>
                <a:lnTo>
                  <a:pt x="2" y="353"/>
                </a:lnTo>
                <a:lnTo>
                  <a:pt x="0" y="375"/>
                </a:lnTo>
                <a:lnTo>
                  <a:pt x="0" y="394"/>
                </a:lnTo>
                <a:lnTo>
                  <a:pt x="2" y="402"/>
                </a:lnTo>
                <a:lnTo>
                  <a:pt x="3" y="410"/>
                </a:lnTo>
                <a:lnTo>
                  <a:pt x="5" y="419"/>
                </a:lnTo>
                <a:lnTo>
                  <a:pt x="8" y="425"/>
                </a:lnTo>
                <a:lnTo>
                  <a:pt x="12" y="432"/>
                </a:lnTo>
                <a:lnTo>
                  <a:pt x="17" y="439"/>
                </a:lnTo>
                <a:lnTo>
                  <a:pt x="22" y="444"/>
                </a:lnTo>
                <a:lnTo>
                  <a:pt x="28" y="449"/>
                </a:lnTo>
                <a:lnTo>
                  <a:pt x="42" y="455"/>
                </a:lnTo>
                <a:lnTo>
                  <a:pt x="55" y="462"/>
                </a:lnTo>
                <a:lnTo>
                  <a:pt x="72" y="464"/>
                </a:lnTo>
                <a:lnTo>
                  <a:pt x="89" y="466"/>
                </a:lnTo>
                <a:lnTo>
                  <a:pt x="149" y="466"/>
                </a:lnTo>
                <a:lnTo>
                  <a:pt x="162" y="452"/>
                </a:lnTo>
                <a:lnTo>
                  <a:pt x="174" y="442"/>
                </a:lnTo>
                <a:lnTo>
                  <a:pt x="189" y="432"/>
                </a:lnTo>
                <a:lnTo>
                  <a:pt x="204" y="424"/>
                </a:lnTo>
                <a:lnTo>
                  <a:pt x="219" y="417"/>
                </a:lnTo>
                <a:lnTo>
                  <a:pt x="236" y="412"/>
                </a:lnTo>
                <a:lnTo>
                  <a:pt x="253" y="409"/>
                </a:lnTo>
                <a:lnTo>
                  <a:pt x="269" y="407"/>
                </a:lnTo>
                <a:close/>
                <a:moveTo>
                  <a:pt x="757" y="697"/>
                </a:moveTo>
                <a:lnTo>
                  <a:pt x="755" y="656"/>
                </a:lnTo>
                <a:lnTo>
                  <a:pt x="752" y="613"/>
                </a:lnTo>
                <a:lnTo>
                  <a:pt x="747" y="591"/>
                </a:lnTo>
                <a:lnTo>
                  <a:pt x="742" y="569"/>
                </a:lnTo>
                <a:lnTo>
                  <a:pt x="737" y="549"/>
                </a:lnTo>
                <a:lnTo>
                  <a:pt x="728" y="527"/>
                </a:lnTo>
                <a:lnTo>
                  <a:pt x="718" y="509"/>
                </a:lnTo>
                <a:lnTo>
                  <a:pt x="708" y="492"/>
                </a:lnTo>
                <a:lnTo>
                  <a:pt x="695" y="476"/>
                </a:lnTo>
                <a:lnTo>
                  <a:pt x="680" y="462"/>
                </a:lnTo>
                <a:lnTo>
                  <a:pt x="673" y="457"/>
                </a:lnTo>
                <a:lnTo>
                  <a:pt x="663" y="452"/>
                </a:lnTo>
                <a:lnTo>
                  <a:pt x="655" y="447"/>
                </a:lnTo>
                <a:lnTo>
                  <a:pt x="644" y="444"/>
                </a:lnTo>
                <a:lnTo>
                  <a:pt x="634" y="440"/>
                </a:lnTo>
                <a:lnTo>
                  <a:pt x="623" y="439"/>
                </a:lnTo>
                <a:lnTo>
                  <a:pt x="611" y="437"/>
                </a:lnTo>
                <a:lnTo>
                  <a:pt x="599" y="437"/>
                </a:lnTo>
                <a:lnTo>
                  <a:pt x="581" y="447"/>
                </a:lnTo>
                <a:lnTo>
                  <a:pt x="546" y="469"/>
                </a:lnTo>
                <a:lnTo>
                  <a:pt x="524" y="481"/>
                </a:lnTo>
                <a:lnTo>
                  <a:pt x="499" y="491"/>
                </a:lnTo>
                <a:lnTo>
                  <a:pt x="484" y="494"/>
                </a:lnTo>
                <a:lnTo>
                  <a:pt x="469" y="497"/>
                </a:lnTo>
                <a:lnTo>
                  <a:pt x="454" y="499"/>
                </a:lnTo>
                <a:lnTo>
                  <a:pt x="437" y="499"/>
                </a:lnTo>
                <a:lnTo>
                  <a:pt x="420" y="499"/>
                </a:lnTo>
                <a:lnTo>
                  <a:pt x="405" y="497"/>
                </a:lnTo>
                <a:lnTo>
                  <a:pt x="390" y="494"/>
                </a:lnTo>
                <a:lnTo>
                  <a:pt x="375" y="491"/>
                </a:lnTo>
                <a:lnTo>
                  <a:pt x="350" y="481"/>
                </a:lnTo>
                <a:lnTo>
                  <a:pt x="328" y="469"/>
                </a:lnTo>
                <a:lnTo>
                  <a:pt x="293" y="447"/>
                </a:lnTo>
                <a:lnTo>
                  <a:pt x="274" y="437"/>
                </a:lnTo>
                <a:lnTo>
                  <a:pt x="263" y="437"/>
                </a:lnTo>
                <a:lnTo>
                  <a:pt x="251" y="439"/>
                </a:lnTo>
                <a:lnTo>
                  <a:pt x="239" y="440"/>
                </a:lnTo>
                <a:lnTo>
                  <a:pt x="229" y="444"/>
                </a:lnTo>
                <a:lnTo>
                  <a:pt x="219" y="447"/>
                </a:lnTo>
                <a:lnTo>
                  <a:pt x="211" y="452"/>
                </a:lnTo>
                <a:lnTo>
                  <a:pt x="201" y="457"/>
                </a:lnTo>
                <a:lnTo>
                  <a:pt x="194" y="462"/>
                </a:lnTo>
                <a:lnTo>
                  <a:pt x="179" y="476"/>
                </a:lnTo>
                <a:lnTo>
                  <a:pt x="166" y="492"/>
                </a:lnTo>
                <a:lnTo>
                  <a:pt x="156" y="509"/>
                </a:lnTo>
                <a:lnTo>
                  <a:pt x="146" y="527"/>
                </a:lnTo>
                <a:lnTo>
                  <a:pt x="137" y="549"/>
                </a:lnTo>
                <a:lnTo>
                  <a:pt x="132" y="569"/>
                </a:lnTo>
                <a:lnTo>
                  <a:pt x="127" y="591"/>
                </a:lnTo>
                <a:lnTo>
                  <a:pt x="122" y="613"/>
                </a:lnTo>
                <a:lnTo>
                  <a:pt x="119" y="656"/>
                </a:lnTo>
                <a:lnTo>
                  <a:pt x="117" y="697"/>
                </a:lnTo>
                <a:lnTo>
                  <a:pt x="117" y="710"/>
                </a:lnTo>
                <a:lnTo>
                  <a:pt x="119" y="723"/>
                </a:lnTo>
                <a:lnTo>
                  <a:pt x="122" y="735"/>
                </a:lnTo>
                <a:lnTo>
                  <a:pt x="125" y="747"/>
                </a:lnTo>
                <a:lnTo>
                  <a:pt x="130" y="757"/>
                </a:lnTo>
                <a:lnTo>
                  <a:pt x="136" y="767"/>
                </a:lnTo>
                <a:lnTo>
                  <a:pt x="142" y="775"/>
                </a:lnTo>
                <a:lnTo>
                  <a:pt x="151" y="784"/>
                </a:lnTo>
                <a:lnTo>
                  <a:pt x="159" y="790"/>
                </a:lnTo>
                <a:lnTo>
                  <a:pt x="167" y="797"/>
                </a:lnTo>
                <a:lnTo>
                  <a:pt x="177" y="802"/>
                </a:lnTo>
                <a:lnTo>
                  <a:pt x="189" y="807"/>
                </a:lnTo>
                <a:lnTo>
                  <a:pt x="201" y="810"/>
                </a:lnTo>
                <a:lnTo>
                  <a:pt x="213" y="812"/>
                </a:lnTo>
                <a:lnTo>
                  <a:pt x="224" y="814"/>
                </a:lnTo>
                <a:lnTo>
                  <a:pt x="238" y="815"/>
                </a:lnTo>
                <a:lnTo>
                  <a:pt x="636" y="815"/>
                </a:lnTo>
                <a:lnTo>
                  <a:pt x="650" y="814"/>
                </a:lnTo>
                <a:lnTo>
                  <a:pt x="661" y="812"/>
                </a:lnTo>
                <a:lnTo>
                  <a:pt x="673" y="810"/>
                </a:lnTo>
                <a:lnTo>
                  <a:pt x="685" y="807"/>
                </a:lnTo>
                <a:lnTo>
                  <a:pt x="696" y="802"/>
                </a:lnTo>
                <a:lnTo>
                  <a:pt x="706" y="797"/>
                </a:lnTo>
                <a:lnTo>
                  <a:pt x="715" y="790"/>
                </a:lnTo>
                <a:lnTo>
                  <a:pt x="723" y="784"/>
                </a:lnTo>
                <a:lnTo>
                  <a:pt x="732" y="775"/>
                </a:lnTo>
                <a:lnTo>
                  <a:pt x="738" y="767"/>
                </a:lnTo>
                <a:lnTo>
                  <a:pt x="743" y="757"/>
                </a:lnTo>
                <a:lnTo>
                  <a:pt x="748" y="747"/>
                </a:lnTo>
                <a:lnTo>
                  <a:pt x="752" y="735"/>
                </a:lnTo>
                <a:lnTo>
                  <a:pt x="755" y="723"/>
                </a:lnTo>
                <a:lnTo>
                  <a:pt x="757" y="710"/>
                </a:lnTo>
                <a:lnTo>
                  <a:pt x="757" y="697"/>
                </a:lnTo>
                <a:close/>
                <a:moveTo>
                  <a:pt x="291" y="117"/>
                </a:moveTo>
                <a:lnTo>
                  <a:pt x="291" y="104"/>
                </a:lnTo>
                <a:lnTo>
                  <a:pt x="290" y="94"/>
                </a:lnTo>
                <a:lnTo>
                  <a:pt x="286" y="82"/>
                </a:lnTo>
                <a:lnTo>
                  <a:pt x="283" y="72"/>
                </a:lnTo>
                <a:lnTo>
                  <a:pt x="278" y="60"/>
                </a:lnTo>
                <a:lnTo>
                  <a:pt x="271" y="52"/>
                </a:lnTo>
                <a:lnTo>
                  <a:pt x="264" y="42"/>
                </a:lnTo>
                <a:lnTo>
                  <a:pt x="258" y="34"/>
                </a:lnTo>
                <a:lnTo>
                  <a:pt x="249" y="27"/>
                </a:lnTo>
                <a:lnTo>
                  <a:pt x="239" y="20"/>
                </a:lnTo>
                <a:lnTo>
                  <a:pt x="231" y="14"/>
                </a:lnTo>
                <a:lnTo>
                  <a:pt x="221" y="10"/>
                </a:lnTo>
                <a:lnTo>
                  <a:pt x="209" y="5"/>
                </a:lnTo>
                <a:lnTo>
                  <a:pt x="199" y="2"/>
                </a:lnTo>
                <a:lnTo>
                  <a:pt x="187" y="0"/>
                </a:lnTo>
                <a:lnTo>
                  <a:pt x="176" y="0"/>
                </a:lnTo>
                <a:lnTo>
                  <a:pt x="164" y="0"/>
                </a:lnTo>
                <a:lnTo>
                  <a:pt x="152" y="2"/>
                </a:lnTo>
                <a:lnTo>
                  <a:pt x="141" y="5"/>
                </a:lnTo>
                <a:lnTo>
                  <a:pt x="130" y="10"/>
                </a:lnTo>
                <a:lnTo>
                  <a:pt x="120" y="14"/>
                </a:lnTo>
                <a:lnTo>
                  <a:pt x="110" y="20"/>
                </a:lnTo>
                <a:lnTo>
                  <a:pt x="102" y="27"/>
                </a:lnTo>
                <a:lnTo>
                  <a:pt x="94" y="34"/>
                </a:lnTo>
                <a:lnTo>
                  <a:pt x="85" y="42"/>
                </a:lnTo>
                <a:lnTo>
                  <a:pt x="79" y="52"/>
                </a:lnTo>
                <a:lnTo>
                  <a:pt x="74" y="60"/>
                </a:lnTo>
                <a:lnTo>
                  <a:pt x="69" y="72"/>
                </a:lnTo>
                <a:lnTo>
                  <a:pt x="64" y="82"/>
                </a:lnTo>
                <a:lnTo>
                  <a:pt x="62" y="94"/>
                </a:lnTo>
                <a:lnTo>
                  <a:pt x="60" y="104"/>
                </a:lnTo>
                <a:lnTo>
                  <a:pt x="58" y="117"/>
                </a:lnTo>
                <a:lnTo>
                  <a:pt x="60" y="129"/>
                </a:lnTo>
                <a:lnTo>
                  <a:pt x="62" y="141"/>
                </a:lnTo>
                <a:lnTo>
                  <a:pt x="64" y="151"/>
                </a:lnTo>
                <a:lnTo>
                  <a:pt x="69" y="163"/>
                </a:lnTo>
                <a:lnTo>
                  <a:pt x="74" y="173"/>
                </a:lnTo>
                <a:lnTo>
                  <a:pt x="79" y="181"/>
                </a:lnTo>
                <a:lnTo>
                  <a:pt x="85" y="191"/>
                </a:lnTo>
                <a:lnTo>
                  <a:pt x="94" y="199"/>
                </a:lnTo>
                <a:lnTo>
                  <a:pt x="102" y="206"/>
                </a:lnTo>
                <a:lnTo>
                  <a:pt x="110" y="213"/>
                </a:lnTo>
                <a:lnTo>
                  <a:pt x="120" y="219"/>
                </a:lnTo>
                <a:lnTo>
                  <a:pt x="130" y="224"/>
                </a:lnTo>
                <a:lnTo>
                  <a:pt x="141" y="228"/>
                </a:lnTo>
                <a:lnTo>
                  <a:pt x="152" y="231"/>
                </a:lnTo>
                <a:lnTo>
                  <a:pt x="164" y="233"/>
                </a:lnTo>
                <a:lnTo>
                  <a:pt x="176" y="233"/>
                </a:lnTo>
                <a:lnTo>
                  <a:pt x="187" y="233"/>
                </a:lnTo>
                <a:lnTo>
                  <a:pt x="199" y="231"/>
                </a:lnTo>
                <a:lnTo>
                  <a:pt x="209" y="228"/>
                </a:lnTo>
                <a:lnTo>
                  <a:pt x="221" y="224"/>
                </a:lnTo>
                <a:lnTo>
                  <a:pt x="231" y="219"/>
                </a:lnTo>
                <a:lnTo>
                  <a:pt x="239" y="213"/>
                </a:lnTo>
                <a:lnTo>
                  <a:pt x="249" y="206"/>
                </a:lnTo>
                <a:lnTo>
                  <a:pt x="258" y="199"/>
                </a:lnTo>
                <a:lnTo>
                  <a:pt x="264" y="191"/>
                </a:lnTo>
                <a:lnTo>
                  <a:pt x="271" y="181"/>
                </a:lnTo>
                <a:lnTo>
                  <a:pt x="278" y="173"/>
                </a:lnTo>
                <a:lnTo>
                  <a:pt x="283" y="163"/>
                </a:lnTo>
                <a:lnTo>
                  <a:pt x="286" y="151"/>
                </a:lnTo>
                <a:lnTo>
                  <a:pt x="290" y="141"/>
                </a:lnTo>
                <a:lnTo>
                  <a:pt x="291" y="129"/>
                </a:lnTo>
                <a:lnTo>
                  <a:pt x="291" y="117"/>
                </a:lnTo>
                <a:close/>
                <a:moveTo>
                  <a:pt x="611" y="291"/>
                </a:moveTo>
                <a:lnTo>
                  <a:pt x="611" y="273"/>
                </a:lnTo>
                <a:lnTo>
                  <a:pt x="608" y="256"/>
                </a:lnTo>
                <a:lnTo>
                  <a:pt x="604" y="240"/>
                </a:lnTo>
                <a:lnTo>
                  <a:pt x="598" y="223"/>
                </a:lnTo>
                <a:lnTo>
                  <a:pt x="591" y="208"/>
                </a:lnTo>
                <a:lnTo>
                  <a:pt x="581" y="194"/>
                </a:lnTo>
                <a:lnTo>
                  <a:pt x="571" y="179"/>
                </a:lnTo>
                <a:lnTo>
                  <a:pt x="561" y="168"/>
                </a:lnTo>
                <a:lnTo>
                  <a:pt x="547" y="156"/>
                </a:lnTo>
                <a:lnTo>
                  <a:pt x="534" y="146"/>
                </a:lnTo>
                <a:lnTo>
                  <a:pt x="521" y="137"/>
                </a:lnTo>
                <a:lnTo>
                  <a:pt x="506" y="131"/>
                </a:lnTo>
                <a:lnTo>
                  <a:pt x="489" y="124"/>
                </a:lnTo>
                <a:lnTo>
                  <a:pt x="472" y="121"/>
                </a:lnTo>
                <a:lnTo>
                  <a:pt x="455" y="117"/>
                </a:lnTo>
                <a:lnTo>
                  <a:pt x="437" y="117"/>
                </a:lnTo>
                <a:lnTo>
                  <a:pt x="418" y="117"/>
                </a:lnTo>
                <a:lnTo>
                  <a:pt x="402" y="121"/>
                </a:lnTo>
                <a:lnTo>
                  <a:pt x="385" y="124"/>
                </a:lnTo>
                <a:lnTo>
                  <a:pt x="368" y="131"/>
                </a:lnTo>
                <a:lnTo>
                  <a:pt x="353" y="137"/>
                </a:lnTo>
                <a:lnTo>
                  <a:pt x="340" y="146"/>
                </a:lnTo>
                <a:lnTo>
                  <a:pt x="326" y="156"/>
                </a:lnTo>
                <a:lnTo>
                  <a:pt x="313" y="168"/>
                </a:lnTo>
                <a:lnTo>
                  <a:pt x="303" y="179"/>
                </a:lnTo>
                <a:lnTo>
                  <a:pt x="293" y="194"/>
                </a:lnTo>
                <a:lnTo>
                  <a:pt x="283" y="208"/>
                </a:lnTo>
                <a:lnTo>
                  <a:pt x="276" y="223"/>
                </a:lnTo>
                <a:lnTo>
                  <a:pt x="269" y="240"/>
                </a:lnTo>
                <a:lnTo>
                  <a:pt x="266" y="256"/>
                </a:lnTo>
                <a:lnTo>
                  <a:pt x="263" y="273"/>
                </a:lnTo>
                <a:lnTo>
                  <a:pt x="263" y="291"/>
                </a:lnTo>
                <a:lnTo>
                  <a:pt x="263" y="308"/>
                </a:lnTo>
                <a:lnTo>
                  <a:pt x="266" y="327"/>
                </a:lnTo>
                <a:lnTo>
                  <a:pt x="269" y="343"/>
                </a:lnTo>
                <a:lnTo>
                  <a:pt x="276" y="358"/>
                </a:lnTo>
                <a:lnTo>
                  <a:pt x="283" y="375"/>
                </a:lnTo>
                <a:lnTo>
                  <a:pt x="293" y="389"/>
                </a:lnTo>
                <a:lnTo>
                  <a:pt x="303" y="402"/>
                </a:lnTo>
                <a:lnTo>
                  <a:pt x="313" y="415"/>
                </a:lnTo>
                <a:lnTo>
                  <a:pt x="326" y="425"/>
                </a:lnTo>
                <a:lnTo>
                  <a:pt x="340" y="435"/>
                </a:lnTo>
                <a:lnTo>
                  <a:pt x="353" y="445"/>
                </a:lnTo>
                <a:lnTo>
                  <a:pt x="368" y="452"/>
                </a:lnTo>
                <a:lnTo>
                  <a:pt x="385" y="457"/>
                </a:lnTo>
                <a:lnTo>
                  <a:pt x="402" y="462"/>
                </a:lnTo>
                <a:lnTo>
                  <a:pt x="418" y="466"/>
                </a:lnTo>
                <a:lnTo>
                  <a:pt x="437" y="466"/>
                </a:lnTo>
                <a:lnTo>
                  <a:pt x="455" y="466"/>
                </a:lnTo>
                <a:lnTo>
                  <a:pt x="472" y="462"/>
                </a:lnTo>
                <a:lnTo>
                  <a:pt x="489" y="457"/>
                </a:lnTo>
                <a:lnTo>
                  <a:pt x="506" y="452"/>
                </a:lnTo>
                <a:lnTo>
                  <a:pt x="521" y="445"/>
                </a:lnTo>
                <a:lnTo>
                  <a:pt x="534" y="435"/>
                </a:lnTo>
                <a:lnTo>
                  <a:pt x="547" y="425"/>
                </a:lnTo>
                <a:lnTo>
                  <a:pt x="561" y="415"/>
                </a:lnTo>
                <a:lnTo>
                  <a:pt x="571" y="402"/>
                </a:lnTo>
                <a:lnTo>
                  <a:pt x="581" y="389"/>
                </a:lnTo>
                <a:lnTo>
                  <a:pt x="591" y="375"/>
                </a:lnTo>
                <a:lnTo>
                  <a:pt x="598" y="358"/>
                </a:lnTo>
                <a:lnTo>
                  <a:pt x="604" y="343"/>
                </a:lnTo>
                <a:lnTo>
                  <a:pt x="608" y="327"/>
                </a:lnTo>
                <a:lnTo>
                  <a:pt x="611" y="308"/>
                </a:lnTo>
                <a:lnTo>
                  <a:pt x="611" y="291"/>
                </a:lnTo>
                <a:close/>
                <a:moveTo>
                  <a:pt x="874" y="394"/>
                </a:moveTo>
                <a:lnTo>
                  <a:pt x="874" y="375"/>
                </a:lnTo>
                <a:lnTo>
                  <a:pt x="872" y="353"/>
                </a:lnTo>
                <a:lnTo>
                  <a:pt x="871" y="327"/>
                </a:lnTo>
                <a:lnTo>
                  <a:pt x="867" y="300"/>
                </a:lnTo>
                <a:lnTo>
                  <a:pt x="864" y="286"/>
                </a:lnTo>
                <a:lnTo>
                  <a:pt x="860" y="275"/>
                </a:lnTo>
                <a:lnTo>
                  <a:pt x="855" y="263"/>
                </a:lnTo>
                <a:lnTo>
                  <a:pt x="850" y="253"/>
                </a:lnTo>
                <a:lnTo>
                  <a:pt x="844" y="245"/>
                </a:lnTo>
                <a:lnTo>
                  <a:pt x="835" y="238"/>
                </a:lnTo>
                <a:lnTo>
                  <a:pt x="827" y="235"/>
                </a:lnTo>
                <a:lnTo>
                  <a:pt x="817" y="233"/>
                </a:lnTo>
                <a:lnTo>
                  <a:pt x="804" y="240"/>
                </a:lnTo>
                <a:lnTo>
                  <a:pt x="777" y="253"/>
                </a:lnTo>
                <a:lnTo>
                  <a:pt x="760" y="260"/>
                </a:lnTo>
                <a:lnTo>
                  <a:pt x="742" y="266"/>
                </a:lnTo>
                <a:lnTo>
                  <a:pt x="721" y="270"/>
                </a:lnTo>
                <a:lnTo>
                  <a:pt x="698" y="271"/>
                </a:lnTo>
                <a:lnTo>
                  <a:pt x="683" y="271"/>
                </a:lnTo>
                <a:lnTo>
                  <a:pt x="668" y="270"/>
                </a:lnTo>
                <a:lnTo>
                  <a:pt x="653" y="266"/>
                </a:lnTo>
                <a:lnTo>
                  <a:pt x="638" y="261"/>
                </a:lnTo>
                <a:lnTo>
                  <a:pt x="639" y="276"/>
                </a:lnTo>
                <a:lnTo>
                  <a:pt x="641" y="291"/>
                </a:lnTo>
                <a:lnTo>
                  <a:pt x="639" y="307"/>
                </a:lnTo>
                <a:lnTo>
                  <a:pt x="638" y="322"/>
                </a:lnTo>
                <a:lnTo>
                  <a:pt x="634" y="337"/>
                </a:lnTo>
                <a:lnTo>
                  <a:pt x="631" y="352"/>
                </a:lnTo>
                <a:lnTo>
                  <a:pt x="626" y="367"/>
                </a:lnTo>
                <a:lnTo>
                  <a:pt x="619" y="380"/>
                </a:lnTo>
                <a:lnTo>
                  <a:pt x="613" y="395"/>
                </a:lnTo>
                <a:lnTo>
                  <a:pt x="604" y="407"/>
                </a:lnTo>
                <a:lnTo>
                  <a:pt x="621" y="409"/>
                </a:lnTo>
                <a:lnTo>
                  <a:pt x="638" y="412"/>
                </a:lnTo>
                <a:lnTo>
                  <a:pt x="655" y="417"/>
                </a:lnTo>
                <a:lnTo>
                  <a:pt x="670" y="424"/>
                </a:lnTo>
                <a:lnTo>
                  <a:pt x="685" y="432"/>
                </a:lnTo>
                <a:lnTo>
                  <a:pt x="700" y="442"/>
                </a:lnTo>
                <a:lnTo>
                  <a:pt x="711" y="452"/>
                </a:lnTo>
                <a:lnTo>
                  <a:pt x="725" y="466"/>
                </a:lnTo>
                <a:lnTo>
                  <a:pt x="785" y="466"/>
                </a:lnTo>
                <a:lnTo>
                  <a:pt x="802" y="464"/>
                </a:lnTo>
                <a:lnTo>
                  <a:pt x="819" y="462"/>
                </a:lnTo>
                <a:lnTo>
                  <a:pt x="832" y="455"/>
                </a:lnTo>
                <a:lnTo>
                  <a:pt x="845" y="449"/>
                </a:lnTo>
                <a:lnTo>
                  <a:pt x="852" y="444"/>
                </a:lnTo>
                <a:lnTo>
                  <a:pt x="857" y="439"/>
                </a:lnTo>
                <a:lnTo>
                  <a:pt x="862" y="432"/>
                </a:lnTo>
                <a:lnTo>
                  <a:pt x="865" y="425"/>
                </a:lnTo>
                <a:lnTo>
                  <a:pt x="869" y="419"/>
                </a:lnTo>
                <a:lnTo>
                  <a:pt x="871" y="410"/>
                </a:lnTo>
                <a:lnTo>
                  <a:pt x="872" y="402"/>
                </a:lnTo>
                <a:lnTo>
                  <a:pt x="874" y="394"/>
                </a:lnTo>
                <a:close/>
                <a:moveTo>
                  <a:pt x="815" y="117"/>
                </a:moveTo>
                <a:lnTo>
                  <a:pt x="814" y="104"/>
                </a:lnTo>
                <a:lnTo>
                  <a:pt x="812" y="94"/>
                </a:lnTo>
                <a:lnTo>
                  <a:pt x="810" y="82"/>
                </a:lnTo>
                <a:lnTo>
                  <a:pt x="805" y="72"/>
                </a:lnTo>
                <a:lnTo>
                  <a:pt x="800" y="60"/>
                </a:lnTo>
                <a:lnTo>
                  <a:pt x="795" y="52"/>
                </a:lnTo>
                <a:lnTo>
                  <a:pt x="788" y="42"/>
                </a:lnTo>
                <a:lnTo>
                  <a:pt x="780" y="34"/>
                </a:lnTo>
                <a:lnTo>
                  <a:pt x="772" y="27"/>
                </a:lnTo>
                <a:lnTo>
                  <a:pt x="763" y="20"/>
                </a:lnTo>
                <a:lnTo>
                  <a:pt x="753" y="14"/>
                </a:lnTo>
                <a:lnTo>
                  <a:pt x="743" y="10"/>
                </a:lnTo>
                <a:lnTo>
                  <a:pt x="733" y="5"/>
                </a:lnTo>
                <a:lnTo>
                  <a:pt x="721" y="2"/>
                </a:lnTo>
                <a:lnTo>
                  <a:pt x="710" y="0"/>
                </a:lnTo>
                <a:lnTo>
                  <a:pt x="698" y="0"/>
                </a:lnTo>
                <a:lnTo>
                  <a:pt x="686" y="0"/>
                </a:lnTo>
                <a:lnTo>
                  <a:pt x="675" y="2"/>
                </a:lnTo>
                <a:lnTo>
                  <a:pt x="665" y="5"/>
                </a:lnTo>
                <a:lnTo>
                  <a:pt x="653" y="10"/>
                </a:lnTo>
                <a:lnTo>
                  <a:pt x="643" y="14"/>
                </a:lnTo>
                <a:lnTo>
                  <a:pt x="634" y="20"/>
                </a:lnTo>
                <a:lnTo>
                  <a:pt x="624" y="27"/>
                </a:lnTo>
                <a:lnTo>
                  <a:pt x="616" y="34"/>
                </a:lnTo>
                <a:lnTo>
                  <a:pt x="609" y="42"/>
                </a:lnTo>
                <a:lnTo>
                  <a:pt x="603" y="52"/>
                </a:lnTo>
                <a:lnTo>
                  <a:pt x="596" y="60"/>
                </a:lnTo>
                <a:lnTo>
                  <a:pt x="591" y="72"/>
                </a:lnTo>
                <a:lnTo>
                  <a:pt x="588" y="82"/>
                </a:lnTo>
                <a:lnTo>
                  <a:pt x="584" y="94"/>
                </a:lnTo>
                <a:lnTo>
                  <a:pt x="583" y="104"/>
                </a:lnTo>
                <a:lnTo>
                  <a:pt x="583" y="117"/>
                </a:lnTo>
                <a:lnTo>
                  <a:pt x="583" y="129"/>
                </a:lnTo>
                <a:lnTo>
                  <a:pt x="584" y="141"/>
                </a:lnTo>
                <a:lnTo>
                  <a:pt x="588" y="151"/>
                </a:lnTo>
                <a:lnTo>
                  <a:pt x="591" y="163"/>
                </a:lnTo>
                <a:lnTo>
                  <a:pt x="596" y="173"/>
                </a:lnTo>
                <a:lnTo>
                  <a:pt x="603" y="181"/>
                </a:lnTo>
                <a:lnTo>
                  <a:pt x="609" y="191"/>
                </a:lnTo>
                <a:lnTo>
                  <a:pt x="616" y="199"/>
                </a:lnTo>
                <a:lnTo>
                  <a:pt x="624" y="206"/>
                </a:lnTo>
                <a:lnTo>
                  <a:pt x="634" y="213"/>
                </a:lnTo>
                <a:lnTo>
                  <a:pt x="643" y="219"/>
                </a:lnTo>
                <a:lnTo>
                  <a:pt x="653" y="224"/>
                </a:lnTo>
                <a:lnTo>
                  <a:pt x="665" y="228"/>
                </a:lnTo>
                <a:lnTo>
                  <a:pt x="675" y="231"/>
                </a:lnTo>
                <a:lnTo>
                  <a:pt x="686" y="233"/>
                </a:lnTo>
                <a:lnTo>
                  <a:pt x="698" y="233"/>
                </a:lnTo>
                <a:lnTo>
                  <a:pt x="710" y="233"/>
                </a:lnTo>
                <a:lnTo>
                  <a:pt x="721" y="231"/>
                </a:lnTo>
                <a:lnTo>
                  <a:pt x="733" y="228"/>
                </a:lnTo>
                <a:lnTo>
                  <a:pt x="743" y="224"/>
                </a:lnTo>
                <a:lnTo>
                  <a:pt x="753" y="219"/>
                </a:lnTo>
                <a:lnTo>
                  <a:pt x="763" y="213"/>
                </a:lnTo>
                <a:lnTo>
                  <a:pt x="772" y="206"/>
                </a:lnTo>
                <a:lnTo>
                  <a:pt x="780" y="199"/>
                </a:lnTo>
                <a:lnTo>
                  <a:pt x="788" y="191"/>
                </a:lnTo>
                <a:lnTo>
                  <a:pt x="795" y="181"/>
                </a:lnTo>
                <a:lnTo>
                  <a:pt x="800" y="173"/>
                </a:lnTo>
                <a:lnTo>
                  <a:pt x="805" y="163"/>
                </a:lnTo>
                <a:lnTo>
                  <a:pt x="810" y="151"/>
                </a:lnTo>
                <a:lnTo>
                  <a:pt x="812" y="141"/>
                </a:lnTo>
                <a:lnTo>
                  <a:pt x="814" y="129"/>
                </a:lnTo>
                <a:lnTo>
                  <a:pt x="815" y="117"/>
                </a:lnTo>
                <a:close/>
              </a:path>
            </a:pathLst>
          </a:custGeom>
          <a:solidFill>
            <a:srgbClr val="92B151"/>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7535863" y="5510213"/>
            <a:ext cx="9312275" cy="2695575"/>
            <a:chOff x="0" y="0"/>
            <a:chExt cx="14664" cy="4244"/>
          </a:xfrm>
        </p:grpSpPr>
        <p:sp>
          <p:nvSpPr>
            <p:cNvPr id="37891" name="Shape 637"/>
            <p:cNvSpPr>
              <a:spLocks noChangeArrowheads="1"/>
            </p:cNvSpPr>
            <p:nvPr/>
          </p:nvSpPr>
          <p:spPr bwMode="auto">
            <a:xfrm>
              <a:off x="3865" y="1747"/>
              <a:ext cx="9837"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CHART ETC.</a:t>
              </a:r>
            </a:p>
          </p:txBody>
        </p:sp>
        <p:pic>
          <p:nvPicPr>
            <p:cNvPr id="37892" name="图片 6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Freeform 22"/>
            <p:cNvSpPr>
              <a:spLocks noChangeArrowheads="1"/>
            </p:cNvSpPr>
            <p:nvPr/>
          </p:nvSpPr>
          <p:spPr bwMode="auto">
            <a:xfrm>
              <a:off x="2397" y="1352"/>
              <a:ext cx="1897" cy="1632"/>
            </a:xfrm>
            <a:custGeom>
              <a:avLst/>
              <a:gdLst>
                <a:gd name="T0" fmla="*/ 1888 w 814"/>
                <a:gd name="T1" fmla="*/ 1150 h 698"/>
                <a:gd name="T2" fmla="*/ 1853 w 814"/>
                <a:gd name="T3" fmla="*/ 1104 h 698"/>
                <a:gd name="T4" fmla="*/ 1794 w 814"/>
                <a:gd name="T5" fmla="*/ 1087 h 698"/>
                <a:gd name="T6" fmla="*/ 1694 w 814"/>
                <a:gd name="T7" fmla="*/ 856 h 698"/>
                <a:gd name="T8" fmla="*/ 1655 w 814"/>
                <a:gd name="T9" fmla="*/ 786 h 698"/>
                <a:gd name="T10" fmla="*/ 1589 w 814"/>
                <a:gd name="T11" fmla="*/ 751 h 698"/>
                <a:gd name="T12" fmla="*/ 1018 w 814"/>
                <a:gd name="T13" fmla="*/ 542 h 698"/>
                <a:gd name="T14" fmla="*/ 1158 w 814"/>
                <a:gd name="T15" fmla="*/ 535 h 698"/>
                <a:gd name="T16" fmla="*/ 1203 w 814"/>
                <a:gd name="T17" fmla="*/ 496 h 698"/>
                <a:gd name="T18" fmla="*/ 1221 w 814"/>
                <a:gd name="T19" fmla="*/ 442 h 698"/>
                <a:gd name="T20" fmla="*/ 1214 w 814"/>
                <a:gd name="T21" fmla="*/ 61 h 698"/>
                <a:gd name="T22" fmla="*/ 1175 w 814"/>
                <a:gd name="T23" fmla="*/ 14 h 698"/>
                <a:gd name="T24" fmla="*/ 1121 w 814"/>
                <a:gd name="T25" fmla="*/ 0 h 698"/>
                <a:gd name="T26" fmla="*/ 741 w 814"/>
                <a:gd name="T27" fmla="*/ 7 h 698"/>
                <a:gd name="T28" fmla="*/ 694 w 814"/>
                <a:gd name="T29" fmla="*/ 42 h 698"/>
                <a:gd name="T30" fmla="*/ 678 w 814"/>
                <a:gd name="T31" fmla="*/ 101 h 698"/>
                <a:gd name="T32" fmla="*/ 687 w 814"/>
                <a:gd name="T33" fmla="*/ 482 h 698"/>
                <a:gd name="T34" fmla="*/ 722 w 814"/>
                <a:gd name="T35" fmla="*/ 524 h 698"/>
                <a:gd name="T36" fmla="*/ 781 w 814"/>
                <a:gd name="T37" fmla="*/ 542 h 698"/>
                <a:gd name="T38" fmla="*/ 340 w 814"/>
                <a:gd name="T39" fmla="*/ 746 h 698"/>
                <a:gd name="T40" fmla="*/ 266 w 814"/>
                <a:gd name="T41" fmla="*/ 769 h 698"/>
                <a:gd name="T42" fmla="*/ 214 w 814"/>
                <a:gd name="T43" fmla="*/ 830 h 698"/>
                <a:gd name="T44" fmla="*/ 203 w 814"/>
                <a:gd name="T45" fmla="*/ 1087 h 698"/>
                <a:gd name="T46" fmla="*/ 63 w 814"/>
                <a:gd name="T47" fmla="*/ 1094 h 698"/>
                <a:gd name="T48" fmla="*/ 19 w 814"/>
                <a:gd name="T49" fmla="*/ 1129 h 698"/>
                <a:gd name="T50" fmla="*/ 0 w 814"/>
                <a:gd name="T51" fmla="*/ 1190 h 698"/>
                <a:gd name="T52" fmla="*/ 7 w 814"/>
                <a:gd name="T53" fmla="*/ 1569 h 698"/>
                <a:gd name="T54" fmla="*/ 47 w 814"/>
                <a:gd name="T55" fmla="*/ 1611 h 698"/>
                <a:gd name="T56" fmla="*/ 103 w 814"/>
                <a:gd name="T57" fmla="*/ 1632 h 698"/>
                <a:gd name="T58" fmla="*/ 480 w 814"/>
                <a:gd name="T59" fmla="*/ 1623 h 698"/>
                <a:gd name="T60" fmla="*/ 527 w 814"/>
                <a:gd name="T61" fmla="*/ 1585 h 698"/>
                <a:gd name="T62" fmla="*/ 543 w 814"/>
                <a:gd name="T63" fmla="*/ 1529 h 698"/>
                <a:gd name="T64" fmla="*/ 534 w 814"/>
                <a:gd name="T65" fmla="*/ 1150 h 698"/>
                <a:gd name="T66" fmla="*/ 499 w 814"/>
                <a:gd name="T67" fmla="*/ 1104 h 698"/>
                <a:gd name="T68" fmla="*/ 440 w 814"/>
                <a:gd name="T69" fmla="*/ 1087 h 698"/>
                <a:gd name="T70" fmla="*/ 881 w 814"/>
                <a:gd name="T71" fmla="*/ 884 h 698"/>
                <a:gd name="T72" fmla="*/ 762 w 814"/>
                <a:gd name="T73" fmla="*/ 1087 h 698"/>
                <a:gd name="T74" fmla="*/ 711 w 814"/>
                <a:gd name="T75" fmla="*/ 1115 h 698"/>
                <a:gd name="T76" fmla="*/ 678 w 814"/>
                <a:gd name="T77" fmla="*/ 1169 h 698"/>
                <a:gd name="T78" fmla="*/ 678 w 814"/>
                <a:gd name="T79" fmla="*/ 1550 h 698"/>
                <a:gd name="T80" fmla="*/ 711 w 814"/>
                <a:gd name="T81" fmla="*/ 1599 h 698"/>
                <a:gd name="T82" fmla="*/ 762 w 814"/>
                <a:gd name="T83" fmla="*/ 1627 h 698"/>
                <a:gd name="T84" fmla="*/ 1140 w 814"/>
                <a:gd name="T85" fmla="*/ 1627 h 698"/>
                <a:gd name="T86" fmla="*/ 1191 w 814"/>
                <a:gd name="T87" fmla="*/ 1599 h 698"/>
                <a:gd name="T88" fmla="*/ 1217 w 814"/>
                <a:gd name="T89" fmla="*/ 1550 h 698"/>
                <a:gd name="T90" fmla="*/ 1217 w 814"/>
                <a:gd name="T91" fmla="*/ 1169 h 698"/>
                <a:gd name="T92" fmla="*/ 1191 w 814"/>
                <a:gd name="T93" fmla="*/ 1115 h 698"/>
                <a:gd name="T94" fmla="*/ 1140 w 814"/>
                <a:gd name="T95" fmla="*/ 1087 h 698"/>
                <a:gd name="T96" fmla="*/ 1018 w 814"/>
                <a:gd name="T97" fmla="*/ 884 h 698"/>
                <a:gd name="T98" fmla="*/ 1459 w 814"/>
                <a:gd name="T99" fmla="*/ 1087 h 698"/>
                <a:gd name="T100" fmla="*/ 1401 w 814"/>
                <a:gd name="T101" fmla="*/ 1104 h 698"/>
                <a:gd name="T102" fmla="*/ 1366 w 814"/>
                <a:gd name="T103" fmla="*/ 1150 h 698"/>
                <a:gd name="T104" fmla="*/ 1359 w 814"/>
                <a:gd name="T105" fmla="*/ 1529 h 698"/>
                <a:gd name="T106" fmla="*/ 1373 w 814"/>
                <a:gd name="T107" fmla="*/ 1585 h 698"/>
                <a:gd name="T108" fmla="*/ 1417 w 814"/>
                <a:gd name="T109" fmla="*/ 1623 h 698"/>
                <a:gd name="T110" fmla="*/ 1794 w 814"/>
                <a:gd name="T111" fmla="*/ 1632 h 698"/>
                <a:gd name="T112" fmla="*/ 1853 w 814"/>
                <a:gd name="T113" fmla="*/ 1611 h 698"/>
                <a:gd name="T114" fmla="*/ 1888 w 814"/>
                <a:gd name="T115" fmla="*/ 1569 h 698"/>
                <a:gd name="T116" fmla="*/ 1897 w 814"/>
                <a:gd name="T117" fmla="*/ 1190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4"/>
                <a:gd name="T178" fmla="*/ 0 h 698"/>
                <a:gd name="T179" fmla="*/ 814 w 814"/>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4" h="698">
                  <a:moveTo>
                    <a:pt x="814" y="509"/>
                  </a:moveTo>
                  <a:lnTo>
                    <a:pt x="814" y="500"/>
                  </a:lnTo>
                  <a:lnTo>
                    <a:pt x="810" y="492"/>
                  </a:lnTo>
                  <a:lnTo>
                    <a:pt x="807" y="483"/>
                  </a:lnTo>
                  <a:lnTo>
                    <a:pt x="802" y="477"/>
                  </a:lnTo>
                  <a:lnTo>
                    <a:pt x="795" y="472"/>
                  </a:lnTo>
                  <a:lnTo>
                    <a:pt x="787" y="468"/>
                  </a:lnTo>
                  <a:lnTo>
                    <a:pt x="780" y="465"/>
                  </a:lnTo>
                  <a:lnTo>
                    <a:pt x="770" y="465"/>
                  </a:lnTo>
                  <a:lnTo>
                    <a:pt x="727" y="465"/>
                  </a:lnTo>
                  <a:lnTo>
                    <a:pt x="727" y="378"/>
                  </a:lnTo>
                  <a:lnTo>
                    <a:pt x="727" y="366"/>
                  </a:lnTo>
                  <a:lnTo>
                    <a:pt x="723" y="355"/>
                  </a:lnTo>
                  <a:lnTo>
                    <a:pt x="717" y="344"/>
                  </a:lnTo>
                  <a:lnTo>
                    <a:pt x="710" y="336"/>
                  </a:lnTo>
                  <a:lnTo>
                    <a:pt x="702" y="329"/>
                  </a:lnTo>
                  <a:lnTo>
                    <a:pt x="692" y="324"/>
                  </a:lnTo>
                  <a:lnTo>
                    <a:pt x="682" y="321"/>
                  </a:lnTo>
                  <a:lnTo>
                    <a:pt x="670" y="319"/>
                  </a:lnTo>
                  <a:lnTo>
                    <a:pt x="437" y="319"/>
                  </a:lnTo>
                  <a:lnTo>
                    <a:pt x="437" y="232"/>
                  </a:lnTo>
                  <a:lnTo>
                    <a:pt x="481" y="232"/>
                  </a:lnTo>
                  <a:lnTo>
                    <a:pt x="489" y="231"/>
                  </a:lnTo>
                  <a:lnTo>
                    <a:pt x="497" y="229"/>
                  </a:lnTo>
                  <a:lnTo>
                    <a:pt x="504" y="224"/>
                  </a:lnTo>
                  <a:lnTo>
                    <a:pt x="511" y="219"/>
                  </a:lnTo>
                  <a:lnTo>
                    <a:pt x="516" y="212"/>
                  </a:lnTo>
                  <a:lnTo>
                    <a:pt x="521" y="206"/>
                  </a:lnTo>
                  <a:lnTo>
                    <a:pt x="522" y="197"/>
                  </a:lnTo>
                  <a:lnTo>
                    <a:pt x="524" y="189"/>
                  </a:lnTo>
                  <a:lnTo>
                    <a:pt x="524" y="43"/>
                  </a:lnTo>
                  <a:lnTo>
                    <a:pt x="522" y="35"/>
                  </a:lnTo>
                  <a:lnTo>
                    <a:pt x="521" y="26"/>
                  </a:lnTo>
                  <a:lnTo>
                    <a:pt x="516" y="18"/>
                  </a:lnTo>
                  <a:lnTo>
                    <a:pt x="511" y="11"/>
                  </a:lnTo>
                  <a:lnTo>
                    <a:pt x="504" y="6"/>
                  </a:lnTo>
                  <a:lnTo>
                    <a:pt x="497" y="3"/>
                  </a:lnTo>
                  <a:lnTo>
                    <a:pt x="489" y="0"/>
                  </a:lnTo>
                  <a:lnTo>
                    <a:pt x="481" y="0"/>
                  </a:lnTo>
                  <a:lnTo>
                    <a:pt x="335" y="0"/>
                  </a:lnTo>
                  <a:lnTo>
                    <a:pt x="327" y="0"/>
                  </a:lnTo>
                  <a:lnTo>
                    <a:pt x="318" y="3"/>
                  </a:lnTo>
                  <a:lnTo>
                    <a:pt x="310" y="6"/>
                  </a:lnTo>
                  <a:lnTo>
                    <a:pt x="305" y="11"/>
                  </a:lnTo>
                  <a:lnTo>
                    <a:pt x="298" y="18"/>
                  </a:lnTo>
                  <a:lnTo>
                    <a:pt x="295" y="26"/>
                  </a:lnTo>
                  <a:lnTo>
                    <a:pt x="291" y="35"/>
                  </a:lnTo>
                  <a:lnTo>
                    <a:pt x="291" y="43"/>
                  </a:lnTo>
                  <a:lnTo>
                    <a:pt x="291" y="189"/>
                  </a:lnTo>
                  <a:lnTo>
                    <a:pt x="291" y="197"/>
                  </a:lnTo>
                  <a:lnTo>
                    <a:pt x="295" y="206"/>
                  </a:lnTo>
                  <a:lnTo>
                    <a:pt x="298" y="212"/>
                  </a:lnTo>
                  <a:lnTo>
                    <a:pt x="305" y="219"/>
                  </a:lnTo>
                  <a:lnTo>
                    <a:pt x="310" y="224"/>
                  </a:lnTo>
                  <a:lnTo>
                    <a:pt x="318" y="229"/>
                  </a:lnTo>
                  <a:lnTo>
                    <a:pt x="327" y="231"/>
                  </a:lnTo>
                  <a:lnTo>
                    <a:pt x="335" y="232"/>
                  </a:lnTo>
                  <a:lnTo>
                    <a:pt x="378" y="232"/>
                  </a:lnTo>
                  <a:lnTo>
                    <a:pt x="378" y="319"/>
                  </a:lnTo>
                  <a:lnTo>
                    <a:pt x="146" y="319"/>
                  </a:lnTo>
                  <a:lnTo>
                    <a:pt x="134" y="321"/>
                  </a:lnTo>
                  <a:lnTo>
                    <a:pt x="122" y="324"/>
                  </a:lnTo>
                  <a:lnTo>
                    <a:pt x="114" y="329"/>
                  </a:lnTo>
                  <a:lnTo>
                    <a:pt x="104" y="336"/>
                  </a:lnTo>
                  <a:lnTo>
                    <a:pt x="97" y="344"/>
                  </a:lnTo>
                  <a:lnTo>
                    <a:pt x="92" y="355"/>
                  </a:lnTo>
                  <a:lnTo>
                    <a:pt x="89" y="366"/>
                  </a:lnTo>
                  <a:lnTo>
                    <a:pt x="87" y="378"/>
                  </a:lnTo>
                  <a:lnTo>
                    <a:pt x="87" y="465"/>
                  </a:lnTo>
                  <a:lnTo>
                    <a:pt x="44" y="465"/>
                  </a:lnTo>
                  <a:lnTo>
                    <a:pt x="35" y="465"/>
                  </a:lnTo>
                  <a:lnTo>
                    <a:pt x="27" y="468"/>
                  </a:lnTo>
                  <a:lnTo>
                    <a:pt x="20" y="472"/>
                  </a:lnTo>
                  <a:lnTo>
                    <a:pt x="13" y="477"/>
                  </a:lnTo>
                  <a:lnTo>
                    <a:pt x="8" y="483"/>
                  </a:lnTo>
                  <a:lnTo>
                    <a:pt x="3" y="492"/>
                  </a:lnTo>
                  <a:lnTo>
                    <a:pt x="2" y="500"/>
                  </a:lnTo>
                  <a:lnTo>
                    <a:pt x="0" y="509"/>
                  </a:lnTo>
                  <a:lnTo>
                    <a:pt x="0" y="654"/>
                  </a:lnTo>
                  <a:lnTo>
                    <a:pt x="2" y="663"/>
                  </a:lnTo>
                  <a:lnTo>
                    <a:pt x="3" y="671"/>
                  </a:lnTo>
                  <a:lnTo>
                    <a:pt x="8" y="678"/>
                  </a:lnTo>
                  <a:lnTo>
                    <a:pt x="13" y="684"/>
                  </a:lnTo>
                  <a:lnTo>
                    <a:pt x="20" y="689"/>
                  </a:lnTo>
                  <a:lnTo>
                    <a:pt x="27" y="694"/>
                  </a:lnTo>
                  <a:lnTo>
                    <a:pt x="35" y="696"/>
                  </a:lnTo>
                  <a:lnTo>
                    <a:pt x="44" y="698"/>
                  </a:lnTo>
                  <a:lnTo>
                    <a:pt x="189" y="698"/>
                  </a:lnTo>
                  <a:lnTo>
                    <a:pt x="198" y="696"/>
                  </a:lnTo>
                  <a:lnTo>
                    <a:pt x="206" y="694"/>
                  </a:lnTo>
                  <a:lnTo>
                    <a:pt x="214" y="689"/>
                  </a:lnTo>
                  <a:lnTo>
                    <a:pt x="219" y="684"/>
                  </a:lnTo>
                  <a:lnTo>
                    <a:pt x="226" y="678"/>
                  </a:lnTo>
                  <a:lnTo>
                    <a:pt x="229" y="671"/>
                  </a:lnTo>
                  <a:lnTo>
                    <a:pt x="231" y="663"/>
                  </a:lnTo>
                  <a:lnTo>
                    <a:pt x="233" y="654"/>
                  </a:lnTo>
                  <a:lnTo>
                    <a:pt x="233" y="509"/>
                  </a:lnTo>
                  <a:lnTo>
                    <a:pt x="231" y="500"/>
                  </a:lnTo>
                  <a:lnTo>
                    <a:pt x="229" y="492"/>
                  </a:lnTo>
                  <a:lnTo>
                    <a:pt x="226" y="483"/>
                  </a:lnTo>
                  <a:lnTo>
                    <a:pt x="219" y="477"/>
                  </a:lnTo>
                  <a:lnTo>
                    <a:pt x="214" y="472"/>
                  </a:lnTo>
                  <a:lnTo>
                    <a:pt x="206" y="468"/>
                  </a:lnTo>
                  <a:lnTo>
                    <a:pt x="198" y="465"/>
                  </a:lnTo>
                  <a:lnTo>
                    <a:pt x="189" y="465"/>
                  </a:lnTo>
                  <a:lnTo>
                    <a:pt x="146" y="465"/>
                  </a:lnTo>
                  <a:lnTo>
                    <a:pt x="146" y="378"/>
                  </a:lnTo>
                  <a:lnTo>
                    <a:pt x="378" y="378"/>
                  </a:lnTo>
                  <a:lnTo>
                    <a:pt x="378" y="465"/>
                  </a:lnTo>
                  <a:lnTo>
                    <a:pt x="335" y="465"/>
                  </a:lnTo>
                  <a:lnTo>
                    <a:pt x="327" y="465"/>
                  </a:lnTo>
                  <a:lnTo>
                    <a:pt x="318" y="468"/>
                  </a:lnTo>
                  <a:lnTo>
                    <a:pt x="310" y="472"/>
                  </a:lnTo>
                  <a:lnTo>
                    <a:pt x="305" y="477"/>
                  </a:lnTo>
                  <a:lnTo>
                    <a:pt x="298" y="483"/>
                  </a:lnTo>
                  <a:lnTo>
                    <a:pt x="295" y="492"/>
                  </a:lnTo>
                  <a:lnTo>
                    <a:pt x="291" y="500"/>
                  </a:lnTo>
                  <a:lnTo>
                    <a:pt x="291" y="509"/>
                  </a:lnTo>
                  <a:lnTo>
                    <a:pt x="291" y="654"/>
                  </a:lnTo>
                  <a:lnTo>
                    <a:pt x="291" y="663"/>
                  </a:lnTo>
                  <a:lnTo>
                    <a:pt x="295" y="671"/>
                  </a:lnTo>
                  <a:lnTo>
                    <a:pt x="298" y="678"/>
                  </a:lnTo>
                  <a:lnTo>
                    <a:pt x="305" y="684"/>
                  </a:lnTo>
                  <a:lnTo>
                    <a:pt x="310" y="689"/>
                  </a:lnTo>
                  <a:lnTo>
                    <a:pt x="318" y="694"/>
                  </a:lnTo>
                  <a:lnTo>
                    <a:pt x="327" y="696"/>
                  </a:lnTo>
                  <a:lnTo>
                    <a:pt x="335" y="698"/>
                  </a:lnTo>
                  <a:lnTo>
                    <a:pt x="481" y="698"/>
                  </a:lnTo>
                  <a:lnTo>
                    <a:pt x="489" y="696"/>
                  </a:lnTo>
                  <a:lnTo>
                    <a:pt x="497" y="694"/>
                  </a:lnTo>
                  <a:lnTo>
                    <a:pt x="504" y="689"/>
                  </a:lnTo>
                  <a:lnTo>
                    <a:pt x="511" y="684"/>
                  </a:lnTo>
                  <a:lnTo>
                    <a:pt x="516" y="678"/>
                  </a:lnTo>
                  <a:lnTo>
                    <a:pt x="521" y="671"/>
                  </a:lnTo>
                  <a:lnTo>
                    <a:pt x="522" y="663"/>
                  </a:lnTo>
                  <a:lnTo>
                    <a:pt x="524" y="654"/>
                  </a:lnTo>
                  <a:lnTo>
                    <a:pt x="524" y="509"/>
                  </a:lnTo>
                  <a:lnTo>
                    <a:pt x="522" y="500"/>
                  </a:lnTo>
                  <a:lnTo>
                    <a:pt x="521" y="492"/>
                  </a:lnTo>
                  <a:lnTo>
                    <a:pt x="516" y="483"/>
                  </a:lnTo>
                  <a:lnTo>
                    <a:pt x="511" y="477"/>
                  </a:lnTo>
                  <a:lnTo>
                    <a:pt x="504" y="472"/>
                  </a:lnTo>
                  <a:lnTo>
                    <a:pt x="497" y="468"/>
                  </a:lnTo>
                  <a:lnTo>
                    <a:pt x="489" y="465"/>
                  </a:lnTo>
                  <a:lnTo>
                    <a:pt x="481" y="465"/>
                  </a:lnTo>
                  <a:lnTo>
                    <a:pt x="437" y="465"/>
                  </a:lnTo>
                  <a:lnTo>
                    <a:pt x="437" y="378"/>
                  </a:lnTo>
                  <a:lnTo>
                    <a:pt x="670" y="378"/>
                  </a:lnTo>
                  <a:lnTo>
                    <a:pt x="670" y="465"/>
                  </a:lnTo>
                  <a:lnTo>
                    <a:pt x="626" y="465"/>
                  </a:lnTo>
                  <a:lnTo>
                    <a:pt x="616" y="465"/>
                  </a:lnTo>
                  <a:lnTo>
                    <a:pt x="608" y="468"/>
                  </a:lnTo>
                  <a:lnTo>
                    <a:pt x="601" y="472"/>
                  </a:lnTo>
                  <a:lnTo>
                    <a:pt x="594" y="477"/>
                  </a:lnTo>
                  <a:lnTo>
                    <a:pt x="589" y="483"/>
                  </a:lnTo>
                  <a:lnTo>
                    <a:pt x="586" y="492"/>
                  </a:lnTo>
                  <a:lnTo>
                    <a:pt x="583" y="500"/>
                  </a:lnTo>
                  <a:lnTo>
                    <a:pt x="583" y="509"/>
                  </a:lnTo>
                  <a:lnTo>
                    <a:pt x="583" y="654"/>
                  </a:lnTo>
                  <a:lnTo>
                    <a:pt x="583" y="663"/>
                  </a:lnTo>
                  <a:lnTo>
                    <a:pt x="586" y="671"/>
                  </a:lnTo>
                  <a:lnTo>
                    <a:pt x="589" y="678"/>
                  </a:lnTo>
                  <a:lnTo>
                    <a:pt x="594" y="684"/>
                  </a:lnTo>
                  <a:lnTo>
                    <a:pt x="601" y="689"/>
                  </a:lnTo>
                  <a:lnTo>
                    <a:pt x="608" y="694"/>
                  </a:lnTo>
                  <a:lnTo>
                    <a:pt x="616" y="696"/>
                  </a:lnTo>
                  <a:lnTo>
                    <a:pt x="626" y="698"/>
                  </a:lnTo>
                  <a:lnTo>
                    <a:pt x="770" y="698"/>
                  </a:lnTo>
                  <a:lnTo>
                    <a:pt x="780" y="696"/>
                  </a:lnTo>
                  <a:lnTo>
                    <a:pt x="787" y="694"/>
                  </a:lnTo>
                  <a:lnTo>
                    <a:pt x="795" y="689"/>
                  </a:lnTo>
                  <a:lnTo>
                    <a:pt x="802" y="684"/>
                  </a:lnTo>
                  <a:lnTo>
                    <a:pt x="807" y="678"/>
                  </a:lnTo>
                  <a:lnTo>
                    <a:pt x="810" y="671"/>
                  </a:lnTo>
                  <a:lnTo>
                    <a:pt x="814" y="663"/>
                  </a:lnTo>
                  <a:lnTo>
                    <a:pt x="814" y="654"/>
                  </a:lnTo>
                  <a:lnTo>
                    <a:pt x="814" y="509"/>
                  </a:lnTo>
                  <a:close/>
                </a:path>
              </a:pathLst>
            </a:custGeom>
            <a:solidFill>
              <a:srgbClr val="47AB8F"/>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1000" fill="hold"/>
                                        <p:tgtEl>
                                          <p:spTgt spid="38914"/>
                                        </p:tgtEl>
                                        <p:attrNameLst>
                                          <p:attrName>ppt_x</p:attrName>
                                        </p:attrNameLst>
                                      </p:cBhvr>
                                      <p:tavLst>
                                        <p:tav tm="0">
                                          <p:val>
                                            <p:strVal val="0-#ppt_w/2"/>
                                          </p:val>
                                        </p:tav>
                                        <p:tav tm="100000">
                                          <p:val>
                                            <p:strVal val="#ppt_x"/>
                                          </p:val>
                                        </p:tav>
                                      </p:tavLst>
                                    </p:anim>
                                    <p:anim calcmode="lin" valueType="num">
                                      <p:cBhvr additive="base">
                                        <p:cTn id="8" dur="1000" fill="hold"/>
                                        <p:tgtEl>
                                          <p:spTgt spid="389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图片 6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5100" y="1087438"/>
            <a:ext cx="21463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5" name="Group 645"/>
          <p:cNvGrpSpPr>
            <a:grpSpLocks/>
          </p:cNvGrpSpPr>
          <p:nvPr/>
        </p:nvGrpSpPr>
        <p:grpSpPr bwMode="auto">
          <a:xfrm>
            <a:off x="9831388" y="1693863"/>
            <a:ext cx="6515100" cy="920750"/>
            <a:chOff x="0" y="0"/>
            <a:chExt cx="6515142" cy="921518"/>
          </a:xfrm>
        </p:grpSpPr>
        <p:sp>
          <p:nvSpPr>
            <p:cNvPr id="38919" name="Shape 644"/>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CHART ETC.</a:t>
              </a:r>
            </a:p>
          </p:txBody>
        </p:sp>
        <p:pic>
          <p:nvPicPr>
            <p:cNvPr id="38920" name="图片 6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8916" name="Chart 649"/>
          <p:cNvGraphicFramePr>
            <a:graphicFrameLocks/>
          </p:cNvGraphicFramePr>
          <p:nvPr/>
        </p:nvGraphicFramePr>
        <p:xfrm>
          <a:off x="2684463" y="6665913"/>
          <a:ext cx="19015075" cy="5395912"/>
        </p:xfrm>
        <a:graphic>
          <a:graphicData uri="http://schemas.openxmlformats.org/presentationml/2006/ole">
            <mc:AlternateContent xmlns:mc="http://schemas.openxmlformats.org/markup-compatibility/2006">
              <mc:Choice xmlns:v="urn:schemas-microsoft-com:vml" Requires="v">
                <p:oleObj spid="_x0000_s38923" r:id="rId5" imgW="19021169" imgH="5401524" progId="Excel.Chart.8">
                  <p:embed/>
                </p:oleObj>
              </mc:Choice>
              <mc:Fallback>
                <p:oleObj r:id="rId5" imgW="19021169" imgH="5401524" progId="Excel.Chart.8">
                  <p:embed/>
                  <p:pic>
                    <p:nvPicPr>
                      <p:cNvPr id="0" name="Chart 64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4463" y="6665913"/>
                        <a:ext cx="1901507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17" name="Shape 650"/>
          <p:cNvSpPr>
            <a:spLocks noChangeArrowheads="1"/>
          </p:cNvSpPr>
          <p:nvPr/>
        </p:nvSpPr>
        <p:spPr bwMode="auto">
          <a:xfrm>
            <a:off x="2973388" y="4979988"/>
            <a:ext cx="18437225"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600">
                <a:solidFill>
                  <a:srgbClr val="0C2030"/>
                </a:solidFill>
                <a:latin typeface="Arial" pitchFamily="34" charset="0"/>
                <a:cs typeface="Arial" pitchFamily="34" charset="0"/>
                <a:sym typeface="Arial" pitchFamily="34" charset="0"/>
              </a:rPr>
              <a:t>Lorem Ipsum is simply dummyLoremLorem Ipsum is simply dummy text Lorem Ipsum is simply dummyLoremLorem Ipsum is simply dummy text Lorem Ipsum is simply dummyLoremLorem Ipsum is simply dummy text Lorem Ipsum is simply dummyLoremLorem Ipsum is simply dummy text of</a:t>
            </a:r>
          </a:p>
        </p:txBody>
      </p:sp>
      <p:sp>
        <p:nvSpPr>
          <p:cNvPr id="38918" name="Freeform 22"/>
          <p:cNvSpPr>
            <a:spLocks noChangeArrowheads="1"/>
          </p:cNvSpPr>
          <p:nvPr/>
        </p:nvSpPr>
        <p:spPr bwMode="auto">
          <a:xfrm>
            <a:off x="8328025" y="1651000"/>
            <a:ext cx="1206500" cy="1035050"/>
          </a:xfrm>
          <a:custGeom>
            <a:avLst/>
            <a:gdLst>
              <a:gd name="T0" fmla="*/ 1200571 w 814"/>
              <a:gd name="T1" fmla="*/ 729577 h 698"/>
              <a:gd name="T2" fmla="*/ 1178338 w 814"/>
              <a:gd name="T3" fmla="*/ 699919 h 698"/>
              <a:gd name="T4" fmla="*/ 1141284 w 814"/>
              <a:gd name="T5" fmla="*/ 689539 h 698"/>
              <a:gd name="T6" fmla="*/ 1077550 w 814"/>
              <a:gd name="T7" fmla="*/ 542734 h 698"/>
              <a:gd name="T8" fmla="*/ 1052353 w 814"/>
              <a:gd name="T9" fmla="*/ 498248 h 698"/>
              <a:gd name="T10" fmla="*/ 1010851 w 814"/>
              <a:gd name="T11" fmla="*/ 476004 h 698"/>
              <a:gd name="T12" fmla="*/ 647716 w 814"/>
              <a:gd name="T13" fmla="*/ 344028 h 698"/>
              <a:gd name="T14" fmla="*/ 736647 w 814"/>
              <a:gd name="T15" fmla="*/ 339579 h 698"/>
              <a:gd name="T16" fmla="*/ 764808 w 814"/>
              <a:gd name="T17" fmla="*/ 314370 h 698"/>
              <a:gd name="T18" fmla="*/ 776666 w 814"/>
              <a:gd name="T19" fmla="*/ 280264 h 698"/>
              <a:gd name="T20" fmla="*/ 772219 w 814"/>
              <a:gd name="T21" fmla="*/ 38555 h 698"/>
              <a:gd name="T22" fmla="*/ 747022 w 814"/>
              <a:gd name="T23" fmla="*/ 8897 h 698"/>
              <a:gd name="T24" fmla="*/ 712932 w 814"/>
              <a:gd name="T25" fmla="*/ 0 h 698"/>
              <a:gd name="T26" fmla="*/ 471335 w 814"/>
              <a:gd name="T27" fmla="*/ 4449 h 698"/>
              <a:gd name="T28" fmla="*/ 441692 w 814"/>
              <a:gd name="T29" fmla="*/ 26692 h 698"/>
              <a:gd name="T30" fmla="*/ 431316 w 814"/>
              <a:gd name="T31" fmla="*/ 63764 h 698"/>
              <a:gd name="T32" fmla="*/ 437245 w 814"/>
              <a:gd name="T33" fmla="*/ 305473 h 698"/>
              <a:gd name="T34" fmla="*/ 459478 w 814"/>
              <a:gd name="T35" fmla="*/ 332165 h 698"/>
              <a:gd name="T36" fmla="*/ 496533 w 814"/>
              <a:gd name="T37" fmla="*/ 344028 h 698"/>
              <a:gd name="T38" fmla="*/ 216399 w 814"/>
              <a:gd name="T39" fmla="*/ 473039 h 698"/>
              <a:gd name="T40" fmla="*/ 168969 w 814"/>
              <a:gd name="T41" fmla="*/ 487867 h 698"/>
              <a:gd name="T42" fmla="*/ 136361 w 814"/>
              <a:gd name="T43" fmla="*/ 526422 h 698"/>
              <a:gd name="T44" fmla="*/ 128950 w 814"/>
              <a:gd name="T45" fmla="*/ 689539 h 698"/>
              <a:gd name="T46" fmla="*/ 40019 w 814"/>
              <a:gd name="T47" fmla="*/ 693988 h 698"/>
              <a:gd name="T48" fmla="*/ 11857 w 814"/>
              <a:gd name="T49" fmla="*/ 716231 h 698"/>
              <a:gd name="T50" fmla="*/ 0 w 814"/>
              <a:gd name="T51" fmla="*/ 754786 h 698"/>
              <a:gd name="T52" fmla="*/ 4447 w 814"/>
              <a:gd name="T53" fmla="*/ 995012 h 698"/>
              <a:gd name="T54" fmla="*/ 29644 w 814"/>
              <a:gd name="T55" fmla="*/ 1021704 h 698"/>
              <a:gd name="T56" fmla="*/ 65216 w 814"/>
              <a:gd name="T57" fmla="*/ 1035050 h 698"/>
              <a:gd name="T58" fmla="*/ 305330 w 814"/>
              <a:gd name="T59" fmla="*/ 1029118 h 698"/>
              <a:gd name="T60" fmla="*/ 334974 w 814"/>
              <a:gd name="T61" fmla="*/ 1005392 h 698"/>
              <a:gd name="T62" fmla="*/ 345350 w 814"/>
              <a:gd name="T63" fmla="*/ 969803 h 698"/>
              <a:gd name="T64" fmla="*/ 339421 w 814"/>
              <a:gd name="T65" fmla="*/ 729577 h 698"/>
              <a:gd name="T66" fmla="*/ 317188 w 814"/>
              <a:gd name="T67" fmla="*/ 699919 h 698"/>
              <a:gd name="T68" fmla="*/ 280133 w 814"/>
              <a:gd name="T69" fmla="*/ 689539 h 698"/>
              <a:gd name="T70" fmla="*/ 560267 w 814"/>
              <a:gd name="T71" fmla="*/ 560529 h 698"/>
              <a:gd name="T72" fmla="*/ 484675 w 814"/>
              <a:gd name="T73" fmla="*/ 689539 h 698"/>
              <a:gd name="T74" fmla="*/ 452067 w 814"/>
              <a:gd name="T75" fmla="*/ 707334 h 698"/>
              <a:gd name="T76" fmla="*/ 431316 w 814"/>
              <a:gd name="T77" fmla="*/ 741440 h 698"/>
              <a:gd name="T78" fmla="*/ 431316 w 814"/>
              <a:gd name="T79" fmla="*/ 983149 h 698"/>
              <a:gd name="T80" fmla="*/ 452067 w 814"/>
              <a:gd name="T81" fmla="*/ 1014290 h 698"/>
              <a:gd name="T82" fmla="*/ 484675 w 814"/>
              <a:gd name="T83" fmla="*/ 1032084 h 698"/>
              <a:gd name="T84" fmla="*/ 724789 w 814"/>
              <a:gd name="T85" fmla="*/ 1032084 h 698"/>
              <a:gd name="T86" fmla="*/ 757397 w 814"/>
              <a:gd name="T87" fmla="*/ 1014290 h 698"/>
              <a:gd name="T88" fmla="*/ 773701 w 814"/>
              <a:gd name="T89" fmla="*/ 983149 h 698"/>
              <a:gd name="T90" fmla="*/ 773701 w 814"/>
              <a:gd name="T91" fmla="*/ 741440 h 698"/>
              <a:gd name="T92" fmla="*/ 757397 w 814"/>
              <a:gd name="T93" fmla="*/ 707334 h 698"/>
              <a:gd name="T94" fmla="*/ 724789 w 814"/>
              <a:gd name="T95" fmla="*/ 689539 h 698"/>
              <a:gd name="T96" fmla="*/ 647716 w 814"/>
              <a:gd name="T97" fmla="*/ 560529 h 698"/>
              <a:gd name="T98" fmla="*/ 927849 w 814"/>
              <a:gd name="T99" fmla="*/ 689539 h 698"/>
              <a:gd name="T100" fmla="*/ 890794 w 814"/>
              <a:gd name="T101" fmla="*/ 699919 h 698"/>
              <a:gd name="T102" fmla="*/ 868561 w 814"/>
              <a:gd name="T103" fmla="*/ 729577 h 698"/>
              <a:gd name="T104" fmla="*/ 864115 w 814"/>
              <a:gd name="T105" fmla="*/ 969803 h 698"/>
              <a:gd name="T106" fmla="*/ 873008 w 814"/>
              <a:gd name="T107" fmla="*/ 1005392 h 698"/>
              <a:gd name="T108" fmla="*/ 901170 w 814"/>
              <a:gd name="T109" fmla="*/ 1029118 h 698"/>
              <a:gd name="T110" fmla="*/ 1141284 w 814"/>
              <a:gd name="T111" fmla="*/ 1035050 h 698"/>
              <a:gd name="T112" fmla="*/ 1178338 w 814"/>
              <a:gd name="T113" fmla="*/ 1021704 h 698"/>
              <a:gd name="T114" fmla="*/ 1200571 w 814"/>
              <a:gd name="T115" fmla="*/ 995012 h 698"/>
              <a:gd name="T116" fmla="*/ 1206500 w 814"/>
              <a:gd name="T117" fmla="*/ 754786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4"/>
              <a:gd name="T178" fmla="*/ 0 h 698"/>
              <a:gd name="T179" fmla="*/ 814 w 814"/>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4" h="698">
                <a:moveTo>
                  <a:pt x="814" y="509"/>
                </a:moveTo>
                <a:lnTo>
                  <a:pt x="814" y="500"/>
                </a:lnTo>
                <a:lnTo>
                  <a:pt x="810" y="492"/>
                </a:lnTo>
                <a:lnTo>
                  <a:pt x="807" y="483"/>
                </a:lnTo>
                <a:lnTo>
                  <a:pt x="802" y="477"/>
                </a:lnTo>
                <a:lnTo>
                  <a:pt x="795" y="472"/>
                </a:lnTo>
                <a:lnTo>
                  <a:pt x="787" y="468"/>
                </a:lnTo>
                <a:lnTo>
                  <a:pt x="780" y="465"/>
                </a:lnTo>
                <a:lnTo>
                  <a:pt x="770" y="465"/>
                </a:lnTo>
                <a:lnTo>
                  <a:pt x="727" y="465"/>
                </a:lnTo>
                <a:lnTo>
                  <a:pt x="727" y="378"/>
                </a:lnTo>
                <a:lnTo>
                  <a:pt x="727" y="366"/>
                </a:lnTo>
                <a:lnTo>
                  <a:pt x="723" y="355"/>
                </a:lnTo>
                <a:lnTo>
                  <a:pt x="717" y="344"/>
                </a:lnTo>
                <a:lnTo>
                  <a:pt x="710" y="336"/>
                </a:lnTo>
                <a:lnTo>
                  <a:pt x="702" y="329"/>
                </a:lnTo>
                <a:lnTo>
                  <a:pt x="692" y="324"/>
                </a:lnTo>
                <a:lnTo>
                  <a:pt x="682" y="321"/>
                </a:lnTo>
                <a:lnTo>
                  <a:pt x="670" y="319"/>
                </a:lnTo>
                <a:lnTo>
                  <a:pt x="437" y="319"/>
                </a:lnTo>
                <a:lnTo>
                  <a:pt x="437" y="232"/>
                </a:lnTo>
                <a:lnTo>
                  <a:pt x="481" y="232"/>
                </a:lnTo>
                <a:lnTo>
                  <a:pt x="489" y="231"/>
                </a:lnTo>
                <a:lnTo>
                  <a:pt x="497" y="229"/>
                </a:lnTo>
                <a:lnTo>
                  <a:pt x="504" y="224"/>
                </a:lnTo>
                <a:lnTo>
                  <a:pt x="511" y="219"/>
                </a:lnTo>
                <a:lnTo>
                  <a:pt x="516" y="212"/>
                </a:lnTo>
                <a:lnTo>
                  <a:pt x="521" y="206"/>
                </a:lnTo>
                <a:lnTo>
                  <a:pt x="522" y="197"/>
                </a:lnTo>
                <a:lnTo>
                  <a:pt x="524" y="189"/>
                </a:lnTo>
                <a:lnTo>
                  <a:pt x="524" y="43"/>
                </a:lnTo>
                <a:lnTo>
                  <a:pt x="522" y="35"/>
                </a:lnTo>
                <a:lnTo>
                  <a:pt x="521" y="26"/>
                </a:lnTo>
                <a:lnTo>
                  <a:pt x="516" y="18"/>
                </a:lnTo>
                <a:lnTo>
                  <a:pt x="511" y="11"/>
                </a:lnTo>
                <a:lnTo>
                  <a:pt x="504" y="6"/>
                </a:lnTo>
                <a:lnTo>
                  <a:pt x="497" y="3"/>
                </a:lnTo>
                <a:lnTo>
                  <a:pt x="489" y="0"/>
                </a:lnTo>
                <a:lnTo>
                  <a:pt x="481" y="0"/>
                </a:lnTo>
                <a:lnTo>
                  <a:pt x="335" y="0"/>
                </a:lnTo>
                <a:lnTo>
                  <a:pt x="327" y="0"/>
                </a:lnTo>
                <a:lnTo>
                  <a:pt x="318" y="3"/>
                </a:lnTo>
                <a:lnTo>
                  <a:pt x="310" y="6"/>
                </a:lnTo>
                <a:lnTo>
                  <a:pt x="305" y="11"/>
                </a:lnTo>
                <a:lnTo>
                  <a:pt x="298" y="18"/>
                </a:lnTo>
                <a:lnTo>
                  <a:pt x="295" y="26"/>
                </a:lnTo>
                <a:lnTo>
                  <a:pt x="291" y="35"/>
                </a:lnTo>
                <a:lnTo>
                  <a:pt x="291" y="43"/>
                </a:lnTo>
                <a:lnTo>
                  <a:pt x="291" y="189"/>
                </a:lnTo>
                <a:lnTo>
                  <a:pt x="291" y="197"/>
                </a:lnTo>
                <a:lnTo>
                  <a:pt x="295" y="206"/>
                </a:lnTo>
                <a:lnTo>
                  <a:pt x="298" y="212"/>
                </a:lnTo>
                <a:lnTo>
                  <a:pt x="305" y="219"/>
                </a:lnTo>
                <a:lnTo>
                  <a:pt x="310" y="224"/>
                </a:lnTo>
                <a:lnTo>
                  <a:pt x="318" y="229"/>
                </a:lnTo>
                <a:lnTo>
                  <a:pt x="327" y="231"/>
                </a:lnTo>
                <a:lnTo>
                  <a:pt x="335" y="232"/>
                </a:lnTo>
                <a:lnTo>
                  <a:pt x="378" y="232"/>
                </a:lnTo>
                <a:lnTo>
                  <a:pt x="378" y="319"/>
                </a:lnTo>
                <a:lnTo>
                  <a:pt x="146" y="319"/>
                </a:lnTo>
                <a:lnTo>
                  <a:pt x="134" y="321"/>
                </a:lnTo>
                <a:lnTo>
                  <a:pt x="122" y="324"/>
                </a:lnTo>
                <a:lnTo>
                  <a:pt x="114" y="329"/>
                </a:lnTo>
                <a:lnTo>
                  <a:pt x="104" y="336"/>
                </a:lnTo>
                <a:lnTo>
                  <a:pt x="97" y="344"/>
                </a:lnTo>
                <a:lnTo>
                  <a:pt x="92" y="355"/>
                </a:lnTo>
                <a:lnTo>
                  <a:pt x="89" y="366"/>
                </a:lnTo>
                <a:lnTo>
                  <a:pt x="87" y="378"/>
                </a:lnTo>
                <a:lnTo>
                  <a:pt x="87" y="465"/>
                </a:lnTo>
                <a:lnTo>
                  <a:pt x="44" y="465"/>
                </a:lnTo>
                <a:lnTo>
                  <a:pt x="35" y="465"/>
                </a:lnTo>
                <a:lnTo>
                  <a:pt x="27" y="468"/>
                </a:lnTo>
                <a:lnTo>
                  <a:pt x="20" y="472"/>
                </a:lnTo>
                <a:lnTo>
                  <a:pt x="13" y="477"/>
                </a:lnTo>
                <a:lnTo>
                  <a:pt x="8" y="483"/>
                </a:lnTo>
                <a:lnTo>
                  <a:pt x="3" y="492"/>
                </a:lnTo>
                <a:lnTo>
                  <a:pt x="2" y="500"/>
                </a:lnTo>
                <a:lnTo>
                  <a:pt x="0" y="509"/>
                </a:lnTo>
                <a:lnTo>
                  <a:pt x="0" y="654"/>
                </a:lnTo>
                <a:lnTo>
                  <a:pt x="2" y="663"/>
                </a:lnTo>
                <a:lnTo>
                  <a:pt x="3" y="671"/>
                </a:lnTo>
                <a:lnTo>
                  <a:pt x="8" y="678"/>
                </a:lnTo>
                <a:lnTo>
                  <a:pt x="13" y="684"/>
                </a:lnTo>
                <a:lnTo>
                  <a:pt x="20" y="689"/>
                </a:lnTo>
                <a:lnTo>
                  <a:pt x="27" y="694"/>
                </a:lnTo>
                <a:lnTo>
                  <a:pt x="35" y="696"/>
                </a:lnTo>
                <a:lnTo>
                  <a:pt x="44" y="698"/>
                </a:lnTo>
                <a:lnTo>
                  <a:pt x="189" y="698"/>
                </a:lnTo>
                <a:lnTo>
                  <a:pt x="198" y="696"/>
                </a:lnTo>
                <a:lnTo>
                  <a:pt x="206" y="694"/>
                </a:lnTo>
                <a:lnTo>
                  <a:pt x="214" y="689"/>
                </a:lnTo>
                <a:lnTo>
                  <a:pt x="219" y="684"/>
                </a:lnTo>
                <a:lnTo>
                  <a:pt x="226" y="678"/>
                </a:lnTo>
                <a:lnTo>
                  <a:pt x="229" y="671"/>
                </a:lnTo>
                <a:lnTo>
                  <a:pt x="231" y="663"/>
                </a:lnTo>
                <a:lnTo>
                  <a:pt x="233" y="654"/>
                </a:lnTo>
                <a:lnTo>
                  <a:pt x="233" y="509"/>
                </a:lnTo>
                <a:lnTo>
                  <a:pt x="231" y="500"/>
                </a:lnTo>
                <a:lnTo>
                  <a:pt x="229" y="492"/>
                </a:lnTo>
                <a:lnTo>
                  <a:pt x="226" y="483"/>
                </a:lnTo>
                <a:lnTo>
                  <a:pt x="219" y="477"/>
                </a:lnTo>
                <a:lnTo>
                  <a:pt x="214" y="472"/>
                </a:lnTo>
                <a:lnTo>
                  <a:pt x="206" y="468"/>
                </a:lnTo>
                <a:lnTo>
                  <a:pt x="198" y="465"/>
                </a:lnTo>
                <a:lnTo>
                  <a:pt x="189" y="465"/>
                </a:lnTo>
                <a:lnTo>
                  <a:pt x="146" y="465"/>
                </a:lnTo>
                <a:lnTo>
                  <a:pt x="146" y="378"/>
                </a:lnTo>
                <a:lnTo>
                  <a:pt x="378" y="378"/>
                </a:lnTo>
                <a:lnTo>
                  <a:pt x="378" y="465"/>
                </a:lnTo>
                <a:lnTo>
                  <a:pt x="335" y="465"/>
                </a:lnTo>
                <a:lnTo>
                  <a:pt x="327" y="465"/>
                </a:lnTo>
                <a:lnTo>
                  <a:pt x="318" y="468"/>
                </a:lnTo>
                <a:lnTo>
                  <a:pt x="310" y="472"/>
                </a:lnTo>
                <a:lnTo>
                  <a:pt x="305" y="477"/>
                </a:lnTo>
                <a:lnTo>
                  <a:pt x="298" y="483"/>
                </a:lnTo>
                <a:lnTo>
                  <a:pt x="295" y="492"/>
                </a:lnTo>
                <a:lnTo>
                  <a:pt x="291" y="500"/>
                </a:lnTo>
                <a:lnTo>
                  <a:pt x="291" y="509"/>
                </a:lnTo>
                <a:lnTo>
                  <a:pt x="291" y="654"/>
                </a:lnTo>
                <a:lnTo>
                  <a:pt x="291" y="663"/>
                </a:lnTo>
                <a:lnTo>
                  <a:pt x="295" y="671"/>
                </a:lnTo>
                <a:lnTo>
                  <a:pt x="298" y="678"/>
                </a:lnTo>
                <a:lnTo>
                  <a:pt x="305" y="684"/>
                </a:lnTo>
                <a:lnTo>
                  <a:pt x="310" y="689"/>
                </a:lnTo>
                <a:lnTo>
                  <a:pt x="318" y="694"/>
                </a:lnTo>
                <a:lnTo>
                  <a:pt x="327" y="696"/>
                </a:lnTo>
                <a:lnTo>
                  <a:pt x="335" y="698"/>
                </a:lnTo>
                <a:lnTo>
                  <a:pt x="481" y="698"/>
                </a:lnTo>
                <a:lnTo>
                  <a:pt x="489" y="696"/>
                </a:lnTo>
                <a:lnTo>
                  <a:pt x="497" y="694"/>
                </a:lnTo>
                <a:lnTo>
                  <a:pt x="504" y="689"/>
                </a:lnTo>
                <a:lnTo>
                  <a:pt x="511" y="684"/>
                </a:lnTo>
                <a:lnTo>
                  <a:pt x="516" y="678"/>
                </a:lnTo>
                <a:lnTo>
                  <a:pt x="521" y="671"/>
                </a:lnTo>
                <a:lnTo>
                  <a:pt x="522" y="663"/>
                </a:lnTo>
                <a:lnTo>
                  <a:pt x="524" y="654"/>
                </a:lnTo>
                <a:lnTo>
                  <a:pt x="524" y="509"/>
                </a:lnTo>
                <a:lnTo>
                  <a:pt x="522" y="500"/>
                </a:lnTo>
                <a:lnTo>
                  <a:pt x="521" y="492"/>
                </a:lnTo>
                <a:lnTo>
                  <a:pt x="516" y="483"/>
                </a:lnTo>
                <a:lnTo>
                  <a:pt x="511" y="477"/>
                </a:lnTo>
                <a:lnTo>
                  <a:pt x="504" y="472"/>
                </a:lnTo>
                <a:lnTo>
                  <a:pt x="497" y="468"/>
                </a:lnTo>
                <a:lnTo>
                  <a:pt x="489" y="465"/>
                </a:lnTo>
                <a:lnTo>
                  <a:pt x="481" y="465"/>
                </a:lnTo>
                <a:lnTo>
                  <a:pt x="437" y="465"/>
                </a:lnTo>
                <a:lnTo>
                  <a:pt x="437" y="378"/>
                </a:lnTo>
                <a:lnTo>
                  <a:pt x="670" y="378"/>
                </a:lnTo>
                <a:lnTo>
                  <a:pt x="670" y="465"/>
                </a:lnTo>
                <a:lnTo>
                  <a:pt x="626" y="465"/>
                </a:lnTo>
                <a:lnTo>
                  <a:pt x="616" y="465"/>
                </a:lnTo>
                <a:lnTo>
                  <a:pt x="608" y="468"/>
                </a:lnTo>
                <a:lnTo>
                  <a:pt x="601" y="472"/>
                </a:lnTo>
                <a:lnTo>
                  <a:pt x="594" y="477"/>
                </a:lnTo>
                <a:lnTo>
                  <a:pt x="589" y="483"/>
                </a:lnTo>
                <a:lnTo>
                  <a:pt x="586" y="492"/>
                </a:lnTo>
                <a:lnTo>
                  <a:pt x="583" y="500"/>
                </a:lnTo>
                <a:lnTo>
                  <a:pt x="583" y="509"/>
                </a:lnTo>
                <a:lnTo>
                  <a:pt x="583" y="654"/>
                </a:lnTo>
                <a:lnTo>
                  <a:pt x="583" y="663"/>
                </a:lnTo>
                <a:lnTo>
                  <a:pt x="586" y="671"/>
                </a:lnTo>
                <a:lnTo>
                  <a:pt x="589" y="678"/>
                </a:lnTo>
                <a:lnTo>
                  <a:pt x="594" y="684"/>
                </a:lnTo>
                <a:lnTo>
                  <a:pt x="601" y="689"/>
                </a:lnTo>
                <a:lnTo>
                  <a:pt x="608" y="694"/>
                </a:lnTo>
                <a:lnTo>
                  <a:pt x="616" y="696"/>
                </a:lnTo>
                <a:lnTo>
                  <a:pt x="626" y="698"/>
                </a:lnTo>
                <a:lnTo>
                  <a:pt x="770" y="698"/>
                </a:lnTo>
                <a:lnTo>
                  <a:pt x="780" y="696"/>
                </a:lnTo>
                <a:lnTo>
                  <a:pt x="787" y="694"/>
                </a:lnTo>
                <a:lnTo>
                  <a:pt x="795" y="689"/>
                </a:lnTo>
                <a:lnTo>
                  <a:pt x="802" y="684"/>
                </a:lnTo>
                <a:lnTo>
                  <a:pt x="807" y="678"/>
                </a:lnTo>
                <a:lnTo>
                  <a:pt x="810" y="671"/>
                </a:lnTo>
                <a:lnTo>
                  <a:pt x="814" y="663"/>
                </a:lnTo>
                <a:lnTo>
                  <a:pt x="814" y="654"/>
                </a:lnTo>
                <a:lnTo>
                  <a:pt x="814" y="509"/>
                </a:lnTo>
                <a:close/>
              </a:path>
            </a:pathLst>
          </a:custGeom>
          <a:solidFill>
            <a:srgbClr val="47AB8F"/>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Chart 658"/>
          <p:cNvGraphicFramePr>
            <a:graphicFrameLocks/>
          </p:cNvGraphicFramePr>
          <p:nvPr/>
        </p:nvGraphicFramePr>
        <p:xfrm>
          <a:off x="3362325" y="4592638"/>
          <a:ext cx="13188950" cy="7137400"/>
        </p:xfrm>
        <a:graphic>
          <a:graphicData uri="http://schemas.openxmlformats.org/presentationml/2006/ole">
            <mc:AlternateContent xmlns:mc="http://schemas.openxmlformats.org/markup-compatibility/2006">
              <mc:Choice xmlns:v="urn:schemas-microsoft-com:vml" Requires="v">
                <p:oleObj spid="_x0000_s39947" r:id="rId3" imgW="13198984" imgH="7145131" progId="Excel.Chart.8">
                  <p:embed/>
                </p:oleObj>
              </mc:Choice>
              <mc:Fallback>
                <p:oleObj r:id="rId3" imgW="13198984" imgH="7145131" progId="Excel.Chart.8">
                  <p:embed/>
                  <p:pic>
                    <p:nvPicPr>
                      <p:cNvPr id="0" name="Chart 65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2325" y="4592638"/>
                        <a:ext cx="13188950" cy="713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39" name="Shape 659"/>
          <p:cNvSpPr>
            <a:spLocks noChangeArrowheads="1"/>
          </p:cNvSpPr>
          <p:nvPr/>
        </p:nvSpPr>
        <p:spPr bwMode="auto">
          <a:xfrm>
            <a:off x="17438688" y="5981700"/>
            <a:ext cx="43688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a:solidFill>
                  <a:srgbClr val="92B151"/>
                </a:solidFill>
                <a:latin typeface="Arial" pitchFamily="34" charset="0"/>
                <a:cs typeface="Arial" pitchFamily="34" charset="0"/>
                <a:sym typeface="Arial" pitchFamily="34" charset="0"/>
              </a:rPr>
              <a:t>Lorem Ipsum is simply dummyLoremLorem Ipsum is simply dummy text Lorem Ipsum is simply dummyLoremLorem Ipsum is simply dummy text Lorem Ipsum is simply dummyLoremLorem Ipsum is simply dummy text Lorem Ipsum is simply dummyLoremLorem Ipsum is simply dummy text of</a:t>
            </a:r>
          </a:p>
        </p:txBody>
      </p:sp>
      <p:pic>
        <p:nvPicPr>
          <p:cNvPr id="39940" name="图片 64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5100" y="1087438"/>
            <a:ext cx="214630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9941" name="Group 645"/>
          <p:cNvGrpSpPr>
            <a:grpSpLocks/>
          </p:cNvGrpSpPr>
          <p:nvPr/>
        </p:nvGrpSpPr>
        <p:grpSpPr bwMode="auto">
          <a:xfrm>
            <a:off x="9831388" y="1693863"/>
            <a:ext cx="6515100" cy="920750"/>
            <a:chOff x="0" y="0"/>
            <a:chExt cx="6515142" cy="921518"/>
          </a:xfrm>
        </p:grpSpPr>
        <p:sp>
          <p:nvSpPr>
            <p:cNvPr id="39943" name="Shape 644"/>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CHART ETC.</a:t>
              </a:r>
            </a:p>
          </p:txBody>
        </p:sp>
        <p:pic>
          <p:nvPicPr>
            <p:cNvPr id="39944" name="图片 6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39942" name="Freeform 22"/>
          <p:cNvSpPr>
            <a:spLocks noChangeArrowheads="1"/>
          </p:cNvSpPr>
          <p:nvPr/>
        </p:nvSpPr>
        <p:spPr bwMode="auto">
          <a:xfrm>
            <a:off x="8328025" y="1651000"/>
            <a:ext cx="1206500" cy="1035050"/>
          </a:xfrm>
          <a:custGeom>
            <a:avLst/>
            <a:gdLst>
              <a:gd name="T0" fmla="*/ 1200571 w 814"/>
              <a:gd name="T1" fmla="*/ 729577 h 698"/>
              <a:gd name="T2" fmla="*/ 1178338 w 814"/>
              <a:gd name="T3" fmla="*/ 699919 h 698"/>
              <a:gd name="T4" fmla="*/ 1141284 w 814"/>
              <a:gd name="T5" fmla="*/ 689539 h 698"/>
              <a:gd name="T6" fmla="*/ 1077550 w 814"/>
              <a:gd name="T7" fmla="*/ 542734 h 698"/>
              <a:gd name="T8" fmla="*/ 1052353 w 814"/>
              <a:gd name="T9" fmla="*/ 498248 h 698"/>
              <a:gd name="T10" fmla="*/ 1010851 w 814"/>
              <a:gd name="T11" fmla="*/ 476004 h 698"/>
              <a:gd name="T12" fmla="*/ 647716 w 814"/>
              <a:gd name="T13" fmla="*/ 344028 h 698"/>
              <a:gd name="T14" fmla="*/ 736647 w 814"/>
              <a:gd name="T15" fmla="*/ 339579 h 698"/>
              <a:gd name="T16" fmla="*/ 764808 w 814"/>
              <a:gd name="T17" fmla="*/ 314370 h 698"/>
              <a:gd name="T18" fmla="*/ 776666 w 814"/>
              <a:gd name="T19" fmla="*/ 280264 h 698"/>
              <a:gd name="T20" fmla="*/ 772219 w 814"/>
              <a:gd name="T21" fmla="*/ 38555 h 698"/>
              <a:gd name="T22" fmla="*/ 747022 w 814"/>
              <a:gd name="T23" fmla="*/ 8897 h 698"/>
              <a:gd name="T24" fmla="*/ 712932 w 814"/>
              <a:gd name="T25" fmla="*/ 0 h 698"/>
              <a:gd name="T26" fmla="*/ 471335 w 814"/>
              <a:gd name="T27" fmla="*/ 4449 h 698"/>
              <a:gd name="T28" fmla="*/ 441692 w 814"/>
              <a:gd name="T29" fmla="*/ 26692 h 698"/>
              <a:gd name="T30" fmla="*/ 431316 w 814"/>
              <a:gd name="T31" fmla="*/ 63764 h 698"/>
              <a:gd name="T32" fmla="*/ 437245 w 814"/>
              <a:gd name="T33" fmla="*/ 305473 h 698"/>
              <a:gd name="T34" fmla="*/ 459478 w 814"/>
              <a:gd name="T35" fmla="*/ 332165 h 698"/>
              <a:gd name="T36" fmla="*/ 496533 w 814"/>
              <a:gd name="T37" fmla="*/ 344028 h 698"/>
              <a:gd name="T38" fmla="*/ 216399 w 814"/>
              <a:gd name="T39" fmla="*/ 473039 h 698"/>
              <a:gd name="T40" fmla="*/ 168969 w 814"/>
              <a:gd name="T41" fmla="*/ 487867 h 698"/>
              <a:gd name="T42" fmla="*/ 136361 w 814"/>
              <a:gd name="T43" fmla="*/ 526422 h 698"/>
              <a:gd name="T44" fmla="*/ 128950 w 814"/>
              <a:gd name="T45" fmla="*/ 689539 h 698"/>
              <a:gd name="T46" fmla="*/ 40019 w 814"/>
              <a:gd name="T47" fmla="*/ 693988 h 698"/>
              <a:gd name="T48" fmla="*/ 11857 w 814"/>
              <a:gd name="T49" fmla="*/ 716231 h 698"/>
              <a:gd name="T50" fmla="*/ 0 w 814"/>
              <a:gd name="T51" fmla="*/ 754786 h 698"/>
              <a:gd name="T52" fmla="*/ 4447 w 814"/>
              <a:gd name="T53" fmla="*/ 995012 h 698"/>
              <a:gd name="T54" fmla="*/ 29644 w 814"/>
              <a:gd name="T55" fmla="*/ 1021704 h 698"/>
              <a:gd name="T56" fmla="*/ 65216 w 814"/>
              <a:gd name="T57" fmla="*/ 1035050 h 698"/>
              <a:gd name="T58" fmla="*/ 305330 w 814"/>
              <a:gd name="T59" fmla="*/ 1029118 h 698"/>
              <a:gd name="T60" fmla="*/ 334974 w 814"/>
              <a:gd name="T61" fmla="*/ 1005392 h 698"/>
              <a:gd name="T62" fmla="*/ 345350 w 814"/>
              <a:gd name="T63" fmla="*/ 969803 h 698"/>
              <a:gd name="T64" fmla="*/ 339421 w 814"/>
              <a:gd name="T65" fmla="*/ 729577 h 698"/>
              <a:gd name="T66" fmla="*/ 317188 w 814"/>
              <a:gd name="T67" fmla="*/ 699919 h 698"/>
              <a:gd name="T68" fmla="*/ 280133 w 814"/>
              <a:gd name="T69" fmla="*/ 689539 h 698"/>
              <a:gd name="T70" fmla="*/ 560267 w 814"/>
              <a:gd name="T71" fmla="*/ 560529 h 698"/>
              <a:gd name="T72" fmla="*/ 484675 w 814"/>
              <a:gd name="T73" fmla="*/ 689539 h 698"/>
              <a:gd name="T74" fmla="*/ 452067 w 814"/>
              <a:gd name="T75" fmla="*/ 707334 h 698"/>
              <a:gd name="T76" fmla="*/ 431316 w 814"/>
              <a:gd name="T77" fmla="*/ 741440 h 698"/>
              <a:gd name="T78" fmla="*/ 431316 w 814"/>
              <a:gd name="T79" fmla="*/ 983149 h 698"/>
              <a:gd name="T80" fmla="*/ 452067 w 814"/>
              <a:gd name="T81" fmla="*/ 1014290 h 698"/>
              <a:gd name="T82" fmla="*/ 484675 w 814"/>
              <a:gd name="T83" fmla="*/ 1032084 h 698"/>
              <a:gd name="T84" fmla="*/ 724789 w 814"/>
              <a:gd name="T85" fmla="*/ 1032084 h 698"/>
              <a:gd name="T86" fmla="*/ 757397 w 814"/>
              <a:gd name="T87" fmla="*/ 1014290 h 698"/>
              <a:gd name="T88" fmla="*/ 773701 w 814"/>
              <a:gd name="T89" fmla="*/ 983149 h 698"/>
              <a:gd name="T90" fmla="*/ 773701 w 814"/>
              <a:gd name="T91" fmla="*/ 741440 h 698"/>
              <a:gd name="T92" fmla="*/ 757397 w 814"/>
              <a:gd name="T93" fmla="*/ 707334 h 698"/>
              <a:gd name="T94" fmla="*/ 724789 w 814"/>
              <a:gd name="T95" fmla="*/ 689539 h 698"/>
              <a:gd name="T96" fmla="*/ 647716 w 814"/>
              <a:gd name="T97" fmla="*/ 560529 h 698"/>
              <a:gd name="T98" fmla="*/ 927849 w 814"/>
              <a:gd name="T99" fmla="*/ 689539 h 698"/>
              <a:gd name="T100" fmla="*/ 890794 w 814"/>
              <a:gd name="T101" fmla="*/ 699919 h 698"/>
              <a:gd name="T102" fmla="*/ 868561 w 814"/>
              <a:gd name="T103" fmla="*/ 729577 h 698"/>
              <a:gd name="T104" fmla="*/ 864115 w 814"/>
              <a:gd name="T105" fmla="*/ 969803 h 698"/>
              <a:gd name="T106" fmla="*/ 873008 w 814"/>
              <a:gd name="T107" fmla="*/ 1005392 h 698"/>
              <a:gd name="T108" fmla="*/ 901170 w 814"/>
              <a:gd name="T109" fmla="*/ 1029118 h 698"/>
              <a:gd name="T110" fmla="*/ 1141284 w 814"/>
              <a:gd name="T111" fmla="*/ 1035050 h 698"/>
              <a:gd name="T112" fmla="*/ 1178338 w 814"/>
              <a:gd name="T113" fmla="*/ 1021704 h 698"/>
              <a:gd name="T114" fmla="*/ 1200571 w 814"/>
              <a:gd name="T115" fmla="*/ 995012 h 698"/>
              <a:gd name="T116" fmla="*/ 1206500 w 814"/>
              <a:gd name="T117" fmla="*/ 754786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4"/>
              <a:gd name="T178" fmla="*/ 0 h 698"/>
              <a:gd name="T179" fmla="*/ 814 w 814"/>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4" h="698">
                <a:moveTo>
                  <a:pt x="814" y="509"/>
                </a:moveTo>
                <a:lnTo>
                  <a:pt x="814" y="500"/>
                </a:lnTo>
                <a:lnTo>
                  <a:pt x="810" y="492"/>
                </a:lnTo>
                <a:lnTo>
                  <a:pt x="807" y="483"/>
                </a:lnTo>
                <a:lnTo>
                  <a:pt x="802" y="477"/>
                </a:lnTo>
                <a:lnTo>
                  <a:pt x="795" y="472"/>
                </a:lnTo>
                <a:lnTo>
                  <a:pt x="787" y="468"/>
                </a:lnTo>
                <a:lnTo>
                  <a:pt x="780" y="465"/>
                </a:lnTo>
                <a:lnTo>
                  <a:pt x="770" y="465"/>
                </a:lnTo>
                <a:lnTo>
                  <a:pt x="727" y="465"/>
                </a:lnTo>
                <a:lnTo>
                  <a:pt x="727" y="378"/>
                </a:lnTo>
                <a:lnTo>
                  <a:pt x="727" y="366"/>
                </a:lnTo>
                <a:lnTo>
                  <a:pt x="723" y="355"/>
                </a:lnTo>
                <a:lnTo>
                  <a:pt x="717" y="344"/>
                </a:lnTo>
                <a:lnTo>
                  <a:pt x="710" y="336"/>
                </a:lnTo>
                <a:lnTo>
                  <a:pt x="702" y="329"/>
                </a:lnTo>
                <a:lnTo>
                  <a:pt x="692" y="324"/>
                </a:lnTo>
                <a:lnTo>
                  <a:pt x="682" y="321"/>
                </a:lnTo>
                <a:lnTo>
                  <a:pt x="670" y="319"/>
                </a:lnTo>
                <a:lnTo>
                  <a:pt x="437" y="319"/>
                </a:lnTo>
                <a:lnTo>
                  <a:pt x="437" y="232"/>
                </a:lnTo>
                <a:lnTo>
                  <a:pt x="481" y="232"/>
                </a:lnTo>
                <a:lnTo>
                  <a:pt x="489" y="231"/>
                </a:lnTo>
                <a:lnTo>
                  <a:pt x="497" y="229"/>
                </a:lnTo>
                <a:lnTo>
                  <a:pt x="504" y="224"/>
                </a:lnTo>
                <a:lnTo>
                  <a:pt x="511" y="219"/>
                </a:lnTo>
                <a:lnTo>
                  <a:pt x="516" y="212"/>
                </a:lnTo>
                <a:lnTo>
                  <a:pt x="521" y="206"/>
                </a:lnTo>
                <a:lnTo>
                  <a:pt x="522" y="197"/>
                </a:lnTo>
                <a:lnTo>
                  <a:pt x="524" y="189"/>
                </a:lnTo>
                <a:lnTo>
                  <a:pt x="524" y="43"/>
                </a:lnTo>
                <a:lnTo>
                  <a:pt x="522" y="35"/>
                </a:lnTo>
                <a:lnTo>
                  <a:pt x="521" y="26"/>
                </a:lnTo>
                <a:lnTo>
                  <a:pt x="516" y="18"/>
                </a:lnTo>
                <a:lnTo>
                  <a:pt x="511" y="11"/>
                </a:lnTo>
                <a:lnTo>
                  <a:pt x="504" y="6"/>
                </a:lnTo>
                <a:lnTo>
                  <a:pt x="497" y="3"/>
                </a:lnTo>
                <a:lnTo>
                  <a:pt x="489" y="0"/>
                </a:lnTo>
                <a:lnTo>
                  <a:pt x="481" y="0"/>
                </a:lnTo>
                <a:lnTo>
                  <a:pt x="335" y="0"/>
                </a:lnTo>
                <a:lnTo>
                  <a:pt x="327" y="0"/>
                </a:lnTo>
                <a:lnTo>
                  <a:pt x="318" y="3"/>
                </a:lnTo>
                <a:lnTo>
                  <a:pt x="310" y="6"/>
                </a:lnTo>
                <a:lnTo>
                  <a:pt x="305" y="11"/>
                </a:lnTo>
                <a:lnTo>
                  <a:pt x="298" y="18"/>
                </a:lnTo>
                <a:lnTo>
                  <a:pt x="295" y="26"/>
                </a:lnTo>
                <a:lnTo>
                  <a:pt x="291" y="35"/>
                </a:lnTo>
                <a:lnTo>
                  <a:pt x="291" y="43"/>
                </a:lnTo>
                <a:lnTo>
                  <a:pt x="291" y="189"/>
                </a:lnTo>
                <a:lnTo>
                  <a:pt x="291" y="197"/>
                </a:lnTo>
                <a:lnTo>
                  <a:pt x="295" y="206"/>
                </a:lnTo>
                <a:lnTo>
                  <a:pt x="298" y="212"/>
                </a:lnTo>
                <a:lnTo>
                  <a:pt x="305" y="219"/>
                </a:lnTo>
                <a:lnTo>
                  <a:pt x="310" y="224"/>
                </a:lnTo>
                <a:lnTo>
                  <a:pt x="318" y="229"/>
                </a:lnTo>
                <a:lnTo>
                  <a:pt x="327" y="231"/>
                </a:lnTo>
                <a:lnTo>
                  <a:pt x="335" y="232"/>
                </a:lnTo>
                <a:lnTo>
                  <a:pt x="378" y="232"/>
                </a:lnTo>
                <a:lnTo>
                  <a:pt x="378" y="319"/>
                </a:lnTo>
                <a:lnTo>
                  <a:pt x="146" y="319"/>
                </a:lnTo>
                <a:lnTo>
                  <a:pt x="134" y="321"/>
                </a:lnTo>
                <a:lnTo>
                  <a:pt x="122" y="324"/>
                </a:lnTo>
                <a:lnTo>
                  <a:pt x="114" y="329"/>
                </a:lnTo>
                <a:lnTo>
                  <a:pt x="104" y="336"/>
                </a:lnTo>
                <a:lnTo>
                  <a:pt x="97" y="344"/>
                </a:lnTo>
                <a:lnTo>
                  <a:pt x="92" y="355"/>
                </a:lnTo>
                <a:lnTo>
                  <a:pt x="89" y="366"/>
                </a:lnTo>
                <a:lnTo>
                  <a:pt x="87" y="378"/>
                </a:lnTo>
                <a:lnTo>
                  <a:pt x="87" y="465"/>
                </a:lnTo>
                <a:lnTo>
                  <a:pt x="44" y="465"/>
                </a:lnTo>
                <a:lnTo>
                  <a:pt x="35" y="465"/>
                </a:lnTo>
                <a:lnTo>
                  <a:pt x="27" y="468"/>
                </a:lnTo>
                <a:lnTo>
                  <a:pt x="20" y="472"/>
                </a:lnTo>
                <a:lnTo>
                  <a:pt x="13" y="477"/>
                </a:lnTo>
                <a:lnTo>
                  <a:pt x="8" y="483"/>
                </a:lnTo>
                <a:lnTo>
                  <a:pt x="3" y="492"/>
                </a:lnTo>
                <a:lnTo>
                  <a:pt x="2" y="500"/>
                </a:lnTo>
                <a:lnTo>
                  <a:pt x="0" y="509"/>
                </a:lnTo>
                <a:lnTo>
                  <a:pt x="0" y="654"/>
                </a:lnTo>
                <a:lnTo>
                  <a:pt x="2" y="663"/>
                </a:lnTo>
                <a:lnTo>
                  <a:pt x="3" y="671"/>
                </a:lnTo>
                <a:lnTo>
                  <a:pt x="8" y="678"/>
                </a:lnTo>
                <a:lnTo>
                  <a:pt x="13" y="684"/>
                </a:lnTo>
                <a:lnTo>
                  <a:pt x="20" y="689"/>
                </a:lnTo>
                <a:lnTo>
                  <a:pt x="27" y="694"/>
                </a:lnTo>
                <a:lnTo>
                  <a:pt x="35" y="696"/>
                </a:lnTo>
                <a:lnTo>
                  <a:pt x="44" y="698"/>
                </a:lnTo>
                <a:lnTo>
                  <a:pt x="189" y="698"/>
                </a:lnTo>
                <a:lnTo>
                  <a:pt x="198" y="696"/>
                </a:lnTo>
                <a:lnTo>
                  <a:pt x="206" y="694"/>
                </a:lnTo>
                <a:lnTo>
                  <a:pt x="214" y="689"/>
                </a:lnTo>
                <a:lnTo>
                  <a:pt x="219" y="684"/>
                </a:lnTo>
                <a:lnTo>
                  <a:pt x="226" y="678"/>
                </a:lnTo>
                <a:lnTo>
                  <a:pt x="229" y="671"/>
                </a:lnTo>
                <a:lnTo>
                  <a:pt x="231" y="663"/>
                </a:lnTo>
                <a:lnTo>
                  <a:pt x="233" y="654"/>
                </a:lnTo>
                <a:lnTo>
                  <a:pt x="233" y="509"/>
                </a:lnTo>
                <a:lnTo>
                  <a:pt x="231" y="500"/>
                </a:lnTo>
                <a:lnTo>
                  <a:pt x="229" y="492"/>
                </a:lnTo>
                <a:lnTo>
                  <a:pt x="226" y="483"/>
                </a:lnTo>
                <a:lnTo>
                  <a:pt x="219" y="477"/>
                </a:lnTo>
                <a:lnTo>
                  <a:pt x="214" y="472"/>
                </a:lnTo>
                <a:lnTo>
                  <a:pt x="206" y="468"/>
                </a:lnTo>
                <a:lnTo>
                  <a:pt x="198" y="465"/>
                </a:lnTo>
                <a:lnTo>
                  <a:pt x="189" y="465"/>
                </a:lnTo>
                <a:lnTo>
                  <a:pt x="146" y="465"/>
                </a:lnTo>
                <a:lnTo>
                  <a:pt x="146" y="378"/>
                </a:lnTo>
                <a:lnTo>
                  <a:pt x="378" y="378"/>
                </a:lnTo>
                <a:lnTo>
                  <a:pt x="378" y="465"/>
                </a:lnTo>
                <a:lnTo>
                  <a:pt x="335" y="465"/>
                </a:lnTo>
                <a:lnTo>
                  <a:pt x="327" y="465"/>
                </a:lnTo>
                <a:lnTo>
                  <a:pt x="318" y="468"/>
                </a:lnTo>
                <a:lnTo>
                  <a:pt x="310" y="472"/>
                </a:lnTo>
                <a:lnTo>
                  <a:pt x="305" y="477"/>
                </a:lnTo>
                <a:lnTo>
                  <a:pt x="298" y="483"/>
                </a:lnTo>
                <a:lnTo>
                  <a:pt x="295" y="492"/>
                </a:lnTo>
                <a:lnTo>
                  <a:pt x="291" y="500"/>
                </a:lnTo>
                <a:lnTo>
                  <a:pt x="291" y="509"/>
                </a:lnTo>
                <a:lnTo>
                  <a:pt x="291" y="654"/>
                </a:lnTo>
                <a:lnTo>
                  <a:pt x="291" y="663"/>
                </a:lnTo>
                <a:lnTo>
                  <a:pt x="295" y="671"/>
                </a:lnTo>
                <a:lnTo>
                  <a:pt x="298" y="678"/>
                </a:lnTo>
                <a:lnTo>
                  <a:pt x="305" y="684"/>
                </a:lnTo>
                <a:lnTo>
                  <a:pt x="310" y="689"/>
                </a:lnTo>
                <a:lnTo>
                  <a:pt x="318" y="694"/>
                </a:lnTo>
                <a:lnTo>
                  <a:pt x="327" y="696"/>
                </a:lnTo>
                <a:lnTo>
                  <a:pt x="335" y="698"/>
                </a:lnTo>
                <a:lnTo>
                  <a:pt x="481" y="698"/>
                </a:lnTo>
                <a:lnTo>
                  <a:pt x="489" y="696"/>
                </a:lnTo>
                <a:lnTo>
                  <a:pt x="497" y="694"/>
                </a:lnTo>
                <a:lnTo>
                  <a:pt x="504" y="689"/>
                </a:lnTo>
                <a:lnTo>
                  <a:pt x="511" y="684"/>
                </a:lnTo>
                <a:lnTo>
                  <a:pt x="516" y="678"/>
                </a:lnTo>
                <a:lnTo>
                  <a:pt x="521" y="671"/>
                </a:lnTo>
                <a:lnTo>
                  <a:pt x="522" y="663"/>
                </a:lnTo>
                <a:lnTo>
                  <a:pt x="524" y="654"/>
                </a:lnTo>
                <a:lnTo>
                  <a:pt x="524" y="509"/>
                </a:lnTo>
                <a:lnTo>
                  <a:pt x="522" y="500"/>
                </a:lnTo>
                <a:lnTo>
                  <a:pt x="521" y="492"/>
                </a:lnTo>
                <a:lnTo>
                  <a:pt x="516" y="483"/>
                </a:lnTo>
                <a:lnTo>
                  <a:pt x="511" y="477"/>
                </a:lnTo>
                <a:lnTo>
                  <a:pt x="504" y="472"/>
                </a:lnTo>
                <a:lnTo>
                  <a:pt x="497" y="468"/>
                </a:lnTo>
                <a:lnTo>
                  <a:pt x="489" y="465"/>
                </a:lnTo>
                <a:lnTo>
                  <a:pt x="481" y="465"/>
                </a:lnTo>
                <a:lnTo>
                  <a:pt x="437" y="465"/>
                </a:lnTo>
                <a:lnTo>
                  <a:pt x="437" y="378"/>
                </a:lnTo>
                <a:lnTo>
                  <a:pt x="670" y="378"/>
                </a:lnTo>
                <a:lnTo>
                  <a:pt x="670" y="465"/>
                </a:lnTo>
                <a:lnTo>
                  <a:pt x="626" y="465"/>
                </a:lnTo>
                <a:lnTo>
                  <a:pt x="616" y="465"/>
                </a:lnTo>
                <a:lnTo>
                  <a:pt x="608" y="468"/>
                </a:lnTo>
                <a:lnTo>
                  <a:pt x="601" y="472"/>
                </a:lnTo>
                <a:lnTo>
                  <a:pt x="594" y="477"/>
                </a:lnTo>
                <a:lnTo>
                  <a:pt x="589" y="483"/>
                </a:lnTo>
                <a:lnTo>
                  <a:pt x="586" y="492"/>
                </a:lnTo>
                <a:lnTo>
                  <a:pt x="583" y="500"/>
                </a:lnTo>
                <a:lnTo>
                  <a:pt x="583" y="509"/>
                </a:lnTo>
                <a:lnTo>
                  <a:pt x="583" y="654"/>
                </a:lnTo>
                <a:lnTo>
                  <a:pt x="583" y="663"/>
                </a:lnTo>
                <a:lnTo>
                  <a:pt x="586" y="671"/>
                </a:lnTo>
                <a:lnTo>
                  <a:pt x="589" y="678"/>
                </a:lnTo>
                <a:lnTo>
                  <a:pt x="594" y="684"/>
                </a:lnTo>
                <a:lnTo>
                  <a:pt x="601" y="689"/>
                </a:lnTo>
                <a:lnTo>
                  <a:pt x="608" y="694"/>
                </a:lnTo>
                <a:lnTo>
                  <a:pt x="616" y="696"/>
                </a:lnTo>
                <a:lnTo>
                  <a:pt x="626" y="698"/>
                </a:lnTo>
                <a:lnTo>
                  <a:pt x="770" y="698"/>
                </a:lnTo>
                <a:lnTo>
                  <a:pt x="780" y="696"/>
                </a:lnTo>
                <a:lnTo>
                  <a:pt x="787" y="694"/>
                </a:lnTo>
                <a:lnTo>
                  <a:pt x="795" y="689"/>
                </a:lnTo>
                <a:lnTo>
                  <a:pt x="802" y="684"/>
                </a:lnTo>
                <a:lnTo>
                  <a:pt x="807" y="678"/>
                </a:lnTo>
                <a:lnTo>
                  <a:pt x="810" y="671"/>
                </a:lnTo>
                <a:lnTo>
                  <a:pt x="814" y="663"/>
                </a:lnTo>
                <a:lnTo>
                  <a:pt x="814" y="654"/>
                </a:lnTo>
                <a:lnTo>
                  <a:pt x="814" y="509"/>
                </a:lnTo>
                <a:close/>
              </a:path>
            </a:pathLst>
          </a:custGeom>
          <a:solidFill>
            <a:srgbClr val="47AB8F"/>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Chart 667"/>
          <p:cNvGraphicFramePr>
            <a:graphicFrameLocks/>
          </p:cNvGraphicFramePr>
          <p:nvPr/>
        </p:nvGraphicFramePr>
        <p:xfrm>
          <a:off x="3030538" y="3900488"/>
          <a:ext cx="8523287" cy="8521700"/>
        </p:xfrm>
        <a:graphic>
          <a:graphicData uri="http://schemas.openxmlformats.org/presentationml/2006/ole">
            <mc:AlternateContent xmlns:mc="http://schemas.openxmlformats.org/markup-compatibility/2006">
              <mc:Choice xmlns:v="urn:schemas-microsoft-com:vml" Requires="v">
                <p:oleObj spid="_x0000_s40982" r:id="rId3" imgW="8529043" imgH="8529043" progId="Excel.Chart.8">
                  <p:embed/>
                </p:oleObj>
              </mc:Choice>
              <mc:Fallback>
                <p:oleObj r:id="rId3" imgW="8529043" imgH="8529043" progId="Excel.Chart.8">
                  <p:embed/>
                  <p:pic>
                    <p:nvPicPr>
                      <p:cNvPr id="0" name="Chart 66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0538" y="3900488"/>
                        <a:ext cx="8523287" cy="852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3" name="Shape 668"/>
          <p:cNvSpPr>
            <a:spLocks/>
          </p:cNvSpPr>
          <p:nvPr/>
        </p:nvSpPr>
        <p:spPr bwMode="auto">
          <a:xfrm>
            <a:off x="12879388" y="5449888"/>
            <a:ext cx="593725" cy="593725"/>
          </a:xfrm>
          <a:custGeom>
            <a:avLst/>
            <a:gdLst>
              <a:gd name="T0" fmla="*/ 506743 w 19679"/>
              <a:gd name="T1" fmla="*/ 86951 h 19679"/>
              <a:gd name="T2" fmla="*/ 506743 w 19679"/>
              <a:gd name="T3" fmla="*/ 506743 h 19679"/>
              <a:gd name="T4" fmla="*/ 86951 w 19679"/>
              <a:gd name="T5" fmla="*/ 506743 h 19679"/>
              <a:gd name="T6" fmla="*/ 86951 w 19679"/>
              <a:gd name="T7" fmla="*/ 86951 h 19679"/>
              <a:gd name="T8" fmla="*/ 506743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2798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0964" name="Shape 669"/>
          <p:cNvSpPr>
            <a:spLocks/>
          </p:cNvSpPr>
          <p:nvPr/>
        </p:nvSpPr>
        <p:spPr bwMode="auto">
          <a:xfrm>
            <a:off x="12879388" y="6415088"/>
            <a:ext cx="593725" cy="593725"/>
          </a:xfrm>
          <a:custGeom>
            <a:avLst/>
            <a:gdLst>
              <a:gd name="T0" fmla="*/ 506743 w 19679"/>
              <a:gd name="T1" fmla="*/ 86951 h 19679"/>
              <a:gd name="T2" fmla="*/ 506743 w 19679"/>
              <a:gd name="T3" fmla="*/ 506743 h 19679"/>
              <a:gd name="T4" fmla="*/ 86951 w 19679"/>
              <a:gd name="T5" fmla="*/ 506743 h 19679"/>
              <a:gd name="T6" fmla="*/ 86951 w 19679"/>
              <a:gd name="T7" fmla="*/ 86951 h 19679"/>
              <a:gd name="T8" fmla="*/ 506743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95B2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0965" name="Shape 670"/>
          <p:cNvSpPr>
            <a:spLocks/>
          </p:cNvSpPr>
          <p:nvPr/>
        </p:nvSpPr>
        <p:spPr bwMode="auto">
          <a:xfrm>
            <a:off x="12879388" y="7381875"/>
            <a:ext cx="593725" cy="593725"/>
          </a:xfrm>
          <a:custGeom>
            <a:avLst/>
            <a:gdLst>
              <a:gd name="T0" fmla="*/ 506743 w 19679"/>
              <a:gd name="T1" fmla="*/ 86951 h 19679"/>
              <a:gd name="T2" fmla="*/ 506743 w 19679"/>
              <a:gd name="T3" fmla="*/ 506743 h 19679"/>
              <a:gd name="T4" fmla="*/ 86951 w 19679"/>
              <a:gd name="T5" fmla="*/ 506743 h 19679"/>
              <a:gd name="T6" fmla="*/ 86951 w 19679"/>
              <a:gd name="T7" fmla="*/ 86951 h 19679"/>
              <a:gd name="T8" fmla="*/ 506743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C577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0966" name="Shape 671"/>
          <p:cNvSpPr>
            <a:spLocks/>
          </p:cNvSpPr>
          <p:nvPr/>
        </p:nvSpPr>
        <p:spPr bwMode="auto">
          <a:xfrm>
            <a:off x="12879388" y="8347075"/>
            <a:ext cx="593725" cy="595313"/>
          </a:xfrm>
          <a:custGeom>
            <a:avLst/>
            <a:gdLst>
              <a:gd name="T0" fmla="*/ 506743 w 19679"/>
              <a:gd name="T1" fmla="*/ 87184 h 19679"/>
              <a:gd name="T2" fmla="*/ 506743 w 19679"/>
              <a:gd name="T3" fmla="*/ 508099 h 19679"/>
              <a:gd name="T4" fmla="*/ 86951 w 19679"/>
              <a:gd name="T5" fmla="*/ 508099 h 19679"/>
              <a:gd name="T6" fmla="*/ 86951 w 19679"/>
              <a:gd name="T7" fmla="*/ 87184 h 19679"/>
              <a:gd name="T8" fmla="*/ 506743 w 19679"/>
              <a:gd name="T9" fmla="*/ 8718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DA83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0967" name="Shape 672"/>
          <p:cNvSpPr>
            <a:spLocks/>
          </p:cNvSpPr>
          <p:nvPr/>
        </p:nvSpPr>
        <p:spPr bwMode="auto">
          <a:xfrm>
            <a:off x="12879388" y="9313863"/>
            <a:ext cx="593725" cy="593725"/>
          </a:xfrm>
          <a:custGeom>
            <a:avLst/>
            <a:gdLst>
              <a:gd name="T0" fmla="*/ 506743 w 19679"/>
              <a:gd name="T1" fmla="*/ 86951 h 19679"/>
              <a:gd name="T2" fmla="*/ 506743 w 19679"/>
              <a:gd name="T3" fmla="*/ 506743 h 19679"/>
              <a:gd name="T4" fmla="*/ 86951 w 19679"/>
              <a:gd name="T5" fmla="*/ 506743 h 19679"/>
              <a:gd name="T6" fmla="*/ 86951 w 19679"/>
              <a:gd name="T7" fmla="*/ 86951 h 19679"/>
              <a:gd name="T8" fmla="*/ 506743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F9B9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0968" name="Shape 673"/>
          <p:cNvSpPr>
            <a:spLocks/>
          </p:cNvSpPr>
          <p:nvPr/>
        </p:nvSpPr>
        <p:spPr bwMode="auto">
          <a:xfrm>
            <a:off x="12879388" y="10279063"/>
            <a:ext cx="593725" cy="595312"/>
          </a:xfrm>
          <a:custGeom>
            <a:avLst/>
            <a:gdLst>
              <a:gd name="T0" fmla="*/ 506743 w 19679"/>
              <a:gd name="T1" fmla="*/ 87184 h 19679"/>
              <a:gd name="T2" fmla="*/ 506743 w 19679"/>
              <a:gd name="T3" fmla="*/ 508098 h 19679"/>
              <a:gd name="T4" fmla="*/ 86951 w 19679"/>
              <a:gd name="T5" fmla="*/ 508098 h 19679"/>
              <a:gd name="T6" fmla="*/ 86951 w 19679"/>
              <a:gd name="T7" fmla="*/ 87184 h 19679"/>
              <a:gd name="T8" fmla="*/ 506743 w 19679"/>
              <a:gd name="T9" fmla="*/ 8718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B7EB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0969" name="Shape 674"/>
          <p:cNvSpPr>
            <a:spLocks noChangeArrowheads="1"/>
          </p:cNvSpPr>
          <p:nvPr/>
        </p:nvSpPr>
        <p:spPr bwMode="auto">
          <a:xfrm>
            <a:off x="13693775" y="5535613"/>
            <a:ext cx="75580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rIns="50800" bIns="5080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0970" name="Shape 675"/>
          <p:cNvSpPr>
            <a:spLocks noChangeArrowheads="1"/>
          </p:cNvSpPr>
          <p:nvPr/>
        </p:nvSpPr>
        <p:spPr bwMode="auto">
          <a:xfrm>
            <a:off x="13693775" y="6500813"/>
            <a:ext cx="75580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0971" name="Shape 676"/>
          <p:cNvSpPr>
            <a:spLocks noChangeArrowheads="1"/>
          </p:cNvSpPr>
          <p:nvPr/>
        </p:nvSpPr>
        <p:spPr bwMode="auto">
          <a:xfrm>
            <a:off x="13693775" y="7467600"/>
            <a:ext cx="75580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0972" name="Shape 677"/>
          <p:cNvSpPr>
            <a:spLocks noChangeArrowheads="1"/>
          </p:cNvSpPr>
          <p:nvPr/>
        </p:nvSpPr>
        <p:spPr bwMode="auto">
          <a:xfrm>
            <a:off x="13693775" y="8432800"/>
            <a:ext cx="7558088"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0973" name="Shape 678"/>
          <p:cNvSpPr>
            <a:spLocks noChangeArrowheads="1"/>
          </p:cNvSpPr>
          <p:nvPr/>
        </p:nvSpPr>
        <p:spPr bwMode="auto">
          <a:xfrm>
            <a:off x="13693775" y="9399588"/>
            <a:ext cx="75580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0974" name="Shape 679"/>
          <p:cNvSpPr>
            <a:spLocks noChangeArrowheads="1"/>
          </p:cNvSpPr>
          <p:nvPr/>
        </p:nvSpPr>
        <p:spPr bwMode="auto">
          <a:xfrm>
            <a:off x="13693775" y="10364788"/>
            <a:ext cx="7558088"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pic>
        <p:nvPicPr>
          <p:cNvPr id="40975" name="图片 64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5100" y="1087438"/>
            <a:ext cx="214630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0976" name="Group 645"/>
          <p:cNvGrpSpPr>
            <a:grpSpLocks/>
          </p:cNvGrpSpPr>
          <p:nvPr/>
        </p:nvGrpSpPr>
        <p:grpSpPr bwMode="auto">
          <a:xfrm>
            <a:off x="9831388" y="1693863"/>
            <a:ext cx="6515100" cy="920750"/>
            <a:chOff x="0" y="0"/>
            <a:chExt cx="6515142" cy="921518"/>
          </a:xfrm>
        </p:grpSpPr>
        <p:sp>
          <p:nvSpPr>
            <p:cNvPr id="40978" name="Shape 644"/>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CHART ETC.</a:t>
              </a:r>
            </a:p>
          </p:txBody>
        </p:sp>
        <p:pic>
          <p:nvPicPr>
            <p:cNvPr id="40979" name="图片 6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0977" name="Freeform 22"/>
          <p:cNvSpPr>
            <a:spLocks noChangeArrowheads="1"/>
          </p:cNvSpPr>
          <p:nvPr/>
        </p:nvSpPr>
        <p:spPr bwMode="auto">
          <a:xfrm>
            <a:off x="8328025" y="1651000"/>
            <a:ext cx="1206500" cy="1035050"/>
          </a:xfrm>
          <a:custGeom>
            <a:avLst/>
            <a:gdLst>
              <a:gd name="T0" fmla="*/ 1200571 w 814"/>
              <a:gd name="T1" fmla="*/ 729577 h 698"/>
              <a:gd name="T2" fmla="*/ 1178338 w 814"/>
              <a:gd name="T3" fmla="*/ 699919 h 698"/>
              <a:gd name="T4" fmla="*/ 1141284 w 814"/>
              <a:gd name="T5" fmla="*/ 689539 h 698"/>
              <a:gd name="T6" fmla="*/ 1077550 w 814"/>
              <a:gd name="T7" fmla="*/ 542734 h 698"/>
              <a:gd name="T8" fmla="*/ 1052353 w 814"/>
              <a:gd name="T9" fmla="*/ 498248 h 698"/>
              <a:gd name="T10" fmla="*/ 1010851 w 814"/>
              <a:gd name="T11" fmla="*/ 476004 h 698"/>
              <a:gd name="T12" fmla="*/ 647716 w 814"/>
              <a:gd name="T13" fmla="*/ 344028 h 698"/>
              <a:gd name="T14" fmla="*/ 736647 w 814"/>
              <a:gd name="T15" fmla="*/ 339579 h 698"/>
              <a:gd name="T16" fmla="*/ 764808 w 814"/>
              <a:gd name="T17" fmla="*/ 314370 h 698"/>
              <a:gd name="T18" fmla="*/ 776666 w 814"/>
              <a:gd name="T19" fmla="*/ 280264 h 698"/>
              <a:gd name="T20" fmla="*/ 772219 w 814"/>
              <a:gd name="T21" fmla="*/ 38555 h 698"/>
              <a:gd name="T22" fmla="*/ 747022 w 814"/>
              <a:gd name="T23" fmla="*/ 8897 h 698"/>
              <a:gd name="T24" fmla="*/ 712932 w 814"/>
              <a:gd name="T25" fmla="*/ 0 h 698"/>
              <a:gd name="T26" fmla="*/ 471335 w 814"/>
              <a:gd name="T27" fmla="*/ 4449 h 698"/>
              <a:gd name="T28" fmla="*/ 441692 w 814"/>
              <a:gd name="T29" fmla="*/ 26692 h 698"/>
              <a:gd name="T30" fmla="*/ 431316 w 814"/>
              <a:gd name="T31" fmla="*/ 63764 h 698"/>
              <a:gd name="T32" fmla="*/ 437245 w 814"/>
              <a:gd name="T33" fmla="*/ 305473 h 698"/>
              <a:gd name="T34" fmla="*/ 459478 w 814"/>
              <a:gd name="T35" fmla="*/ 332165 h 698"/>
              <a:gd name="T36" fmla="*/ 496533 w 814"/>
              <a:gd name="T37" fmla="*/ 344028 h 698"/>
              <a:gd name="T38" fmla="*/ 216399 w 814"/>
              <a:gd name="T39" fmla="*/ 473039 h 698"/>
              <a:gd name="T40" fmla="*/ 168969 w 814"/>
              <a:gd name="T41" fmla="*/ 487867 h 698"/>
              <a:gd name="T42" fmla="*/ 136361 w 814"/>
              <a:gd name="T43" fmla="*/ 526422 h 698"/>
              <a:gd name="T44" fmla="*/ 128950 w 814"/>
              <a:gd name="T45" fmla="*/ 689539 h 698"/>
              <a:gd name="T46" fmla="*/ 40019 w 814"/>
              <a:gd name="T47" fmla="*/ 693988 h 698"/>
              <a:gd name="T48" fmla="*/ 11857 w 814"/>
              <a:gd name="T49" fmla="*/ 716231 h 698"/>
              <a:gd name="T50" fmla="*/ 0 w 814"/>
              <a:gd name="T51" fmla="*/ 754786 h 698"/>
              <a:gd name="T52" fmla="*/ 4447 w 814"/>
              <a:gd name="T53" fmla="*/ 995012 h 698"/>
              <a:gd name="T54" fmla="*/ 29644 w 814"/>
              <a:gd name="T55" fmla="*/ 1021704 h 698"/>
              <a:gd name="T56" fmla="*/ 65216 w 814"/>
              <a:gd name="T57" fmla="*/ 1035050 h 698"/>
              <a:gd name="T58" fmla="*/ 305330 w 814"/>
              <a:gd name="T59" fmla="*/ 1029118 h 698"/>
              <a:gd name="T60" fmla="*/ 334974 w 814"/>
              <a:gd name="T61" fmla="*/ 1005392 h 698"/>
              <a:gd name="T62" fmla="*/ 345350 w 814"/>
              <a:gd name="T63" fmla="*/ 969803 h 698"/>
              <a:gd name="T64" fmla="*/ 339421 w 814"/>
              <a:gd name="T65" fmla="*/ 729577 h 698"/>
              <a:gd name="T66" fmla="*/ 317188 w 814"/>
              <a:gd name="T67" fmla="*/ 699919 h 698"/>
              <a:gd name="T68" fmla="*/ 280133 w 814"/>
              <a:gd name="T69" fmla="*/ 689539 h 698"/>
              <a:gd name="T70" fmla="*/ 560267 w 814"/>
              <a:gd name="T71" fmla="*/ 560529 h 698"/>
              <a:gd name="T72" fmla="*/ 484675 w 814"/>
              <a:gd name="T73" fmla="*/ 689539 h 698"/>
              <a:gd name="T74" fmla="*/ 452067 w 814"/>
              <a:gd name="T75" fmla="*/ 707334 h 698"/>
              <a:gd name="T76" fmla="*/ 431316 w 814"/>
              <a:gd name="T77" fmla="*/ 741440 h 698"/>
              <a:gd name="T78" fmla="*/ 431316 w 814"/>
              <a:gd name="T79" fmla="*/ 983149 h 698"/>
              <a:gd name="T80" fmla="*/ 452067 w 814"/>
              <a:gd name="T81" fmla="*/ 1014290 h 698"/>
              <a:gd name="T82" fmla="*/ 484675 w 814"/>
              <a:gd name="T83" fmla="*/ 1032084 h 698"/>
              <a:gd name="T84" fmla="*/ 724789 w 814"/>
              <a:gd name="T85" fmla="*/ 1032084 h 698"/>
              <a:gd name="T86" fmla="*/ 757397 w 814"/>
              <a:gd name="T87" fmla="*/ 1014290 h 698"/>
              <a:gd name="T88" fmla="*/ 773701 w 814"/>
              <a:gd name="T89" fmla="*/ 983149 h 698"/>
              <a:gd name="T90" fmla="*/ 773701 w 814"/>
              <a:gd name="T91" fmla="*/ 741440 h 698"/>
              <a:gd name="T92" fmla="*/ 757397 w 814"/>
              <a:gd name="T93" fmla="*/ 707334 h 698"/>
              <a:gd name="T94" fmla="*/ 724789 w 814"/>
              <a:gd name="T95" fmla="*/ 689539 h 698"/>
              <a:gd name="T96" fmla="*/ 647716 w 814"/>
              <a:gd name="T97" fmla="*/ 560529 h 698"/>
              <a:gd name="T98" fmla="*/ 927849 w 814"/>
              <a:gd name="T99" fmla="*/ 689539 h 698"/>
              <a:gd name="T100" fmla="*/ 890794 w 814"/>
              <a:gd name="T101" fmla="*/ 699919 h 698"/>
              <a:gd name="T102" fmla="*/ 868561 w 814"/>
              <a:gd name="T103" fmla="*/ 729577 h 698"/>
              <a:gd name="T104" fmla="*/ 864115 w 814"/>
              <a:gd name="T105" fmla="*/ 969803 h 698"/>
              <a:gd name="T106" fmla="*/ 873008 w 814"/>
              <a:gd name="T107" fmla="*/ 1005392 h 698"/>
              <a:gd name="T108" fmla="*/ 901170 w 814"/>
              <a:gd name="T109" fmla="*/ 1029118 h 698"/>
              <a:gd name="T110" fmla="*/ 1141284 w 814"/>
              <a:gd name="T111" fmla="*/ 1035050 h 698"/>
              <a:gd name="T112" fmla="*/ 1178338 w 814"/>
              <a:gd name="T113" fmla="*/ 1021704 h 698"/>
              <a:gd name="T114" fmla="*/ 1200571 w 814"/>
              <a:gd name="T115" fmla="*/ 995012 h 698"/>
              <a:gd name="T116" fmla="*/ 1206500 w 814"/>
              <a:gd name="T117" fmla="*/ 754786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14"/>
              <a:gd name="T178" fmla="*/ 0 h 698"/>
              <a:gd name="T179" fmla="*/ 814 w 814"/>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14" h="698">
                <a:moveTo>
                  <a:pt x="814" y="509"/>
                </a:moveTo>
                <a:lnTo>
                  <a:pt x="814" y="500"/>
                </a:lnTo>
                <a:lnTo>
                  <a:pt x="810" y="492"/>
                </a:lnTo>
                <a:lnTo>
                  <a:pt x="807" y="483"/>
                </a:lnTo>
                <a:lnTo>
                  <a:pt x="802" y="477"/>
                </a:lnTo>
                <a:lnTo>
                  <a:pt x="795" y="472"/>
                </a:lnTo>
                <a:lnTo>
                  <a:pt x="787" y="468"/>
                </a:lnTo>
                <a:lnTo>
                  <a:pt x="780" y="465"/>
                </a:lnTo>
                <a:lnTo>
                  <a:pt x="770" y="465"/>
                </a:lnTo>
                <a:lnTo>
                  <a:pt x="727" y="465"/>
                </a:lnTo>
                <a:lnTo>
                  <a:pt x="727" y="378"/>
                </a:lnTo>
                <a:lnTo>
                  <a:pt x="727" y="366"/>
                </a:lnTo>
                <a:lnTo>
                  <a:pt x="723" y="355"/>
                </a:lnTo>
                <a:lnTo>
                  <a:pt x="717" y="344"/>
                </a:lnTo>
                <a:lnTo>
                  <a:pt x="710" y="336"/>
                </a:lnTo>
                <a:lnTo>
                  <a:pt x="702" y="329"/>
                </a:lnTo>
                <a:lnTo>
                  <a:pt x="692" y="324"/>
                </a:lnTo>
                <a:lnTo>
                  <a:pt x="682" y="321"/>
                </a:lnTo>
                <a:lnTo>
                  <a:pt x="670" y="319"/>
                </a:lnTo>
                <a:lnTo>
                  <a:pt x="437" y="319"/>
                </a:lnTo>
                <a:lnTo>
                  <a:pt x="437" y="232"/>
                </a:lnTo>
                <a:lnTo>
                  <a:pt x="481" y="232"/>
                </a:lnTo>
                <a:lnTo>
                  <a:pt x="489" y="231"/>
                </a:lnTo>
                <a:lnTo>
                  <a:pt x="497" y="229"/>
                </a:lnTo>
                <a:lnTo>
                  <a:pt x="504" y="224"/>
                </a:lnTo>
                <a:lnTo>
                  <a:pt x="511" y="219"/>
                </a:lnTo>
                <a:lnTo>
                  <a:pt x="516" y="212"/>
                </a:lnTo>
                <a:lnTo>
                  <a:pt x="521" y="206"/>
                </a:lnTo>
                <a:lnTo>
                  <a:pt x="522" y="197"/>
                </a:lnTo>
                <a:lnTo>
                  <a:pt x="524" y="189"/>
                </a:lnTo>
                <a:lnTo>
                  <a:pt x="524" y="43"/>
                </a:lnTo>
                <a:lnTo>
                  <a:pt x="522" y="35"/>
                </a:lnTo>
                <a:lnTo>
                  <a:pt x="521" y="26"/>
                </a:lnTo>
                <a:lnTo>
                  <a:pt x="516" y="18"/>
                </a:lnTo>
                <a:lnTo>
                  <a:pt x="511" y="11"/>
                </a:lnTo>
                <a:lnTo>
                  <a:pt x="504" y="6"/>
                </a:lnTo>
                <a:lnTo>
                  <a:pt x="497" y="3"/>
                </a:lnTo>
                <a:lnTo>
                  <a:pt x="489" y="0"/>
                </a:lnTo>
                <a:lnTo>
                  <a:pt x="481" y="0"/>
                </a:lnTo>
                <a:lnTo>
                  <a:pt x="335" y="0"/>
                </a:lnTo>
                <a:lnTo>
                  <a:pt x="327" y="0"/>
                </a:lnTo>
                <a:lnTo>
                  <a:pt x="318" y="3"/>
                </a:lnTo>
                <a:lnTo>
                  <a:pt x="310" y="6"/>
                </a:lnTo>
                <a:lnTo>
                  <a:pt x="305" y="11"/>
                </a:lnTo>
                <a:lnTo>
                  <a:pt x="298" y="18"/>
                </a:lnTo>
                <a:lnTo>
                  <a:pt x="295" y="26"/>
                </a:lnTo>
                <a:lnTo>
                  <a:pt x="291" y="35"/>
                </a:lnTo>
                <a:lnTo>
                  <a:pt x="291" y="43"/>
                </a:lnTo>
                <a:lnTo>
                  <a:pt x="291" y="189"/>
                </a:lnTo>
                <a:lnTo>
                  <a:pt x="291" y="197"/>
                </a:lnTo>
                <a:lnTo>
                  <a:pt x="295" y="206"/>
                </a:lnTo>
                <a:lnTo>
                  <a:pt x="298" y="212"/>
                </a:lnTo>
                <a:lnTo>
                  <a:pt x="305" y="219"/>
                </a:lnTo>
                <a:lnTo>
                  <a:pt x="310" y="224"/>
                </a:lnTo>
                <a:lnTo>
                  <a:pt x="318" y="229"/>
                </a:lnTo>
                <a:lnTo>
                  <a:pt x="327" y="231"/>
                </a:lnTo>
                <a:lnTo>
                  <a:pt x="335" y="232"/>
                </a:lnTo>
                <a:lnTo>
                  <a:pt x="378" y="232"/>
                </a:lnTo>
                <a:lnTo>
                  <a:pt x="378" y="319"/>
                </a:lnTo>
                <a:lnTo>
                  <a:pt x="146" y="319"/>
                </a:lnTo>
                <a:lnTo>
                  <a:pt x="134" y="321"/>
                </a:lnTo>
                <a:lnTo>
                  <a:pt x="122" y="324"/>
                </a:lnTo>
                <a:lnTo>
                  <a:pt x="114" y="329"/>
                </a:lnTo>
                <a:lnTo>
                  <a:pt x="104" y="336"/>
                </a:lnTo>
                <a:lnTo>
                  <a:pt x="97" y="344"/>
                </a:lnTo>
                <a:lnTo>
                  <a:pt x="92" y="355"/>
                </a:lnTo>
                <a:lnTo>
                  <a:pt x="89" y="366"/>
                </a:lnTo>
                <a:lnTo>
                  <a:pt x="87" y="378"/>
                </a:lnTo>
                <a:lnTo>
                  <a:pt x="87" y="465"/>
                </a:lnTo>
                <a:lnTo>
                  <a:pt x="44" y="465"/>
                </a:lnTo>
                <a:lnTo>
                  <a:pt x="35" y="465"/>
                </a:lnTo>
                <a:lnTo>
                  <a:pt x="27" y="468"/>
                </a:lnTo>
                <a:lnTo>
                  <a:pt x="20" y="472"/>
                </a:lnTo>
                <a:lnTo>
                  <a:pt x="13" y="477"/>
                </a:lnTo>
                <a:lnTo>
                  <a:pt x="8" y="483"/>
                </a:lnTo>
                <a:lnTo>
                  <a:pt x="3" y="492"/>
                </a:lnTo>
                <a:lnTo>
                  <a:pt x="2" y="500"/>
                </a:lnTo>
                <a:lnTo>
                  <a:pt x="0" y="509"/>
                </a:lnTo>
                <a:lnTo>
                  <a:pt x="0" y="654"/>
                </a:lnTo>
                <a:lnTo>
                  <a:pt x="2" y="663"/>
                </a:lnTo>
                <a:lnTo>
                  <a:pt x="3" y="671"/>
                </a:lnTo>
                <a:lnTo>
                  <a:pt x="8" y="678"/>
                </a:lnTo>
                <a:lnTo>
                  <a:pt x="13" y="684"/>
                </a:lnTo>
                <a:lnTo>
                  <a:pt x="20" y="689"/>
                </a:lnTo>
                <a:lnTo>
                  <a:pt x="27" y="694"/>
                </a:lnTo>
                <a:lnTo>
                  <a:pt x="35" y="696"/>
                </a:lnTo>
                <a:lnTo>
                  <a:pt x="44" y="698"/>
                </a:lnTo>
                <a:lnTo>
                  <a:pt x="189" y="698"/>
                </a:lnTo>
                <a:lnTo>
                  <a:pt x="198" y="696"/>
                </a:lnTo>
                <a:lnTo>
                  <a:pt x="206" y="694"/>
                </a:lnTo>
                <a:lnTo>
                  <a:pt x="214" y="689"/>
                </a:lnTo>
                <a:lnTo>
                  <a:pt x="219" y="684"/>
                </a:lnTo>
                <a:lnTo>
                  <a:pt x="226" y="678"/>
                </a:lnTo>
                <a:lnTo>
                  <a:pt x="229" y="671"/>
                </a:lnTo>
                <a:lnTo>
                  <a:pt x="231" y="663"/>
                </a:lnTo>
                <a:lnTo>
                  <a:pt x="233" y="654"/>
                </a:lnTo>
                <a:lnTo>
                  <a:pt x="233" y="509"/>
                </a:lnTo>
                <a:lnTo>
                  <a:pt x="231" y="500"/>
                </a:lnTo>
                <a:lnTo>
                  <a:pt x="229" y="492"/>
                </a:lnTo>
                <a:lnTo>
                  <a:pt x="226" y="483"/>
                </a:lnTo>
                <a:lnTo>
                  <a:pt x="219" y="477"/>
                </a:lnTo>
                <a:lnTo>
                  <a:pt x="214" y="472"/>
                </a:lnTo>
                <a:lnTo>
                  <a:pt x="206" y="468"/>
                </a:lnTo>
                <a:lnTo>
                  <a:pt x="198" y="465"/>
                </a:lnTo>
                <a:lnTo>
                  <a:pt x="189" y="465"/>
                </a:lnTo>
                <a:lnTo>
                  <a:pt x="146" y="465"/>
                </a:lnTo>
                <a:lnTo>
                  <a:pt x="146" y="378"/>
                </a:lnTo>
                <a:lnTo>
                  <a:pt x="378" y="378"/>
                </a:lnTo>
                <a:lnTo>
                  <a:pt x="378" y="465"/>
                </a:lnTo>
                <a:lnTo>
                  <a:pt x="335" y="465"/>
                </a:lnTo>
                <a:lnTo>
                  <a:pt x="327" y="465"/>
                </a:lnTo>
                <a:lnTo>
                  <a:pt x="318" y="468"/>
                </a:lnTo>
                <a:lnTo>
                  <a:pt x="310" y="472"/>
                </a:lnTo>
                <a:lnTo>
                  <a:pt x="305" y="477"/>
                </a:lnTo>
                <a:lnTo>
                  <a:pt x="298" y="483"/>
                </a:lnTo>
                <a:lnTo>
                  <a:pt x="295" y="492"/>
                </a:lnTo>
                <a:lnTo>
                  <a:pt x="291" y="500"/>
                </a:lnTo>
                <a:lnTo>
                  <a:pt x="291" y="509"/>
                </a:lnTo>
                <a:lnTo>
                  <a:pt x="291" y="654"/>
                </a:lnTo>
                <a:lnTo>
                  <a:pt x="291" y="663"/>
                </a:lnTo>
                <a:lnTo>
                  <a:pt x="295" y="671"/>
                </a:lnTo>
                <a:lnTo>
                  <a:pt x="298" y="678"/>
                </a:lnTo>
                <a:lnTo>
                  <a:pt x="305" y="684"/>
                </a:lnTo>
                <a:lnTo>
                  <a:pt x="310" y="689"/>
                </a:lnTo>
                <a:lnTo>
                  <a:pt x="318" y="694"/>
                </a:lnTo>
                <a:lnTo>
                  <a:pt x="327" y="696"/>
                </a:lnTo>
                <a:lnTo>
                  <a:pt x="335" y="698"/>
                </a:lnTo>
                <a:lnTo>
                  <a:pt x="481" y="698"/>
                </a:lnTo>
                <a:lnTo>
                  <a:pt x="489" y="696"/>
                </a:lnTo>
                <a:lnTo>
                  <a:pt x="497" y="694"/>
                </a:lnTo>
                <a:lnTo>
                  <a:pt x="504" y="689"/>
                </a:lnTo>
                <a:lnTo>
                  <a:pt x="511" y="684"/>
                </a:lnTo>
                <a:lnTo>
                  <a:pt x="516" y="678"/>
                </a:lnTo>
                <a:lnTo>
                  <a:pt x="521" y="671"/>
                </a:lnTo>
                <a:lnTo>
                  <a:pt x="522" y="663"/>
                </a:lnTo>
                <a:lnTo>
                  <a:pt x="524" y="654"/>
                </a:lnTo>
                <a:lnTo>
                  <a:pt x="524" y="509"/>
                </a:lnTo>
                <a:lnTo>
                  <a:pt x="522" y="500"/>
                </a:lnTo>
                <a:lnTo>
                  <a:pt x="521" y="492"/>
                </a:lnTo>
                <a:lnTo>
                  <a:pt x="516" y="483"/>
                </a:lnTo>
                <a:lnTo>
                  <a:pt x="511" y="477"/>
                </a:lnTo>
                <a:lnTo>
                  <a:pt x="504" y="472"/>
                </a:lnTo>
                <a:lnTo>
                  <a:pt x="497" y="468"/>
                </a:lnTo>
                <a:lnTo>
                  <a:pt x="489" y="465"/>
                </a:lnTo>
                <a:lnTo>
                  <a:pt x="481" y="465"/>
                </a:lnTo>
                <a:lnTo>
                  <a:pt x="437" y="465"/>
                </a:lnTo>
                <a:lnTo>
                  <a:pt x="437" y="378"/>
                </a:lnTo>
                <a:lnTo>
                  <a:pt x="670" y="378"/>
                </a:lnTo>
                <a:lnTo>
                  <a:pt x="670" y="465"/>
                </a:lnTo>
                <a:lnTo>
                  <a:pt x="626" y="465"/>
                </a:lnTo>
                <a:lnTo>
                  <a:pt x="616" y="465"/>
                </a:lnTo>
                <a:lnTo>
                  <a:pt x="608" y="468"/>
                </a:lnTo>
                <a:lnTo>
                  <a:pt x="601" y="472"/>
                </a:lnTo>
                <a:lnTo>
                  <a:pt x="594" y="477"/>
                </a:lnTo>
                <a:lnTo>
                  <a:pt x="589" y="483"/>
                </a:lnTo>
                <a:lnTo>
                  <a:pt x="586" y="492"/>
                </a:lnTo>
                <a:lnTo>
                  <a:pt x="583" y="500"/>
                </a:lnTo>
                <a:lnTo>
                  <a:pt x="583" y="509"/>
                </a:lnTo>
                <a:lnTo>
                  <a:pt x="583" y="654"/>
                </a:lnTo>
                <a:lnTo>
                  <a:pt x="583" y="663"/>
                </a:lnTo>
                <a:lnTo>
                  <a:pt x="586" y="671"/>
                </a:lnTo>
                <a:lnTo>
                  <a:pt x="589" y="678"/>
                </a:lnTo>
                <a:lnTo>
                  <a:pt x="594" y="684"/>
                </a:lnTo>
                <a:lnTo>
                  <a:pt x="601" y="689"/>
                </a:lnTo>
                <a:lnTo>
                  <a:pt x="608" y="694"/>
                </a:lnTo>
                <a:lnTo>
                  <a:pt x="616" y="696"/>
                </a:lnTo>
                <a:lnTo>
                  <a:pt x="626" y="698"/>
                </a:lnTo>
                <a:lnTo>
                  <a:pt x="770" y="698"/>
                </a:lnTo>
                <a:lnTo>
                  <a:pt x="780" y="696"/>
                </a:lnTo>
                <a:lnTo>
                  <a:pt x="787" y="694"/>
                </a:lnTo>
                <a:lnTo>
                  <a:pt x="795" y="689"/>
                </a:lnTo>
                <a:lnTo>
                  <a:pt x="802" y="684"/>
                </a:lnTo>
                <a:lnTo>
                  <a:pt x="807" y="678"/>
                </a:lnTo>
                <a:lnTo>
                  <a:pt x="810" y="671"/>
                </a:lnTo>
                <a:lnTo>
                  <a:pt x="814" y="663"/>
                </a:lnTo>
                <a:lnTo>
                  <a:pt x="814" y="654"/>
                </a:lnTo>
                <a:lnTo>
                  <a:pt x="814" y="509"/>
                </a:lnTo>
                <a:close/>
              </a:path>
            </a:pathLst>
          </a:custGeom>
          <a:solidFill>
            <a:srgbClr val="47AB8F"/>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2"/>
          <p:cNvGrpSpPr>
            <a:grpSpLocks/>
          </p:cNvGrpSpPr>
          <p:nvPr/>
        </p:nvGrpSpPr>
        <p:grpSpPr bwMode="auto">
          <a:xfrm>
            <a:off x="7535863" y="5510213"/>
            <a:ext cx="9312275" cy="2695575"/>
            <a:chOff x="0" y="0"/>
            <a:chExt cx="14664" cy="4244"/>
          </a:xfrm>
        </p:grpSpPr>
        <p:sp>
          <p:nvSpPr>
            <p:cNvPr id="41987" name="Shape 681"/>
            <p:cNvSpPr>
              <a:spLocks noChangeArrowheads="1"/>
            </p:cNvSpPr>
            <p:nvPr/>
          </p:nvSpPr>
          <p:spPr bwMode="auto">
            <a:xfrm>
              <a:off x="3261" y="1747"/>
              <a:ext cx="9872" cy="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MAPS</a:t>
              </a:r>
            </a:p>
          </p:txBody>
        </p:sp>
        <p:pic>
          <p:nvPicPr>
            <p:cNvPr id="41988" name="图片 6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Freeform 37"/>
            <p:cNvSpPr>
              <a:spLocks noEditPoints="1" noChangeArrowheads="1"/>
            </p:cNvSpPr>
            <p:nvPr/>
          </p:nvSpPr>
          <p:spPr bwMode="auto">
            <a:xfrm>
              <a:off x="2360" y="1311"/>
              <a:ext cx="1982" cy="1982"/>
            </a:xfrm>
            <a:custGeom>
              <a:avLst/>
              <a:gdLst>
                <a:gd name="T0" fmla="*/ 437 w 699"/>
                <a:gd name="T1" fmla="*/ 170 h 698"/>
                <a:gd name="T2" fmla="*/ 11 w 699"/>
                <a:gd name="T3" fmla="*/ 841 h 698"/>
                <a:gd name="T4" fmla="*/ 77 w 699"/>
                <a:gd name="T5" fmla="*/ 1377 h 698"/>
                <a:gd name="T6" fmla="*/ 743 w 699"/>
                <a:gd name="T7" fmla="*/ 1948 h 698"/>
                <a:gd name="T8" fmla="*/ 1284 w 699"/>
                <a:gd name="T9" fmla="*/ 1939 h 698"/>
                <a:gd name="T10" fmla="*/ 1920 w 699"/>
                <a:gd name="T11" fmla="*/ 1329 h 698"/>
                <a:gd name="T12" fmla="*/ 1956 w 699"/>
                <a:gd name="T13" fmla="*/ 789 h 698"/>
                <a:gd name="T14" fmla="*/ 1463 w 699"/>
                <a:gd name="T15" fmla="*/ 119 h 698"/>
                <a:gd name="T16" fmla="*/ 1355 w 699"/>
                <a:gd name="T17" fmla="*/ 664 h 698"/>
                <a:gd name="T18" fmla="*/ 1398 w 699"/>
                <a:gd name="T19" fmla="*/ 684 h 698"/>
                <a:gd name="T20" fmla="*/ 1330 w 699"/>
                <a:gd name="T21" fmla="*/ 764 h 698"/>
                <a:gd name="T22" fmla="*/ 1250 w 699"/>
                <a:gd name="T23" fmla="*/ 846 h 698"/>
                <a:gd name="T24" fmla="*/ 1202 w 699"/>
                <a:gd name="T25" fmla="*/ 897 h 698"/>
                <a:gd name="T26" fmla="*/ 1137 w 699"/>
                <a:gd name="T27" fmla="*/ 994 h 698"/>
                <a:gd name="T28" fmla="*/ 1146 w 699"/>
                <a:gd name="T29" fmla="*/ 1139 h 698"/>
                <a:gd name="T30" fmla="*/ 1049 w 699"/>
                <a:gd name="T31" fmla="*/ 1053 h 698"/>
                <a:gd name="T32" fmla="*/ 956 w 699"/>
                <a:gd name="T33" fmla="*/ 1065 h 698"/>
                <a:gd name="T34" fmla="*/ 845 w 699"/>
                <a:gd name="T35" fmla="*/ 1153 h 698"/>
                <a:gd name="T36" fmla="*/ 961 w 699"/>
                <a:gd name="T37" fmla="*/ 1269 h 698"/>
                <a:gd name="T38" fmla="*/ 1004 w 699"/>
                <a:gd name="T39" fmla="*/ 1298 h 698"/>
                <a:gd name="T40" fmla="*/ 1080 w 699"/>
                <a:gd name="T41" fmla="*/ 1354 h 698"/>
                <a:gd name="T42" fmla="*/ 1080 w 699"/>
                <a:gd name="T43" fmla="*/ 1434 h 698"/>
                <a:gd name="T44" fmla="*/ 1126 w 699"/>
                <a:gd name="T45" fmla="*/ 1519 h 698"/>
                <a:gd name="T46" fmla="*/ 984 w 699"/>
                <a:gd name="T47" fmla="*/ 1397 h 698"/>
                <a:gd name="T48" fmla="*/ 845 w 699"/>
                <a:gd name="T49" fmla="*/ 1343 h 698"/>
                <a:gd name="T50" fmla="*/ 675 w 699"/>
                <a:gd name="T51" fmla="*/ 1173 h 698"/>
                <a:gd name="T52" fmla="*/ 584 w 699"/>
                <a:gd name="T53" fmla="*/ 1065 h 698"/>
                <a:gd name="T54" fmla="*/ 598 w 699"/>
                <a:gd name="T55" fmla="*/ 1130 h 698"/>
                <a:gd name="T56" fmla="*/ 542 w 699"/>
                <a:gd name="T57" fmla="*/ 1073 h 698"/>
                <a:gd name="T58" fmla="*/ 420 w 699"/>
                <a:gd name="T59" fmla="*/ 883 h 698"/>
                <a:gd name="T60" fmla="*/ 386 w 699"/>
                <a:gd name="T61" fmla="*/ 744 h 698"/>
                <a:gd name="T62" fmla="*/ 420 w 699"/>
                <a:gd name="T63" fmla="*/ 670 h 698"/>
                <a:gd name="T64" fmla="*/ 315 w 699"/>
                <a:gd name="T65" fmla="*/ 588 h 698"/>
                <a:gd name="T66" fmla="*/ 505 w 699"/>
                <a:gd name="T67" fmla="*/ 324 h 698"/>
                <a:gd name="T68" fmla="*/ 717 w 699"/>
                <a:gd name="T69" fmla="*/ 256 h 698"/>
                <a:gd name="T70" fmla="*/ 624 w 699"/>
                <a:gd name="T71" fmla="*/ 261 h 698"/>
                <a:gd name="T72" fmla="*/ 794 w 699"/>
                <a:gd name="T73" fmla="*/ 270 h 698"/>
                <a:gd name="T74" fmla="*/ 879 w 699"/>
                <a:gd name="T75" fmla="*/ 264 h 698"/>
                <a:gd name="T76" fmla="*/ 862 w 699"/>
                <a:gd name="T77" fmla="*/ 204 h 698"/>
                <a:gd name="T78" fmla="*/ 956 w 699"/>
                <a:gd name="T79" fmla="*/ 236 h 698"/>
                <a:gd name="T80" fmla="*/ 1035 w 699"/>
                <a:gd name="T81" fmla="*/ 278 h 698"/>
                <a:gd name="T82" fmla="*/ 1112 w 699"/>
                <a:gd name="T83" fmla="*/ 247 h 698"/>
                <a:gd name="T84" fmla="*/ 1080 w 699"/>
                <a:gd name="T85" fmla="*/ 298 h 698"/>
                <a:gd name="T86" fmla="*/ 947 w 699"/>
                <a:gd name="T87" fmla="*/ 352 h 698"/>
                <a:gd name="T88" fmla="*/ 927 w 699"/>
                <a:gd name="T89" fmla="*/ 483 h 698"/>
                <a:gd name="T90" fmla="*/ 1094 w 699"/>
                <a:gd name="T91" fmla="*/ 531 h 698"/>
                <a:gd name="T92" fmla="*/ 1180 w 699"/>
                <a:gd name="T93" fmla="*/ 593 h 698"/>
                <a:gd name="T94" fmla="*/ 1194 w 699"/>
                <a:gd name="T95" fmla="*/ 426 h 698"/>
                <a:gd name="T96" fmla="*/ 1321 w 699"/>
                <a:gd name="T97" fmla="*/ 423 h 698"/>
                <a:gd name="T98" fmla="*/ 1341 w 699"/>
                <a:gd name="T99" fmla="*/ 474 h 698"/>
                <a:gd name="T100" fmla="*/ 1463 w 699"/>
                <a:gd name="T101" fmla="*/ 503 h 698"/>
                <a:gd name="T102" fmla="*/ 1531 w 699"/>
                <a:gd name="T103" fmla="*/ 531 h 698"/>
                <a:gd name="T104" fmla="*/ 1477 w 699"/>
                <a:gd name="T105" fmla="*/ 636 h 698"/>
                <a:gd name="T106" fmla="*/ 1344 w 699"/>
                <a:gd name="T107" fmla="*/ 670 h 698"/>
                <a:gd name="T108" fmla="*/ 1151 w 699"/>
                <a:gd name="T109" fmla="*/ 1667 h 698"/>
                <a:gd name="T110" fmla="*/ 1208 w 699"/>
                <a:gd name="T111" fmla="*/ 1488 h 698"/>
                <a:gd name="T112" fmla="*/ 1293 w 699"/>
                <a:gd name="T113" fmla="*/ 1482 h 698"/>
                <a:gd name="T114" fmla="*/ 1412 w 699"/>
                <a:gd name="T115" fmla="*/ 1474 h 698"/>
                <a:gd name="T116" fmla="*/ 1554 w 699"/>
                <a:gd name="T117" fmla="*/ 1548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1000" fill="hold"/>
                                        <p:tgtEl>
                                          <p:spTgt spid="43010"/>
                                        </p:tgtEl>
                                        <p:attrNameLst>
                                          <p:attrName>ppt_x</p:attrName>
                                        </p:attrNameLst>
                                      </p:cBhvr>
                                      <p:tavLst>
                                        <p:tav tm="0">
                                          <p:val>
                                            <p:strVal val="0-#ppt_w/2"/>
                                          </p:val>
                                        </p:tav>
                                        <p:tav tm="100000">
                                          <p:val>
                                            <p:strVal val="#ppt_x"/>
                                          </p:val>
                                        </p:tav>
                                      </p:tavLst>
                                    </p:anim>
                                    <p:anim calcmode="lin" valueType="num">
                                      <p:cBhvr additive="base">
                                        <p:cTn id="8" dur="1000" fill="hold"/>
                                        <p:tgtEl>
                                          <p:spTgt spid="430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图片 6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0213" y="1087438"/>
            <a:ext cx="18859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1" name="Group 689"/>
          <p:cNvGrpSpPr>
            <a:grpSpLocks/>
          </p:cNvGrpSpPr>
          <p:nvPr/>
        </p:nvGrpSpPr>
        <p:grpSpPr bwMode="auto">
          <a:xfrm>
            <a:off x="9831388" y="1693863"/>
            <a:ext cx="6515100" cy="920750"/>
            <a:chOff x="0" y="0"/>
            <a:chExt cx="6515142" cy="921518"/>
          </a:xfrm>
        </p:grpSpPr>
        <p:sp>
          <p:nvSpPr>
            <p:cNvPr id="43026" name="Shape 688"/>
            <p:cNvSpPr>
              <a:spLocks noChangeArrowheads="1"/>
            </p:cNvSpPr>
            <p:nvPr/>
          </p:nvSpPr>
          <p:spPr bwMode="auto">
            <a:xfrm>
              <a:off x="50800" y="50800"/>
              <a:ext cx="6413543" cy="81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MAPS</a:t>
              </a:r>
            </a:p>
          </p:txBody>
        </p:sp>
        <p:pic>
          <p:nvPicPr>
            <p:cNvPr id="43027" name="图片 6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012" name="World_Map.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213" y="3367088"/>
            <a:ext cx="14543087" cy="9588500"/>
          </a:xfrm>
          <a:prstGeom prst="rect">
            <a:avLst/>
          </a:prstGeom>
          <a:noFill/>
          <a:ln>
            <a:noFill/>
          </a:ln>
          <a:effectLst>
            <a:outerShdw dist="55642" dir="5400000" algn="ctr" rotWithShape="0">
              <a:srgbClr val="00549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Shape 694"/>
          <p:cNvSpPr>
            <a:spLocks noChangeArrowheads="1"/>
          </p:cNvSpPr>
          <p:nvPr/>
        </p:nvSpPr>
        <p:spPr bwMode="auto">
          <a:xfrm>
            <a:off x="8212138" y="4213225"/>
            <a:ext cx="477837"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92B151"/>
                </a:solidFill>
                <a:latin typeface="FontAwesome" pitchFamily="2" charset="0"/>
                <a:sym typeface="FontAwesome" pitchFamily="2" charset="0"/>
              </a:rPr>
              <a:t></a:t>
            </a:r>
          </a:p>
        </p:txBody>
      </p:sp>
      <p:sp>
        <p:nvSpPr>
          <p:cNvPr id="43014" name="Shape 695"/>
          <p:cNvSpPr>
            <a:spLocks noChangeArrowheads="1"/>
          </p:cNvSpPr>
          <p:nvPr/>
        </p:nvSpPr>
        <p:spPr bwMode="auto">
          <a:xfrm>
            <a:off x="5156200" y="6489700"/>
            <a:ext cx="477838"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449EAF"/>
                </a:solidFill>
                <a:latin typeface="FontAwesome" pitchFamily="2" charset="0"/>
                <a:sym typeface="FontAwesome" pitchFamily="2" charset="0"/>
              </a:rPr>
              <a:t></a:t>
            </a:r>
          </a:p>
        </p:txBody>
      </p:sp>
      <p:sp>
        <p:nvSpPr>
          <p:cNvPr id="43015" name="Shape 696"/>
          <p:cNvSpPr>
            <a:spLocks noChangeArrowheads="1"/>
          </p:cNvSpPr>
          <p:nvPr/>
        </p:nvSpPr>
        <p:spPr bwMode="auto">
          <a:xfrm>
            <a:off x="10294938" y="8053388"/>
            <a:ext cx="477837"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CD6126"/>
                </a:solidFill>
                <a:latin typeface="FontAwesome" pitchFamily="2" charset="0"/>
                <a:sym typeface="FontAwesome" pitchFamily="2" charset="0"/>
              </a:rPr>
              <a:t></a:t>
            </a:r>
          </a:p>
        </p:txBody>
      </p:sp>
      <p:sp>
        <p:nvSpPr>
          <p:cNvPr id="43016" name="Shape 697"/>
          <p:cNvSpPr>
            <a:spLocks noChangeArrowheads="1"/>
          </p:cNvSpPr>
          <p:nvPr/>
        </p:nvSpPr>
        <p:spPr bwMode="auto">
          <a:xfrm>
            <a:off x="13042900" y="6489700"/>
            <a:ext cx="476250"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235F80"/>
                </a:solidFill>
                <a:latin typeface="FontAwesome" pitchFamily="2" charset="0"/>
                <a:sym typeface="FontAwesome" pitchFamily="2" charset="0"/>
              </a:rPr>
              <a:t></a:t>
            </a:r>
          </a:p>
        </p:txBody>
      </p:sp>
      <p:sp>
        <p:nvSpPr>
          <p:cNvPr id="43017" name="Shape 698"/>
          <p:cNvSpPr>
            <a:spLocks noChangeArrowheads="1"/>
          </p:cNvSpPr>
          <p:nvPr/>
        </p:nvSpPr>
        <p:spPr bwMode="auto">
          <a:xfrm>
            <a:off x="17838738" y="5727700"/>
            <a:ext cx="4762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92B151"/>
                </a:solidFill>
                <a:latin typeface="FontAwesome" pitchFamily="2" charset="0"/>
                <a:sym typeface="FontAwesome" pitchFamily="2" charset="0"/>
              </a:rPr>
              <a:t></a:t>
            </a:r>
          </a:p>
        </p:txBody>
      </p:sp>
      <p:sp>
        <p:nvSpPr>
          <p:cNvPr id="43018" name="Shape 699"/>
          <p:cNvSpPr>
            <a:spLocks noChangeArrowheads="1"/>
          </p:cNvSpPr>
          <p:nvPr/>
        </p:nvSpPr>
        <p:spPr bwMode="auto">
          <a:xfrm>
            <a:off x="17838738" y="7123113"/>
            <a:ext cx="4762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449EAF"/>
                </a:solidFill>
                <a:latin typeface="FontAwesome" pitchFamily="2" charset="0"/>
                <a:sym typeface="FontAwesome" pitchFamily="2" charset="0"/>
              </a:rPr>
              <a:t></a:t>
            </a:r>
          </a:p>
        </p:txBody>
      </p:sp>
      <p:sp>
        <p:nvSpPr>
          <p:cNvPr id="43019" name="Shape 700"/>
          <p:cNvSpPr>
            <a:spLocks noChangeArrowheads="1"/>
          </p:cNvSpPr>
          <p:nvPr/>
        </p:nvSpPr>
        <p:spPr bwMode="auto">
          <a:xfrm>
            <a:off x="17838738" y="8520113"/>
            <a:ext cx="4762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CD6126"/>
                </a:solidFill>
                <a:latin typeface="FontAwesome" pitchFamily="2" charset="0"/>
                <a:sym typeface="FontAwesome" pitchFamily="2" charset="0"/>
              </a:rPr>
              <a:t></a:t>
            </a:r>
          </a:p>
        </p:txBody>
      </p:sp>
      <p:sp>
        <p:nvSpPr>
          <p:cNvPr id="43020" name="Shape 701"/>
          <p:cNvSpPr>
            <a:spLocks noChangeArrowheads="1"/>
          </p:cNvSpPr>
          <p:nvPr/>
        </p:nvSpPr>
        <p:spPr bwMode="auto">
          <a:xfrm>
            <a:off x="17838738" y="9915525"/>
            <a:ext cx="4762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235F80"/>
                </a:solidFill>
                <a:latin typeface="FontAwesome" pitchFamily="2" charset="0"/>
                <a:sym typeface="FontAwesome" pitchFamily="2" charset="0"/>
              </a:rPr>
              <a:t></a:t>
            </a:r>
          </a:p>
        </p:txBody>
      </p:sp>
      <p:sp>
        <p:nvSpPr>
          <p:cNvPr id="43021" name="Shape 702"/>
          <p:cNvSpPr>
            <a:spLocks noChangeArrowheads="1"/>
          </p:cNvSpPr>
          <p:nvPr/>
        </p:nvSpPr>
        <p:spPr bwMode="auto">
          <a:xfrm>
            <a:off x="18556288" y="5884863"/>
            <a:ext cx="31115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0C2030"/>
                </a:solidFill>
                <a:latin typeface="Arial" pitchFamily="34" charset="0"/>
                <a:cs typeface="Arial" pitchFamily="34" charset="0"/>
                <a:sym typeface="Arial" pitchFamily="34" charset="0"/>
              </a:rPr>
              <a:t>Country 1</a:t>
            </a:r>
          </a:p>
        </p:txBody>
      </p:sp>
      <p:sp>
        <p:nvSpPr>
          <p:cNvPr id="43022" name="Shape 703"/>
          <p:cNvSpPr>
            <a:spLocks noChangeArrowheads="1"/>
          </p:cNvSpPr>
          <p:nvPr/>
        </p:nvSpPr>
        <p:spPr bwMode="auto">
          <a:xfrm>
            <a:off x="18556288" y="7280275"/>
            <a:ext cx="31115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0C2030"/>
                </a:solidFill>
                <a:latin typeface="Arial" pitchFamily="34" charset="0"/>
                <a:cs typeface="Arial" pitchFamily="34" charset="0"/>
                <a:sym typeface="Arial" pitchFamily="34" charset="0"/>
              </a:rPr>
              <a:t>Country 2</a:t>
            </a:r>
          </a:p>
        </p:txBody>
      </p:sp>
      <p:sp>
        <p:nvSpPr>
          <p:cNvPr id="43023" name="Shape 704"/>
          <p:cNvSpPr>
            <a:spLocks noChangeArrowheads="1"/>
          </p:cNvSpPr>
          <p:nvPr/>
        </p:nvSpPr>
        <p:spPr bwMode="auto">
          <a:xfrm>
            <a:off x="18556288" y="8677275"/>
            <a:ext cx="31115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0C2030"/>
                </a:solidFill>
                <a:latin typeface="Arial" pitchFamily="34" charset="0"/>
                <a:cs typeface="Arial" pitchFamily="34" charset="0"/>
                <a:sym typeface="Arial" pitchFamily="34" charset="0"/>
              </a:rPr>
              <a:t>Country 3</a:t>
            </a:r>
          </a:p>
        </p:txBody>
      </p:sp>
      <p:sp>
        <p:nvSpPr>
          <p:cNvPr id="43024" name="Shape 705"/>
          <p:cNvSpPr>
            <a:spLocks noChangeArrowheads="1"/>
          </p:cNvSpPr>
          <p:nvPr/>
        </p:nvSpPr>
        <p:spPr bwMode="auto">
          <a:xfrm>
            <a:off x="18556288" y="10072688"/>
            <a:ext cx="3111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0C2030"/>
                </a:solidFill>
                <a:latin typeface="Arial" pitchFamily="34" charset="0"/>
                <a:cs typeface="Arial" pitchFamily="34" charset="0"/>
                <a:sym typeface="Arial" pitchFamily="34" charset="0"/>
              </a:rPr>
              <a:t>Country 4</a:t>
            </a:r>
          </a:p>
        </p:txBody>
      </p:sp>
      <p:sp>
        <p:nvSpPr>
          <p:cNvPr id="43025" name="Freeform 37"/>
          <p:cNvSpPr>
            <a:spLocks noEditPoints="1" noChangeArrowheads="1"/>
          </p:cNvSpPr>
          <p:nvPr/>
        </p:nvSpPr>
        <p:spPr bwMode="auto">
          <a:xfrm>
            <a:off x="8401050" y="1562100"/>
            <a:ext cx="1258888" cy="1257300"/>
          </a:xfrm>
          <a:custGeom>
            <a:avLst/>
            <a:gdLst>
              <a:gd name="T0" fmla="*/ 277352 w 699"/>
              <a:gd name="T1" fmla="*/ 108077 h 698"/>
              <a:gd name="T2" fmla="*/ 7204 w 699"/>
              <a:gd name="T3" fmla="*/ 533182 h 698"/>
              <a:gd name="T4" fmla="*/ 48627 w 699"/>
              <a:gd name="T5" fmla="*/ 873625 h 698"/>
              <a:gd name="T6" fmla="*/ 471858 w 699"/>
              <a:gd name="T7" fmla="*/ 1235685 h 698"/>
              <a:gd name="T8" fmla="*/ 815846 w 699"/>
              <a:gd name="T9" fmla="*/ 1230281 h 698"/>
              <a:gd name="T10" fmla="*/ 1219266 w 699"/>
              <a:gd name="T11" fmla="*/ 843003 h 698"/>
              <a:gd name="T12" fmla="*/ 1242679 w 699"/>
              <a:gd name="T13" fmla="*/ 500758 h 698"/>
              <a:gd name="T14" fmla="*/ 929308 w 699"/>
              <a:gd name="T15" fmla="*/ 75654 h 698"/>
              <a:gd name="T16" fmla="*/ 860870 w 699"/>
              <a:gd name="T17" fmla="*/ 421502 h 698"/>
              <a:gd name="T18" fmla="*/ 887885 w 699"/>
              <a:gd name="T19" fmla="*/ 434111 h 698"/>
              <a:gd name="T20" fmla="*/ 844662 w 699"/>
              <a:gd name="T21" fmla="*/ 484547 h 698"/>
              <a:gd name="T22" fmla="*/ 794234 w 699"/>
              <a:gd name="T23" fmla="*/ 536784 h 698"/>
              <a:gd name="T24" fmla="*/ 763617 w 699"/>
              <a:gd name="T25" fmla="*/ 569207 h 698"/>
              <a:gd name="T26" fmla="*/ 722195 w 699"/>
              <a:gd name="T27" fmla="*/ 630451 h 698"/>
              <a:gd name="T28" fmla="*/ 727598 w 699"/>
              <a:gd name="T29" fmla="*/ 722317 h 698"/>
              <a:gd name="T30" fmla="*/ 666364 w 699"/>
              <a:gd name="T31" fmla="*/ 668278 h 698"/>
              <a:gd name="T32" fmla="*/ 606932 w 699"/>
              <a:gd name="T33" fmla="*/ 675484 h 698"/>
              <a:gd name="T34" fmla="*/ 536693 w 699"/>
              <a:gd name="T35" fmla="*/ 731323 h 698"/>
              <a:gd name="T36" fmla="*/ 610534 w 699"/>
              <a:gd name="T37" fmla="*/ 805176 h 698"/>
              <a:gd name="T38" fmla="*/ 637548 w 699"/>
              <a:gd name="T39" fmla="*/ 823189 h 698"/>
              <a:gd name="T40" fmla="*/ 686175 w 699"/>
              <a:gd name="T41" fmla="*/ 859215 h 698"/>
              <a:gd name="T42" fmla="*/ 686175 w 699"/>
              <a:gd name="T43" fmla="*/ 909651 h 698"/>
              <a:gd name="T44" fmla="*/ 714991 w 699"/>
              <a:gd name="T45" fmla="*/ 963690 h 698"/>
              <a:gd name="T46" fmla="*/ 624942 w 699"/>
              <a:gd name="T47" fmla="*/ 886234 h 698"/>
              <a:gd name="T48" fmla="*/ 536693 w 699"/>
              <a:gd name="T49" fmla="*/ 852010 h 698"/>
              <a:gd name="T50" fmla="*/ 428634 w 699"/>
              <a:gd name="T51" fmla="*/ 743933 h 698"/>
              <a:gd name="T52" fmla="*/ 371003 w 699"/>
              <a:gd name="T53" fmla="*/ 675484 h 698"/>
              <a:gd name="T54" fmla="*/ 380008 w 699"/>
              <a:gd name="T55" fmla="*/ 716913 h 698"/>
              <a:gd name="T56" fmla="*/ 343988 w 699"/>
              <a:gd name="T57" fmla="*/ 680887 h 698"/>
              <a:gd name="T58" fmla="*/ 266546 w 699"/>
              <a:gd name="T59" fmla="*/ 560201 h 698"/>
              <a:gd name="T60" fmla="*/ 244934 w 699"/>
              <a:gd name="T61" fmla="*/ 471938 h 698"/>
              <a:gd name="T62" fmla="*/ 266546 w 699"/>
              <a:gd name="T63" fmla="*/ 425104 h 698"/>
              <a:gd name="T64" fmla="*/ 199909 w 699"/>
              <a:gd name="T65" fmla="*/ 372867 h 698"/>
              <a:gd name="T66" fmla="*/ 320575 w 699"/>
              <a:gd name="T67" fmla="*/ 205347 h 698"/>
              <a:gd name="T68" fmla="*/ 455649 w 699"/>
              <a:gd name="T69" fmla="*/ 162116 h 698"/>
              <a:gd name="T70" fmla="*/ 396217 w 699"/>
              <a:gd name="T71" fmla="*/ 165719 h 698"/>
              <a:gd name="T72" fmla="*/ 504276 w 699"/>
              <a:gd name="T73" fmla="*/ 171122 h 698"/>
              <a:gd name="T74" fmla="*/ 558305 w 699"/>
              <a:gd name="T75" fmla="*/ 167520 h 698"/>
              <a:gd name="T76" fmla="*/ 547499 w 699"/>
              <a:gd name="T77" fmla="*/ 129693 h 698"/>
              <a:gd name="T78" fmla="*/ 606932 w 699"/>
              <a:gd name="T79" fmla="*/ 149507 h 698"/>
              <a:gd name="T80" fmla="*/ 657359 w 699"/>
              <a:gd name="T81" fmla="*/ 176526 h 698"/>
              <a:gd name="T82" fmla="*/ 705986 w 699"/>
              <a:gd name="T83" fmla="*/ 156712 h 698"/>
              <a:gd name="T84" fmla="*/ 686175 w 699"/>
              <a:gd name="T85" fmla="*/ 189135 h 698"/>
              <a:gd name="T86" fmla="*/ 601529 w 699"/>
              <a:gd name="T87" fmla="*/ 223360 h 698"/>
              <a:gd name="T88" fmla="*/ 588922 w 699"/>
              <a:gd name="T89" fmla="*/ 306219 h 698"/>
              <a:gd name="T90" fmla="*/ 695180 w 699"/>
              <a:gd name="T91" fmla="*/ 336841 h 698"/>
              <a:gd name="T92" fmla="*/ 749209 w 699"/>
              <a:gd name="T93" fmla="*/ 376469 h 698"/>
              <a:gd name="T94" fmla="*/ 758214 w 699"/>
              <a:gd name="T95" fmla="*/ 270193 h 698"/>
              <a:gd name="T96" fmla="*/ 839259 w 699"/>
              <a:gd name="T97" fmla="*/ 268392 h 698"/>
              <a:gd name="T98" fmla="*/ 851866 w 699"/>
              <a:gd name="T99" fmla="*/ 300815 h 698"/>
              <a:gd name="T100" fmla="*/ 929308 w 699"/>
              <a:gd name="T101" fmla="*/ 318828 h 698"/>
              <a:gd name="T102" fmla="*/ 972532 w 699"/>
              <a:gd name="T103" fmla="*/ 336841 h 698"/>
              <a:gd name="T104" fmla="*/ 938313 w 699"/>
              <a:gd name="T105" fmla="*/ 403489 h 698"/>
              <a:gd name="T106" fmla="*/ 853667 w 699"/>
              <a:gd name="T107" fmla="*/ 425104 h 698"/>
              <a:gd name="T108" fmla="*/ 731200 w 699"/>
              <a:gd name="T109" fmla="*/ 1057357 h 698"/>
              <a:gd name="T110" fmla="*/ 767219 w 699"/>
              <a:gd name="T111" fmla="*/ 943876 h 698"/>
              <a:gd name="T112" fmla="*/ 821249 w 699"/>
              <a:gd name="T113" fmla="*/ 940273 h 698"/>
              <a:gd name="T114" fmla="*/ 896890 w 699"/>
              <a:gd name="T115" fmla="*/ 934869 h 698"/>
              <a:gd name="T116" fmla="*/ 986939 w 699"/>
              <a:gd name="T117" fmla="*/ 981703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World_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3263" y="2403475"/>
            <a:ext cx="16473487" cy="10861675"/>
          </a:xfrm>
          <a:prstGeom prst="rect">
            <a:avLst/>
          </a:prstGeom>
          <a:noFill/>
          <a:ln>
            <a:noFill/>
          </a:ln>
          <a:effectLst>
            <a:outerShdw dist="55642" dir="5400000" algn="ctr" rotWithShape="0">
              <a:srgbClr val="00549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Shape 714"/>
          <p:cNvSpPr>
            <a:spLocks/>
          </p:cNvSpPr>
          <p:nvPr/>
        </p:nvSpPr>
        <p:spPr bwMode="auto">
          <a:xfrm>
            <a:off x="6516688" y="4940300"/>
            <a:ext cx="3835400" cy="3835400"/>
          </a:xfrm>
          <a:custGeom>
            <a:avLst/>
            <a:gdLst>
              <a:gd name="T0" fmla="*/ 3273509 w 19679"/>
              <a:gd name="T1" fmla="*/ 561696 h 19679"/>
              <a:gd name="T2" fmla="*/ 3273509 w 19679"/>
              <a:gd name="T3" fmla="*/ 3273509 h 19679"/>
              <a:gd name="T4" fmla="*/ 561696 w 19679"/>
              <a:gd name="T5" fmla="*/ 3273509 h 19679"/>
              <a:gd name="T6" fmla="*/ 561696 w 19679"/>
              <a:gd name="T7" fmla="*/ 561696 h 19679"/>
              <a:gd name="T8" fmla="*/ 3273509 w 19679"/>
              <a:gd name="T9" fmla="*/ 561696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49EAF">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4036" name="Shape 715"/>
          <p:cNvSpPr>
            <a:spLocks/>
          </p:cNvSpPr>
          <p:nvPr/>
        </p:nvSpPr>
        <p:spPr bwMode="auto">
          <a:xfrm>
            <a:off x="11171238" y="7826375"/>
            <a:ext cx="3836987" cy="3835400"/>
          </a:xfrm>
          <a:custGeom>
            <a:avLst/>
            <a:gdLst>
              <a:gd name="T0" fmla="*/ 3274863 w 19679"/>
              <a:gd name="T1" fmla="*/ 561696 h 19679"/>
              <a:gd name="T2" fmla="*/ 3274863 w 19679"/>
              <a:gd name="T3" fmla="*/ 3273509 h 19679"/>
              <a:gd name="T4" fmla="*/ 561929 w 19679"/>
              <a:gd name="T5" fmla="*/ 3273509 h 19679"/>
              <a:gd name="T6" fmla="*/ 561929 w 19679"/>
              <a:gd name="T7" fmla="*/ 561696 h 19679"/>
              <a:gd name="T8" fmla="*/ 3274863 w 19679"/>
              <a:gd name="T9" fmla="*/ 561696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662C">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4037" name="Shape 716"/>
          <p:cNvSpPr>
            <a:spLocks/>
          </p:cNvSpPr>
          <p:nvPr/>
        </p:nvSpPr>
        <p:spPr bwMode="auto">
          <a:xfrm>
            <a:off x="15825788" y="4400550"/>
            <a:ext cx="3836987" cy="3836988"/>
          </a:xfrm>
          <a:custGeom>
            <a:avLst/>
            <a:gdLst>
              <a:gd name="T0" fmla="*/ 3274863 w 19679"/>
              <a:gd name="T1" fmla="*/ 561929 h 19679"/>
              <a:gd name="T2" fmla="*/ 3274863 w 19679"/>
              <a:gd name="T3" fmla="*/ 3274864 h 19679"/>
              <a:gd name="T4" fmla="*/ 561929 w 19679"/>
              <a:gd name="T5" fmla="*/ 3274864 h 19679"/>
              <a:gd name="T6" fmla="*/ 561929 w 19679"/>
              <a:gd name="T7" fmla="*/ 561929 h 19679"/>
              <a:gd name="T8" fmla="*/ 3274863 w 19679"/>
              <a:gd name="T9" fmla="*/ 561929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4D737">
              <a:alpha val="78038"/>
            </a:srgb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4038" name="Shape 717"/>
          <p:cNvSpPr>
            <a:spLocks noChangeArrowheads="1"/>
          </p:cNvSpPr>
          <p:nvPr/>
        </p:nvSpPr>
        <p:spPr bwMode="auto">
          <a:xfrm>
            <a:off x="6943725" y="6276975"/>
            <a:ext cx="298132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F3F5F9"/>
                </a:solidFill>
                <a:latin typeface="Arial" pitchFamily="34" charset="0"/>
                <a:cs typeface="Arial" pitchFamily="34" charset="0"/>
                <a:sym typeface="Arial" pitchFamily="34" charset="0"/>
              </a:rPr>
              <a:t>Lorem Ipsum is simply dummy text of the printing and typesetting industry. Lorem Ipsum has been the</a:t>
            </a:r>
          </a:p>
        </p:txBody>
      </p:sp>
      <p:sp>
        <p:nvSpPr>
          <p:cNvPr id="44039" name="Shape 718"/>
          <p:cNvSpPr>
            <a:spLocks noChangeArrowheads="1"/>
          </p:cNvSpPr>
          <p:nvPr/>
        </p:nvSpPr>
        <p:spPr bwMode="auto">
          <a:xfrm>
            <a:off x="11598275" y="9164638"/>
            <a:ext cx="2981325"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F3F5F9"/>
                </a:solidFill>
                <a:latin typeface="Arial" pitchFamily="34" charset="0"/>
                <a:cs typeface="Arial" pitchFamily="34" charset="0"/>
                <a:sym typeface="Arial" pitchFamily="34" charset="0"/>
              </a:rPr>
              <a:t>Lorem Ipsum is simply dummy text of the printing and typesetting industry. Lorem Ipsum has been the</a:t>
            </a:r>
          </a:p>
        </p:txBody>
      </p:sp>
      <p:sp>
        <p:nvSpPr>
          <p:cNvPr id="44040" name="Shape 719"/>
          <p:cNvSpPr>
            <a:spLocks noChangeArrowheads="1"/>
          </p:cNvSpPr>
          <p:nvPr/>
        </p:nvSpPr>
        <p:spPr bwMode="auto">
          <a:xfrm>
            <a:off x="16252825" y="5738813"/>
            <a:ext cx="2981325"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05493"/>
                </a:solidFill>
                <a:latin typeface="Arial" pitchFamily="34" charset="0"/>
                <a:cs typeface="Arial" pitchFamily="34" charset="0"/>
                <a:sym typeface="Arial" pitchFamily="34" charset="0"/>
              </a:rPr>
              <a:t>Lorem Ipsum is simply dummy text of the printing and typesetting industry. Lorem Ipsum has been the</a:t>
            </a:r>
          </a:p>
        </p:txBody>
      </p:sp>
      <p:pic>
        <p:nvPicPr>
          <p:cNvPr id="44041" name="图片 6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213" y="1087438"/>
            <a:ext cx="188595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4042" name="Group 689"/>
          <p:cNvGrpSpPr>
            <a:grpSpLocks/>
          </p:cNvGrpSpPr>
          <p:nvPr/>
        </p:nvGrpSpPr>
        <p:grpSpPr bwMode="auto">
          <a:xfrm>
            <a:off x="9831388" y="1693863"/>
            <a:ext cx="6515100" cy="920750"/>
            <a:chOff x="0" y="0"/>
            <a:chExt cx="6515142" cy="921518"/>
          </a:xfrm>
        </p:grpSpPr>
        <p:sp>
          <p:nvSpPr>
            <p:cNvPr id="44044" name="Shape 688"/>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MAPS</a:t>
              </a:r>
            </a:p>
          </p:txBody>
        </p:sp>
        <p:pic>
          <p:nvPicPr>
            <p:cNvPr id="44045" name="图片 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4043" name="Freeform 37"/>
          <p:cNvSpPr>
            <a:spLocks noEditPoints="1" noChangeArrowheads="1"/>
          </p:cNvSpPr>
          <p:nvPr/>
        </p:nvSpPr>
        <p:spPr bwMode="auto">
          <a:xfrm>
            <a:off x="8401050" y="1562100"/>
            <a:ext cx="1258888" cy="1257300"/>
          </a:xfrm>
          <a:custGeom>
            <a:avLst/>
            <a:gdLst>
              <a:gd name="T0" fmla="*/ 277352 w 699"/>
              <a:gd name="T1" fmla="*/ 108077 h 698"/>
              <a:gd name="T2" fmla="*/ 7204 w 699"/>
              <a:gd name="T3" fmla="*/ 533182 h 698"/>
              <a:gd name="T4" fmla="*/ 48627 w 699"/>
              <a:gd name="T5" fmla="*/ 873625 h 698"/>
              <a:gd name="T6" fmla="*/ 471858 w 699"/>
              <a:gd name="T7" fmla="*/ 1235685 h 698"/>
              <a:gd name="T8" fmla="*/ 815846 w 699"/>
              <a:gd name="T9" fmla="*/ 1230281 h 698"/>
              <a:gd name="T10" fmla="*/ 1219266 w 699"/>
              <a:gd name="T11" fmla="*/ 843003 h 698"/>
              <a:gd name="T12" fmla="*/ 1242679 w 699"/>
              <a:gd name="T13" fmla="*/ 500758 h 698"/>
              <a:gd name="T14" fmla="*/ 929308 w 699"/>
              <a:gd name="T15" fmla="*/ 75654 h 698"/>
              <a:gd name="T16" fmla="*/ 860870 w 699"/>
              <a:gd name="T17" fmla="*/ 421502 h 698"/>
              <a:gd name="T18" fmla="*/ 887885 w 699"/>
              <a:gd name="T19" fmla="*/ 434111 h 698"/>
              <a:gd name="T20" fmla="*/ 844662 w 699"/>
              <a:gd name="T21" fmla="*/ 484547 h 698"/>
              <a:gd name="T22" fmla="*/ 794234 w 699"/>
              <a:gd name="T23" fmla="*/ 536784 h 698"/>
              <a:gd name="T24" fmla="*/ 763617 w 699"/>
              <a:gd name="T25" fmla="*/ 569207 h 698"/>
              <a:gd name="T26" fmla="*/ 722195 w 699"/>
              <a:gd name="T27" fmla="*/ 630451 h 698"/>
              <a:gd name="T28" fmla="*/ 727598 w 699"/>
              <a:gd name="T29" fmla="*/ 722317 h 698"/>
              <a:gd name="T30" fmla="*/ 666364 w 699"/>
              <a:gd name="T31" fmla="*/ 668278 h 698"/>
              <a:gd name="T32" fmla="*/ 606932 w 699"/>
              <a:gd name="T33" fmla="*/ 675484 h 698"/>
              <a:gd name="T34" fmla="*/ 536693 w 699"/>
              <a:gd name="T35" fmla="*/ 731323 h 698"/>
              <a:gd name="T36" fmla="*/ 610534 w 699"/>
              <a:gd name="T37" fmla="*/ 805176 h 698"/>
              <a:gd name="T38" fmla="*/ 637548 w 699"/>
              <a:gd name="T39" fmla="*/ 823189 h 698"/>
              <a:gd name="T40" fmla="*/ 686175 w 699"/>
              <a:gd name="T41" fmla="*/ 859215 h 698"/>
              <a:gd name="T42" fmla="*/ 686175 w 699"/>
              <a:gd name="T43" fmla="*/ 909651 h 698"/>
              <a:gd name="T44" fmla="*/ 714991 w 699"/>
              <a:gd name="T45" fmla="*/ 963690 h 698"/>
              <a:gd name="T46" fmla="*/ 624942 w 699"/>
              <a:gd name="T47" fmla="*/ 886234 h 698"/>
              <a:gd name="T48" fmla="*/ 536693 w 699"/>
              <a:gd name="T49" fmla="*/ 852010 h 698"/>
              <a:gd name="T50" fmla="*/ 428634 w 699"/>
              <a:gd name="T51" fmla="*/ 743933 h 698"/>
              <a:gd name="T52" fmla="*/ 371003 w 699"/>
              <a:gd name="T53" fmla="*/ 675484 h 698"/>
              <a:gd name="T54" fmla="*/ 380008 w 699"/>
              <a:gd name="T55" fmla="*/ 716913 h 698"/>
              <a:gd name="T56" fmla="*/ 343988 w 699"/>
              <a:gd name="T57" fmla="*/ 680887 h 698"/>
              <a:gd name="T58" fmla="*/ 266546 w 699"/>
              <a:gd name="T59" fmla="*/ 560201 h 698"/>
              <a:gd name="T60" fmla="*/ 244934 w 699"/>
              <a:gd name="T61" fmla="*/ 471938 h 698"/>
              <a:gd name="T62" fmla="*/ 266546 w 699"/>
              <a:gd name="T63" fmla="*/ 425104 h 698"/>
              <a:gd name="T64" fmla="*/ 199909 w 699"/>
              <a:gd name="T65" fmla="*/ 372867 h 698"/>
              <a:gd name="T66" fmla="*/ 320575 w 699"/>
              <a:gd name="T67" fmla="*/ 205347 h 698"/>
              <a:gd name="T68" fmla="*/ 455649 w 699"/>
              <a:gd name="T69" fmla="*/ 162116 h 698"/>
              <a:gd name="T70" fmla="*/ 396217 w 699"/>
              <a:gd name="T71" fmla="*/ 165719 h 698"/>
              <a:gd name="T72" fmla="*/ 504276 w 699"/>
              <a:gd name="T73" fmla="*/ 171122 h 698"/>
              <a:gd name="T74" fmla="*/ 558305 w 699"/>
              <a:gd name="T75" fmla="*/ 167520 h 698"/>
              <a:gd name="T76" fmla="*/ 547499 w 699"/>
              <a:gd name="T77" fmla="*/ 129693 h 698"/>
              <a:gd name="T78" fmla="*/ 606932 w 699"/>
              <a:gd name="T79" fmla="*/ 149507 h 698"/>
              <a:gd name="T80" fmla="*/ 657359 w 699"/>
              <a:gd name="T81" fmla="*/ 176526 h 698"/>
              <a:gd name="T82" fmla="*/ 705986 w 699"/>
              <a:gd name="T83" fmla="*/ 156712 h 698"/>
              <a:gd name="T84" fmla="*/ 686175 w 699"/>
              <a:gd name="T85" fmla="*/ 189135 h 698"/>
              <a:gd name="T86" fmla="*/ 601529 w 699"/>
              <a:gd name="T87" fmla="*/ 223360 h 698"/>
              <a:gd name="T88" fmla="*/ 588922 w 699"/>
              <a:gd name="T89" fmla="*/ 306219 h 698"/>
              <a:gd name="T90" fmla="*/ 695180 w 699"/>
              <a:gd name="T91" fmla="*/ 336841 h 698"/>
              <a:gd name="T92" fmla="*/ 749209 w 699"/>
              <a:gd name="T93" fmla="*/ 376469 h 698"/>
              <a:gd name="T94" fmla="*/ 758214 w 699"/>
              <a:gd name="T95" fmla="*/ 270193 h 698"/>
              <a:gd name="T96" fmla="*/ 839259 w 699"/>
              <a:gd name="T97" fmla="*/ 268392 h 698"/>
              <a:gd name="T98" fmla="*/ 851866 w 699"/>
              <a:gd name="T99" fmla="*/ 300815 h 698"/>
              <a:gd name="T100" fmla="*/ 929308 w 699"/>
              <a:gd name="T101" fmla="*/ 318828 h 698"/>
              <a:gd name="T102" fmla="*/ 972532 w 699"/>
              <a:gd name="T103" fmla="*/ 336841 h 698"/>
              <a:gd name="T104" fmla="*/ 938313 w 699"/>
              <a:gd name="T105" fmla="*/ 403489 h 698"/>
              <a:gd name="T106" fmla="*/ 853667 w 699"/>
              <a:gd name="T107" fmla="*/ 425104 h 698"/>
              <a:gd name="T108" fmla="*/ 731200 w 699"/>
              <a:gd name="T109" fmla="*/ 1057357 h 698"/>
              <a:gd name="T110" fmla="*/ 767219 w 699"/>
              <a:gd name="T111" fmla="*/ 943876 h 698"/>
              <a:gd name="T112" fmla="*/ 821249 w 699"/>
              <a:gd name="T113" fmla="*/ 940273 h 698"/>
              <a:gd name="T114" fmla="*/ 896890 w 699"/>
              <a:gd name="T115" fmla="*/ 934869 h 698"/>
              <a:gd name="T116" fmla="*/ 986939 w 699"/>
              <a:gd name="T117" fmla="*/ 981703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europ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3300" y="3189288"/>
            <a:ext cx="14752638" cy="9043987"/>
          </a:xfrm>
          <a:prstGeom prst="rect">
            <a:avLst/>
          </a:prstGeom>
          <a:noFill/>
          <a:ln>
            <a:noFill/>
          </a:ln>
          <a:effectLst>
            <a:outerShdw dist="49563" dir="5400000" algn="ctr" rotWithShape="0">
              <a:srgbClr val="00549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Shape 728"/>
          <p:cNvSpPr>
            <a:spLocks noChangeArrowheads="1"/>
          </p:cNvSpPr>
          <p:nvPr/>
        </p:nvSpPr>
        <p:spPr bwMode="auto">
          <a:xfrm>
            <a:off x="14039850" y="5830888"/>
            <a:ext cx="476250"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CD6126"/>
                </a:solidFill>
                <a:latin typeface="FontAwesome" pitchFamily="2" charset="0"/>
                <a:sym typeface="FontAwesome" pitchFamily="2" charset="0"/>
              </a:rPr>
              <a:t></a:t>
            </a:r>
          </a:p>
        </p:txBody>
      </p:sp>
      <p:sp>
        <p:nvSpPr>
          <p:cNvPr id="45060" name="Shape 729"/>
          <p:cNvSpPr>
            <a:spLocks noChangeArrowheads="1"/>
          </p:cNvSpPr>
          <p:nvPr/>
        </p:nvSpPr>
        <p:spPr bwMode="auto">
          <a:xfrm>
            <a:off x="7826375" y="7342188"/>
            <a:ext cx="477838"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47AD93"/>
                </a:solidFill>
                <a:latin typeface="FontAwesome" pitchFamily="2" charset="0"/>
                <a:sym typeface="FontAwesome" pitchFamily="2" charset="0"/>
              </a:rPr>
              <a:t></a:t>
            </a:r>
          </a:p>
        </p:txBody>
      </p:sp>
      <p:sp>
        <p:nvSpPr>
          <p:cNvPr id="45061" name="Shape 730"/>
          <p:cNvSpPr>
            <a:spLocks/>
          </p:cNvSpPr>
          <p:nvPr/>
        </p:nvSpPr>
        <p:spPr bwMode="auto">
          <a:xfrm>
            <a:off x="11426825" y="9509125"/>
            <a:ext cx="454025" cy="454025"/>
          </a:xfrm>
          <a:custGeom>
            <a:avLst/>
            <a:gdLst>
              <a:gd name="T0" fmla="*/ 387510 w 19679"/>
              <a:gd name="T1" fmla="*/ 66492 h 19679"/>
              <a:gd name="T2" fmla="*/ 387510 w 19679"/>
              <a:gd name="T3" fmla="*/ 387510 h 19679"/>
              <a:gd name="T4" fmla="*/ 66492 w 19679"/>
              <a:gd name="T5" fmla="*/ 387510 h 19679"/>
              <a:gd name="T6" fmla="*/ 66492 w 19679"/>
              <a:gd name="T7" fmla="*/ 66492 h 19679"/>
              <a:gd name="T8" fmla="*/ 387510 w 19679"/>
              <a:gd name="T9" fmla="*/ 66492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95B2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5062" name="Shape 731"/>
          <p:cNvSpPr>
            <a:spLocks noChangeArrowheads="1"/>
          </p:cNvSpPr>
          <p:nvPr/>
        </p:nvSpPr>
        <p:spPr bwMode="auto">
          <a:xfrm>
            <a:off x="12015788" y="9525000"/>
            <a:ext cx="755650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5063" name="Shape 732"/>
          <p:cNvSpPr>
            <a:spLocks/>
          </p:cNvSpPr>
          <p:nvPr/>
        </p:nvSpPr>
        <p:spPr bwMode="auto">
          <a:xfrm>
            <a:off x="11426825" y="10340975"/>
            <a:ext cx="454025" cy="452438"/>
          </a:xfrm>
          <a:custGeom>
            <a:avLst/>
            <a:gdLst>
              <a:gd name="T0" fmla="*/ 387510 w 19679"/>
              <a:gd name="T1" fmla="*/ 66260 h 19679"/>
              <a:gd name="T2" fmla="*/ 387510 w 19679"/>
              <a:gd name="T3" fmla="*/ 386155 h 19679"/>
              <a:gd name="T4" fmla="*/ 66492 w 19679"/>
              <a:gd name="T5" fmla="*/ 386155 h 19679"/>
              <a:gd name="T6" fmla="*/ 66492 w 19679"/>
              <a:gd name="T7" fmla="*/ 66260 h 19679"/>
              <a:gd name="T8" fmla="*/ 387510 w 19679"/>
              <a:gd name="T9" fmla="*/ 66260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7AD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45064" name="Shape 733"/>
          <p:cNvSpPr>
            <a:spLocks noChangeArrowheads="1"/>
          </p:cNvSpPr>
          <p:nvPr/>
        </p:nvSpPr>
        <p:spPr bwMode="auto">
          <a:xfrm>
            <a:off x="12015788" y="10355263"/>
            <a:ext cx="7556500"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pic>
        <p:nvPicPr>
          <p:cNvPr id="45065" name="图片 6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213" y="1087438"/>
            <a:ext cx="188595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5066" name="Group 689"/>
          <p:cNvGrpSpPr>
            <a:grpSpLocks/>
          </p:cNvGrpSpPr>
          <p:nvPr/>
        </p:nvGrpSpPr>
        <p:grpSpPr bwMode="auto">
          <a:xfrm>
            <a:off x="9831388" y="1693863"/>
            <a:ext cx="6515100" cy="920750"/>
            <a:chOff x="0" y="0"/>
            <a:chExt cx="6515142" cy="921518"/>
          </a:xfrm>
        </p:grpSpPr>
        <p:sp>
          <p:nvSpPr>
            <p:cNvPr id="45068" name="Shape 688"/>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MAPS</a:t>
              </a:r>
            </a:p>
          </p:txBody>
        </p:sp>
        <p:pic>
          <p:nvPicPr>
            <p:cNvPr id="45069" name="图片 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5067" name="Freeform 37"/>
          <p:cNvSpPr>
            <a:spLocks noEditPoints="1" noChangeArrowheads="1"/>
          </p:cNvSpPr>
          <p:nvPr/>
        </p:nvSpPr>
        <p:spPr bwMode="auto">
          <a:xfrm>
            <a:off x="8401050" y="1562100"/>
            <a:ext cx="1258888" cy="1257300"/>
          </a:xfrm>
          <a:custGeom>
            <a:avLst/>
            <a:gdLst>
              <a:gd name="T0" fmla="*/ 277352 w 699"/>
              <a:gd name="T1" fmla="*/ 108077 h 698"/>
              <a:gd name="T2" fmla="*/ 7204 w 699"/>
              <a:gd name="T3" fmla="*/ 533182 h 698"/>
              <a:gd name="T4" fmla="*/ 48627 w 699"/>
              <a:gd name="T5" fmla="*/ 873625 h 698"/>
              <a:gd name="T6" fmla="*/ 471858 w 699"/>
              <a:gd name="T7" fmla="*/ 1235685 h 698"/>
              <a:gd name="T8" fmla="*/ 815846 w 699"/>
              <a:gd name="T9" fmla="*/ 1230281 h 698"/>
              <a:gd name="T10" fmla="*/ 1219266 w 699"/>
              <a:gd name="T11" fmla="*/ 843003 h 698"/>
              <a:gd name="T12" fmla="*/ 1242679 w 699"/>
              <a:gd name="T13" fmla="*/ 500758 h 698"/>
              <a:gd name="T14" fmla="*/ 929308 w 699"/>
              <a:gd name="T15" fmla="*/ 75654 h 698"/>
              <a:gd name="T16" fmla="*/ 860870 w 699"/>
              <a:gd name="T17" fmla="*/ 421502 h 698"/>
              <a:gd name="T18" fmla="*/ 887885 w 699"/>
              <a:gd name="T19" fmla="*/ 434111 h 698"/>
              <a:gd name="T20" fmla="*/ 844662 w 699"/>
              <a:gd name="T21" fmla="*/ 484547 h 698"/>
              <a:gd name="T22" fmla="*/ 794234 w 699"/>
              <a:gd name="T23" fmla="*/ 536784 h 698"/>
              <a:gd name="T24" fmla="*/ 763617 w 699"/>
              <a:gd name="T25" fmla="*/ 569207 h 698"/>
              <a:gd name="T26" fmla="*/ 722195 w 699"/>
              <a:gd name="T27" fmla="*/ 630451 h 698"/>
              <a:gd name="T28" fmla="*/ 727598 w 699"/>
              <a:gd name="T29" fmla="*/ 722317 h 698"/>
              <a:gd name="T30" fmla="*/ 666364 w 699"/>
              <a:gd name="T31" fmla="*/ 668278 h 698"/>
              <a:gd name="T32" fmla="*/ 606932 w 699"/>
              <a:gd name="T33" fmla="*/ 675484 h 698"/>
              <a:gd name="T34" fmla="*/ 536693 w 699"/>
              <a:gd name="T35" fmla="*/ 731323 h 698"/>
              <a:gd name="T36" fmla="*/ 610534 w 699"/>
              <a:gd name="T37" fmla="*/ 805176 h 698"/>
              <a:gd name="T38" fmla="*/ 637548 w 699"/>
              <a:gd name="T39" fmla="*/ 823189 h 698"/>
              <a:gd name="T40" fmla="*/ 686175 w 699"/>
              <a:gd name="T41" fmla="*/ 859215 h 698"/>
              <a:gd name="T42" fmla="*/ 686175 w 699"/>
              <a:gd name="T43" fmla="*/ 909651 h 698"/>
              <a:gd name="T44" fmla="*/ 714991 w 699"/>
              <a:gd name="T45" fmla="*/ 963690 h 698"/>
              <a:gd name="T46" fmla="*/ 624942 w 699"/>
              <a:gd name="T47" fmla="*/ 886234 h 698"/>
              <a:gd name="T48" fmla="*/ 536693 w 699"/>
              <a:gd name="T49" fmla="*/ 852010 h 698"/>
              <a:gd name="T50" fmla="*/ 428634 w 699"/>
              <a:gd name="T51" fmla="*/ 743933 h 698"/>
              <a:gd name="T52" fmla="*/ 371003 w 699"/>
              <a:gd name="T53" fmla="*/ 675484 h 698"/>
              <a:gd name="T54" fmla="*/ 380008 w 699"/>
              <a:gd name="T55" fmla="*/ 716913 h 698"/>
              <a:gd name="T56" fmla="*/ 343988 w 699"/>
              <a:gd name="T57" fmla="*/ 680887 h 698"/>
              <a:gd name="T58" fmla="*/ 266546 w 699"/>
              <a:gd name="T59" fmla="*/ 560201 h 698"/>
              <a:gd name="T60" fmla="*/ 244934 w 699"/>
              <a:gd name="T61" fmla="*/ 471938 h 698"/>
              <a:gd name="T62" fmla="*/ 266546 w 699"/>
              <a:gd name="T63" fmla="*/ 425104 h 698"/>
              <a:gd name="T64" fmla="*/ 199909 w 699"/>
              <a:gd name="T65" fmla="*/ 372867 h 698"/>
              <a:gd name="T66" fmla="*/ 320575 w 699"/>
              <a:gd name="T67" fmla="*/ 205347 h 698"/>
              <a:gd name="T68" fmla="*/ 455649 w 699"/>
              <a:gd name="T69" fmla="*/ 162116 h 698"/>
              <a:gd name="T70" fmla="*/ 396217 w 699"/>
              <a:gd name="T71" fmla="*/ 165719 h 698"/>
              <a:gd name="T72" fmla="*/ 504276 w 699"/>
              <a:gd name="T73" fmla="*/ 171122 h 698"/>
              <a:gd name="T74" fmla="*/ 558305 w 699"/>
              <a:gd name="T75" fmla="*/ 167520 h 698"/>
              <a:gd name="T76" fmla="*/ 547499 w 699"/>
              <a:gd name="T77" fmla="*/ 129693 h 698"/>
              <a:gd name="T78" fmla="*/ 606932 w 699"/>
              <a:gd name="T79" fmla="*/ 149507 h 698"/>
              <a:gd name="T80" fmla="*/ 657359 w 699"/>
              <a:gd name="T81" fmla="*/ 176526 h 698"/>
              <a:gd name="T82" fmla="*/ 705986 w 699"/>
              <a:gd name="T83" fmla="*/ 156712 h 698"/>
              <a:gd name="T84" fmla="*/ 686175 w 699"/>
              <a:gd name="T85" fmla="*/ 189135 h 698"/>
              <a:gd name="T86" fmla="*/ 601529 w 699"/>
              <a:gd name="T87" fmla="*/ 223360 h 698"/>
              <a:gd name="T88" fmla="*/ 588922 w 699"/>
              <a:gd name="T89" fmla="*/ 306219 h 698"/>
              <a:gd name="T90" fmla="*/ 695180 w 699"/>
              <a:gd name="T91" fmla="*/ 336841 h 698"/>
              <a:gd name="T92" fmla="*/ 749209 w 699"/>
              <a:gd name="T93" fmla="*/ 376469 h 698"/>
              <a:gd name="T94" fmla="*/ 758214 w 699"/>
              <a:gd name="T95" fmla="*/ 270193 h 698"/>
              <a:gd name="T96" fmla="*/ 839259 w 699"/>
              <a:gd name="T97" fmla="*/ 268392 h 698"/>
              <a:gd name="T98" fmla="*/ 851866 w 699"/>
              <a:gd name="T99" fmla="*/ 300815 h 698"/>
              <a:gd name="T100" fmla="*/ 929308 w 699"/>
              <a:gd name="T101" fmla="*/ 318828 h 698"/>
              <a:gd name="T102" fmla="*/ 972532 w 699"/>
              <a:gd name="T103" fmla="*/ 336841 h 698"/>
              <a:gd name="T104" fmla="*/ 938313 w 699"/>
              <a:gd name="T105" fmla="*/ 403489 h 698"/>
              <a:gd name="T106" fmla="*/ 853667 w 699"/>
              <a:gd name="T107" fmla="*/ 425104 h 698"/>
              <a:gd name="T108" fmla="*/ 731200 w 699"/>
              <a:gd name="T109" fmla="*/ 1057357 h 698"/>
              <a:gd name="T110" fmla="*/ 767219 w 699"/>
              <a:gd name="T111" fmla="*/ 943876 h 698"/>
              <a:gd name="T112" fmla="*/ 821249 w 699"/>
              <a:gd name="T113" fmla="*/ 940273 h 698"/>
              <a:gd name="T114" fmla="*/ 896890 w 699"/>
              <a:gd name="T115" fmla="*/ 934869 h 698"/>
              <a:gd name="T116" fmla="*/ 986939 w 699"/>
              <a:gd name="T117" fmla="*/ 981703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as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0100" y="3775075"/>
            <a:ext cx="9280525" cy="8772525"/>
          </a:xfrm>
          <a:prstGeom prst="rect">
            <a:avLst/>
          </a:prstGeom>
          <a:noFill/>
          <a:ln>
            <a:noFill/>
          </a:ln>
          <a:effectLst>
            <a:outerShdw dist="50800" dir="5400000" algn="ctr" rotWithShape="0">
              <a:srgbClr val="00549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Shape 742"/>
          <p:cNvSpPr>
            <a:spLocks noChangeArrowheads="1"/>
          </p:cNvSpPr>
          <p:nvPr/>
        </p:nvSpPr>
        <p:spPr bwMode="auto">
          <a:xfrm>
            <a:off x="12520613" y="5535613"/>
            <a:ext cx="612775"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92B151"/>
                </a:solidFill>
                <a:latin typeface="FontAwesome" pitchFamily="2" charset="0"/>
                <a:sym typeface="FontAwesome" pitchFamily="2" charset="0"/>
              </a:rPr>
              <a:t></a:t>
            </a:r>
          </a:p>
        </p:txBody>
      </p:sp>
      <p:sp>
        <p:nvSpPr>
          <p:cNvPr id="46084" name="Shape 743"/>
          <p:cNvSpPr>
            <a:spLocks noChangeArrowheads="1"/>
          </p:cNvSpPr>
          <p:nvPr/>
        </p:nvSpPr>
        <p:spPr bwMode="auto">
          <a:xfrm>
            <a:off x="16309975" y="7550150"/>
            <a:ext cx="612775"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AC651F"/>
                </a:solidFill>
                <a:latin typeface="FontAwesome" pitchFamily="2" charset="0"/>
                <a:sym typeface="FontAwesome" pitchFamily="2" charset="0"/>
              </a:rPr>
              <a:t></a:t>
            </a:r>
          </a:p>
        </p:txBody>
      </p:sp>
      <p:sp>
        <p:nvSpPr>
          <p:cNvPr id="46085" name="Shape 744"/>
          <p:cNvSpPr>
            <a:spLocks noChangeShapeType="1"/>
          </p:cNvSpPr>
          <p:nvPr/>
        </p:nvSpPr>
        <p:spPr bwMode="auto">
          <a:xfrm>
            <a:off x="13112750" y="5970588"/>
            <a:ext cx="3498850" cy="1674812"/>
          </a:xfrm>
          <a:prstGeom prst="line">
            <a:avLst/>
          </a:prstGeom>
          <a:noFill/>
          <a:ln w="25400">
            <a:solidFill>
              <a:srgbClr val="000000"/>
            </a:solidFill>
            <a:prstDash val="sysDot"/>
            <a:round/>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6086" name="Shape 745"/>
          <p:cNvSpPr>
            <a:spLocks noChangeArrowheads="1"/>
          </p:cNvSpPr>
          <p:nvPr/>
        </p:nvSpPr>
        <p:spPr bwMode="auto">
          <a:xfrm>
            <a:off x="4143375" y="6786563"/>
            <a:ext cx="614363"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92B151"/>
                </a:solidFill>
                <a:latin typeface="FontAwesome" pitchFamily="2" charset="0"/>
                <a:sym typeface="FontAwesome" pitchFamily="2" charset="0"/>
              </a:rPr>
              <a:t></a:t>
            </a:r>
          </a:p>
        </p:txBody>
      </p:sp>
      <p:sp>
        <p:nvSpPr>
          <p:cNvPr id="46087" name="Shape 746"/>
          <p:cNvSpPr>
            <a:spLocks noChangeArrowheads="1"/>
          </p:cNvSpPr>
          <p:nvPr/>
        </p:nvSpPr>
        <p:spPr bwMode="auto">
          <a:xfrm>
            <a:off x="4143375" y="8799513"/>
            <a:ext cx="614363"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AC651F"/>
                </a:solidFill>
                <a:latin typeface="FontAwesome" pitchFamily="2" charset="0"/>
                <a:sym typeface="FontAwesome" pitchFamily="2" charset="0"/>
              </a:rPr>
              <a:t></a:t>
            </a:r>
          </a:p>
        </p:txBody>
      </p:sp>
      <p:sp>
        <p:nvSpPr>
          <p:cNvPr id="46088" name="Shape 747"/>
          <p:cNvSpPr>
            <a:spLocks noChangeArrowheads="1"/>
          </p:cNvSpPr>
          <p:nvPr/>
        </p:nvSpPr>
        <p:spPr bwMode="auto">
          <a:xfrm>
            <a:off x="5006975" y="6778625"/>
            <a:ext cx="5011738"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46089" name="Shape 748"/>
          <p:cNvSpPr>
            <a:spLocks noChangeArrowheads="1"/>
          </p:cNvSpPr>
          <p:nvPr/>
        </p:nvSpPr>
        <p:spPr bwMode="auto">
          <a:xfrm>
            <a:off x="5006975" y="8791575"/>
            <a:ext cx="5011738"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pic>
        <p:nvPicPr>
          <p:cNvPr id="46090" name="图片 6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213" y="1087438"/>
            <a:ext cx="188595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6091" name="Group 689"/>
          <p:cNvGrpSpPr>
            <a:grpSpLocks/>
          </p:cNvGrpSpPr>
          <p:nvPr/>
        </p:nvGrpSpPr>
        <p:grpSpPr bwMode="auto">
          <a:xfrm>
            <a:off x="9831388" y="1693863"/>
            <a:ext cx="6515100" cy="920750"/>
            <a:chOff x="0" y="0"/>
            <a:chExt cx="6515142" cy="921518"/>
          </a:xfrm>
        </p:grpSpPr>
        <p:sp>
          <p:nvSpPr>
            <p:cNvPr id="46093" name="Shape 688"/>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MAPS</a:t>
              </a:r>
            </a:p>
          </p:txBody>
        </p:sp>
        <p:pic>
          <p:nvPicPr>
            <p:cNvPr id="46094" name="图片 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6092" name="Freeform 37"/>
          <p:cNvSpPr>
            <a:spLocks noEditPoints="1" noChangeArrowheads="1"/>
          </p:cNvSpPr>
          <p:nvPr/>
        </p:nvSpPr>
        <p:spPr bwMode="auto">
          <a:xfrm>
            <a:off x="8401050" y="1562100"/>
            <a:ext cx="1258888" cy="1257300"/>
          </a:xfrm>
          <a:custGeom>
            <a:avLst/>
            <a:gdLst>
              <a:gd name="T0" fmla="*/ 277352 w 699"/>
              <a:gd name="T1" fmla="*/ 108077 h 698"/>
              <a:gd name="T2" fmla="*/ 7204 w 699"/>
              <a:gd name="T3" fmla="*/ 533182 h 698"/>
              <a:gd name="T4" fmla="*/ 48627 w 699"/>
              <a:gd name="T5" fmla="*/ 873625 h 698"/>
              <a:gd name="T6" fmla="*/ 471858 w 699"/>
              <a:gd name="T7" fmla="*/ 1235685 h 698"/>
              <a:gd name="T8" fmla="*/ 815846 w 699"/>
              <a:gd name="T9" fmla="*/ 1230281 h 698"/>
              <a:gd name="T10" fmla="*/ 1219266 w 699"/>
              <a:gd name="T11" fmla="*/ 843003 h 698"/>
              <a:gd name="T12" fmla="*/ 1242679 w 699"/>
              <a:gd name="T13" fmla="*/ 500758 h 698"/>
              <a:gd name="T14" fmla="*/ 929308 w 699"/>
              <a:gd name="T15" fmla="*/ 75654 h 698"/>
              <a:gd name="T16" fmla="*/ 860870 w 699"/>
              <a:gd name="T17" fmla="*/ 421502 h 698"/>
              <a:gd name="T18" fmla="*/ 887885 w 699"/>
              <a:gd name="T19" fmla="*/ 434111 h 698"/>
              <a:gd name="T20" fmla="*/ 844662 w 699"/>
              <a:gd name="T21" fmla="*/ 484547 h 698"/>
              <a:gd name="T22" fmla="*/ 794234 w 699"/>
              <a:gd name="T23" fmla="*/ 536784 h 698"/>
              <a:gd name="T24" fmla="*/ 763617 w 699"/>
              <a:gd name="T25" fmla="*/ 569207 h 698"/>
              <a:gd name="T26" fmla="*/ 722195 w 699"/>
              <a:gd name="T27" fmla="*/ 630451 h 698"/>
              <a:gd name="T28" fmla="*/ 727598 w 699"/>
              <a:gd name="T29" fmla="*/ 722317 h 698"/>
              <a:gd name="T30" fmla="*/ 666364 w 699"/>
              <a:gd name="T31" fmla="*/ 668278 h 698"/>
              <a:gd name="T32" fmla="*/ 606932 w 699"/>
              <a:gd name="T33" fmla="*/ 675484 h 698"/>
              <a:gd name="T34" fmla="*/ 536693 w 699"/>
              <a:gd name="T35" fmla="*/ 731323 h 698"/>
              <a:gd name="T36" fmla="*/ 610534 w 699"/>
              <a:gd name="T37" fmla="*/ 805176 h 698"/>
              <a:gd name="T38" fmla="*/ 637548 w 699"/>
              <a:gd name="T39" fmla="*/ 823189 h 698"/>
              <a:gd name="T40" fmla="*/ 686175 w 699"/>
              <a:gd name="T41" fmla="*/ 859215 h 698"/>
              <a:gd name="T42" fmla="*/ 686175 w 699"/>
              <a:gd name="T43" fmla="*/ 909651 h 698"/>
              <a:gd name="T44" fmla="*/ 714991 w 699"/>
              <a:gd name="T45" fmla="*/ 963690 h 698"/>
              <a:gd name="T46" fmla="*/ 624942 w 699"/>
              <a:gd name="T47" fmla="*/ 886234 h 698"/>
              <a:gd name="T48" fmla="*/ 536693 w 699"/>
              <a:gd name="T49" fmla="*/ 852010 h 698"/>
              <a:gd name="T50" fmla="*/ 428634 w 699"/>
              <a:gd name="T51" fmla="*/ 743933 h 698"/>
              <a:gd name="T52" fmla="*/ 371003 w 699"/>
              <a:gd name="T53" fmla="*/ 675484 h 698"/>
              <a:gd name="T54" fmla="*/ 380008 w 699"/>
              <a:gd name="T55" fmla="*/ 716913 h 698"/>
              <a:gd name="T56" fmla="*/ 343988 w 699"/>
              <a:gd name="T57" fmla="*/ 680887 h 698"/>
              <a:gd name="T58" fmla="*/ 266546 w 699"/>
              <a:gd name="T59" fmla="*/ 560201 h 698"/>
              <a:gd name="T60" fmla="*/ 244934 w 699"/>
              <a:gd name="T61" fmla="*/ 471938 h 698"/>
              <a:gd name="T62" fmla="*/ 266546 w 699"/>
              <a:gd name="T63" fmla="*/ 425104 h 698"/>
              <a:gd name="T64" fmla="*/ 199909 w 699"/>
              <a:gd name="T65" fmla="*/ 372867 h 698"/>
              <a:gd name="T66" fmla="*/ 320575 w 699"/>
              <a:gd name="T67" fmla="*/ 205347 h 698"/>
              <a:gd name="T68" fmla="*/ 455649 w 699"/>
              <a:gd name="T69" fmla="*/ 162116 h 698"/>
              <a:gd name="T70" fmla="*/ 396217 w 699"/>
              <a:gd name="T71" fmla="*/ 165719 h 698"/>
              <a:gd name="T72" fmla="*/ 504276 w 699"/>
              <a:gd name="T73" fmla="*/ 171122 h 698"/>
              <a:gd name="T74" fmla="*/ 558305 w 699"/>
              <a:gd name="T75" fmla="*/ 167520 h 698"/>
              <a:gd name="T76" fmla="*/ 547499 w 699"/>
              <a:gd name="T77" fmla="*/ 129693 h 698"/>
              <a:gd name="T78" fmla="*/ 606932 w 699"/>
              <a:gd name="T79" fmla="*/ 149507 h 698"/>
              <a:gd name="T80" fmla="*/ 657359 w 699"/>
              <a:gd name="T81" fmla="*/ 176526 h 698"/>
              <a:gd name="T82" fmla="*/ 705986 w 699"/>
              <a:gd name="T83" fmla="*/ 156712 h 698"/>
              <a:gd name="T84" fmla="*/ 686175 w 699"/>
              <a:gd name="T85" fmla="*/ 189135 h 698"/>
              <a:gd name="T86" fmla="*/ 601529 w 699"/>
              <a:gd name="T87" fmla="*/ 223360 h 698"/>
              <a:gd name="T88" fmla="*/ 588922 w 699"/>
              <a:gd name="T89" fmla="*/ 306219 h 698"/>
              <a:gd name="T90" fmla="*/ 695180 w 699"/>
              <a:gd name="T91" fmla="*/ 336841 h 698"/>
              <a:gd name="T92" fmla="*/ 749209 w 699"/>
              <a:gd name="T93" fmla="*/ 376469 h 698"/>
              <a:gd name="T94" fmla="*/ 758214 w 699"/>
              <a:gd name="T95" fmla="*/ 270193 h 698"/>
              <a:gd name="T96" fmla="*/ 839259 w 699"/>
              <a:gd name="T97" fmla="*/ 268392 h 698"/>
              <a:gd name="T98" fmla="*/ 851866 w 699"/>
              <a:gd name="T99" fmla="*/ 300815 h 698"/>
              <a:gd name="T100" fmla="*/ 929308 w 699"/>
              <a:gd name="T101" fmla="*/ 318828 h 698"/>
              <a:gd name="T102" fmla="*/ 972532 w 699"/>
              <a:gd name="T103" fmla="*/ 336841 h 698"/>
              <a:gd name="T104" fmla="*/ 938313 w 699"/>
              <a:gd name="T105" fmla="*/ 403489 h 698"/>
              <a:gd name="T106" fmla="*/ 853667 w 699"/>
              <a:gd name="T107" fmla="*/ 425104 h 698"/>
              <a:gd name="T108" fmla="*/ 731200 w 699"/>
              <a:gd name="T109" fmla="*/ 1057357 h 698"/>
              <a:gd name="T110" fmla="*/ 767219 w 699"/>
              <a:gd name="T111" fmla="*/ 943876 h 698"/>
              <a:gd name="T112" fmla="*/ 821249 w 699"/>
              <a:gd name="T113" fmla="*/ 940273 h 698"/>
              <a:gd name="T114" fmla="*/ 896890 w 699"/>
              <a:gd name="T115" fmla="*/ 934869 h 698"/>
              <a:gd name="T116" fmla="*/ 986939 w 699"/>
              <a:gd name="T117" fmla="*/ 981703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americ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6775" y="3473450"/>
            <a:ext cx="10280650" cy="9375775"/>
          </a:xfrm>
          <a:prstGeom prst="rect">
            <a:avLst/>
          </a:prstGeom>
          <a:noFill/>
          <a:ln>
            <a:noFill/>
          </a:ln>
          <a:effectLst>
            <a:outerShdw dist="50800" dir="5400000" algn="ctr" rotWithShape="0">
              <a:srgbClr val="00549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Shape 757"/>
          <p:cNvSpPr>
            <a:spLocks noChangeArrowheads="1"/>
          </p:cNvSpPr>
          <p:nvPr/>
        </p:nvSpPr>
        <p:spPr bwMode="auto">
          <a:xfrm>
            <a:off x="7620000" y="6002338"/>
            <a:ext cx="523875"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005493"/>
                </a:solidFill>
                <a:latin typeface="FontAwesome" pitchFamily="2" charset="0"/>
                <a:sym typeface="FontAwesome" pitchFamily="2" charset="0"/>
              </a:rPr>
              <a:t></a:t>
            </a:r>
          </a:p>
        </p:txBody>
      </p:sp>
      <p:sp>
        <p:nvSpPr>
          <p:cNvPr id="47108" name="Shape 758"/>
          <p:cNvSpPr>
            <a:spLocks noChangeArrowheads="1"/>
          </p:cNvSpPr>
          <p:nvPr/>
        </p:nvSpPr>
        <p:spPr bwMode="auto">
          <a:xfrm>
            <a:off x="9556750" y="8859838"/>
            <a:ext cx="520700"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53662C"/>
                </a:solidFill>
                <a:latin typeface="FontAwesome" pitchFamily="2" charset="0"/>
                <a:sym typeface="FontAwesome" pitchFamily="2" charset="0"/>
              </a:rPr>
              <a:t></a:t>
            </a:r>
          </a:p>
        </p:txBody>
      </p:sp>
      <p:sp>
        <p:nvSpPr>
          <p:cNvPr id="47109" name="Shape 759"/>
          <p:cNvSpPr>
            <a:spLocks noChangeArrowheads="1"/>
          </p:cNvSpPr>
          <p:nvPr/>
        </p:nvSpPr>
        <p:spPr bwMode="auto">
          <a:xfrm>
            <a:off x="11258550" y="3975100"/>
            <a:ext cx="522288"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47AD93"/>
                </a:solidFill>
                <a:latin typeface="FontAwesome" pitchFamily="2" charset="0"/>
                <a:sym typeface="FontAwesome" pitchFamily="2" charset="0"/>
              </a:rPr>
              <a:t></a:t>
            </a:r>
          </a:p>
        </p:txBody>
      </p:sp>
      <p:sp>
        <p:nvSpPr>
          <p:cNvPr id="47110" name="Shape 760"/>
          <p:cNvSpPr>
            <a:spLocks noChangeArrowheads="1"/>
          </p:cNvSpPr>
          <p:nvPr/>
        </p:nvSpPr>
        <p:spPr bwMode="auto">
          <a:xfrm>
            <a:off x="14827250" y="5208588"/>
            <a:ext cx="46672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47AD93"/>
                </a:solidFill>
                <a:latin typeface="Arial" pitchFamily="34" charset="0"/>
                <a:cs typeface="Arial" pitchFamily="34" charset="0"/>
                <a:sym typeface="Arial" pitchFamily="34" charset="0"/>
              </a:rPr>
              <a:t>Country 1</a:t>
            </a:r>
          </a:p>
        </p:txBody>
      </p:sp>
      <p:sp>
        <p:nvSpPr>
          <p:cNvPr id="47111" name="Shape 761"/>
          <p:cNvSpPr>
            <a:spLocks noChangeArrowheads="1"/>
          </p:cNvSpPr>
          <p:nvPr/>
        </p:nvSpPr>
        <p:spPr bwMode="auto">
          <a:xfrm>
            <a:off x="11928475" y="7326313"/>
            <a:ext cx="523875" cy="736600"/>
          </a:xfrm>
          <a:prstGeom prst="rect">
            <a:avLst/>
          </a:prstGeom>
          <a:noFill/>
          <a:ln>
            <a:noFill/>
          </a:ln>
          <a:effectLst>
            <a:outerShdw algn="ctr" rotWithShape="0">
              <a:srgbClr val="182029"/>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CD6126"/>
                </a:solidFill>
                <a:latin typeface="FontAwesome" pitchFamily="2" charset="0"/>
                <a:sym typeface="FontAwesome" pitchFamily="2" charset="0"/>
              </a:rPr>
              <a:t></a:t>
            </a:r>
          </a:p>
        </p:txBody>
      </p:sp>
      <p:sp>
        <p:nvSpPr>
          <p:cNvPr id="47112" name="Shape 762"/>
          <p:cNvSpPr>
            <a:spLocks noChangeArrowheads="1"/>
          </p:cNvSpPr>
          <p:nvPr/>
        </p:nvSpPr>
        <p:spPr bwMode="auto">
          <a:xfrm>
            <a:off x="14285913" y="5230813"/>
            <a:ext cx="52228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47AD93"/>
                </a:solidFill>
                <a:latin typeface="FontAwesome" pitchFamily="2" charset="0"/>
                <a:sym typeface="FontAwesome" pitchFamily="2" charset="0"/>
              </a:rPr>
              <a:t></a:t>
            </a:r>
          </a:p>
        </p:txBody>
      </p:sp>
      <p:sp>
        <p:nvSpPr>
          <p:cNvPr id="47113" name="Shape 763"/>
          <p:cNvSpPr>
            <a:spLocks noChangeArrowheads="1"/>
          </p:cNvSpPr>
          <p:nvPr/>
        </p:nvSpPr>
        <p:spPr bwMode="auto">
          <a:xfrm>
            <a:off x="14285913" y="6627813"/>
            <a:ext cx="52228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005493"/>
                </a:solidFill>
                <a:latin typeface="FontAwesome" pitchFamily="2" charset="0"/>
                <a:sym typeface="FontAwesome" pitchFamily="2" charset="0"/>
              </a:rPr>
              <a:t></a:t>
            </a:r>
          </a:p>
        </p:txBody>
      </p:sp>
      <p:sp>
        <p:nvSpPr>
          <p:cNvPr id="47114" name="Shape 764"/>
          <p:cNvSpPr>
            <a:spLocks noChangeArrowheads="1"/>
          </p:cNvSpPr>
          <p:nvPr/>
        </p:nvSpPr>
        <p:spPr bwMode="auto">
          <a:xfrm>
            <a:off x="14285913" y="8023225"/>
            <a:ext cx="52228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53662C"/>
                </a:solidFill>
                <a:latin typeface="FontAwesome" pitchFamily="2" charset="0"/>
                <a:sym typeface="FontAwesome" pitchFamily="2" charset="0"/>
              </a:rPr>
              <a:t></a:t>
            </a:r>
          </a:p>
        </p:txBody>
      </p:sp>
      <p:sp>
        <p:nvSpPr>
          <p:cNvPr id="47115" name="Shape 765"/>
          <p:cNvSpPr>
            <a:spLocks noChangeArrowheads="1"/>
          </p:cNvSpPr>
          <p:nvPr/>
        </p:nvSpPr>
        <p:spPr bwMode="auto">
          <a:xfrm>
            <a:off x="14285913" y="9420225"/>
            <a:ext cx="52228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CD6126"/>
                </a:solidFill>
                <a:latin typeface="FontAwesome" pitchFamily="2" charset="0"/>
                <a:sym typeface="FontAwesome" pitchFamily="2" charset="0"/>
              </a:rPr>
              <a:t></a:t>
            </a:r>
          </a:p>
        </p:txBody>
      </p:sp>
      <p:sp>
        <p:nvSpPr>
          <p:cNvPr id="47116" name="Shape 766"/>
          <p:cNvSpPr>
            <a:spLocks noChangeArrowheads="1"/>
          </p:cNvSpPr>
          <p:nvPr/>
        </p:nvSpPr>
        <p:spPr bwMode="auto">
          <a:xfrm>
            <a:off x="14859000" y="5567363"/>
            <a:ext cx="48037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Ipsum</a:t>
            </a:r>
          </a:p>
        </p:txBody>
      </p:sp>
      <p:sp>
        <p:nvSpPr>
          <p:cNvPr id="47117" name="Shape 767"/>
          <p:cNvSpPr>
            <a:spLocks noChangeArrowheads="1"/>
          </p:cNvSpPr>
          <p:nvPr/>
        </p:nvSpPr>
        <p:spPr bwMode="auto">
          <a:xfrm>
            <a:off x="14843125" y="6605588"/>
            <a:ext cx="46672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005493"/>
                </a:solidFill>
                <a:latin typeface="Arial" pitchFamily="34" charset="0"/>
                <a:cs typeface="Arial" pitchFamily="34" charset="0"/>
                <a:sym typeface="Arial" pitchFamily="34" charset="0"/>
              </a:rPr>
              <a:t>Country 2</a:t>
            </a:r>
          </a:p>
        </p:txBody>
      </p:sp>
      <p:sp>
        <p:nvSpPr>
          <p:cNvPr id="47118" name="Shape 768"/>
          <p:cNvSpPr>
            <a:spLocks noChangeArrowheads="1"/>
          </p:cNvSpPr>
          <p:nvPr/>
        </p:nvSpPr>
        <p:spPr bwMode="auto">
          <a:xfrm>
            <a:off x="14873288" y="6964363"/>
            <a:ext cx="48037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Ipsum</a:t>
            </a:r>
          </a:p>
        </p:txBody>
      </p:sp>
      <p:sp>
        <p:nvSpPr>
          <p:cNvPr id="47119" name="Shape 769"/>
          <p:cNvSpPr>
            <a:spLocks noChangeArrowheads="1"/>
          </p:cNvSpPr>
          <p:nvPr/>
        </p:nvSpPr>
        <p:spPr bwMode="auto">
          <a:xfrm>
            <a:off x="14859000" y="8001000"/>
            <a:ext cx="46672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53662C"/>
                </a:solidFill>
                <a:latin typeface="Arial" pitchFamily="34" charset="0"/>
                <a:cs typeface="Arial" pitchFamily="34" charset="0"/>
                <a:sym typeface="Arial" pitchFamily="34" charset="0"/>
              </a:rPr>
              <a:t>Country 3</a:t>
            </a:r>
          </a:p>
        </p:txBody>
      </p:sp>
      <p:sp>
        <p:nvSpPr>
          <p:cNvPr id="47120" name="Shape 770"/>
          <p:cNvSpPr>
            <a:spLocks noChangeArrowheads="1"/>
          </p:cNvSpPr>
          <p:nvPr/>
        </p:nvSpPr>
        <p:spPr bwMode="auto">
          <a:xfrm>
            <a:off x="14890750" y="8359775"/>
            <a:ext cx="4802188"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Ipsum</a:t>
            </a:r>
          </a:p>
        </p:txBody>
      </p:sp>
      <p:sp>
        <p:nvSpPr>
          <p:cNvPr id="47121" name="Shape 771"/>
          <p:cNvSpPr>
            <a:spLocks noChangeArrowheads="1"/>
          </p:cNvSpPr>
          <p:nvPr/>
        </p:nvSpPr>
        <p:spPr bwMode="auto">
          <a:xfrm>
            <a:off x="14873288" y="9398000"/>
            <a:ext cx="48037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CD6126"/>
                </a:solidFill>
                <a:latin typeface="Arial" pitchFamily="34" charset="0"/>
                <a:cs typeface="Arial" pitchFamily="34" charset="0"/>
                <a:sym typeface="Arial" pitchFamily="34" charset="0"/>
              </a:rPr>
              <a:t>Country 4</a:t>
            </a:r>
          </a:p>
        </p:txBody>
      </p:sp>
      <p:sp>
        <p:nvSpPr>
          <p:cNvPr id="47122" name="Shape 772"/>
          <p:cNvSpPr>
            <a:spLocks noChangeArrowheads="1"/>
          </p:cNvSpPr>
          <p:nvPr/>
        </p:nvSpPr>
        <p:spPr bwMode="auto">
          <a:xfrm>
            <a:off x="14906625" y="9756775"/>
            <a:ext cx="4802188"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Ipsum</a:t>
            </a:r>
          </a:p>
        </p:txBody>
      </p:sp>
      <p:pic>
        <p:nvPicPr>
          <p:cNvPr id="47123" name="图片 6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213" y="1087438"/>
            <a:ext cx="188595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7124" name="Group 689"/>
          <p:cNvGrpSpPr>
            <a:grpSpLocks/>
          </p:cNvGrpSpPr>
          <p:nvPr/>
        </p:nvGrpSpPr>
        <p:grpSpPr bwMode="auto">
          <a:xfrm>
            <a:off x="9831388" y="1693863"/>
            <a:ext cx="6515100" cy="920750"/>
            <a:chOff x="0" y="0"/>
            <a:chExt cx="6515142" cy="921518"/>
          </a:xfrm>
        </p:grpSpPr>
        <p:sp>
          <p:nvSpPr>
            <p:cNvPr id="47126" name="Shape 688"/>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MAPS</a:t>
              </a:r>
            </a:p>
          </p:txBody>
        </p:sp>
        <p:pic>
          <p:nvPicPr>
            <p:cNvPr id="47127" name="图片 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7125" name="Freeform 37"/>
          <p:cNvSpPr>
            <a:spLocks noEditPoints="1" noChangeArrowheads="1"/>
          </p:cNvSpPr>
          <p:nvPr/>
        </p:nvSpPr>
        <p:spPr bwMode="auto">
          <a:xfrm>
            <a:off x="8401050" y="1562100"/>
            <a:ext cx="1258888" cy="1257300"/>
          </a:xfrm>
          <a:custGeom>
            <a:avLst/>
            <a:gdLst>
              <a:gd name="T0" fmla="*/ 277352 w 699"/>
              <a:gd name="T1" fmla="*/ 108077 h 698"/>
              <a:gd name="T2" fmla="*/ 7204 w 699"/>
              <a:gd name="T3" fmla="*/ 533182 h 698"/>
              <a:gd name="T4" fmla="*/ 48627 w 699"/>
              <a:gd name="T5" fmla="*/ 873625 h 698"/>
              <a:gd name="T6" fmla="*/ 471858 w 699"/>
              <a:gd name="T7" fmla="*/ 1235685 h 698"/>
              <a:gd name="T8" fmla="*/ 815846 w 699"/>
              <a:gd name="T9" fmla="*/ 1230281 h 698"/>
              <a:gd name="T10" fmla="*/ 1219266 w 699"/>
              <a:gd name="T11" fmla="*/ 843003 h 698"/>
              <a:gd name="T12" fmla="*/ 1242679 w 699"/>
              <a:gd name="T13" fmla="*/ 500758 h 698"/>
              <a:gd name="T14" fmla="*/ 929308 w 699"/>
              <a:gd name="T15" fmla="*/ 75654 h 698"/>
              <a:gd name="T16" fmla="*/ 860870 w 699"/>
              <a:gd name="T17" fmla="*/ 421502 h 698"/>
              <a:gd name="T18" fmla="*/ 887885 w 699"/>
              <a:gd name="T19" fmla="*/ 434111 h 698"/>
              <a:gd name="T20" fmla="*/ 844662 w 699"/>
              <a:gd name="T21" fmla="*/ 484547 h 698"/>
              <a:gd name="T22" fmla="*/ 794234 w 699"/>
              <a:gd name="T23" fmla="*/ 536784 h 698"/>
              <a:gd name="T24" fmla="*/ 763617 w 699"/>
              <a:gd name="T25" fmla="*/ 569207 h 698"/>
              <a:gd name="T26" fmla="*/ 722195 w 699"/>
              <a:gd name="T27" fmla="*/ 630451 h 698"/>
              <a:gd name="T28" fmla="*/ 727598 w 699"/>
              <a:gd name="T29" fmla="*/ 722317 h 698"/>
              <a:gd name="T30" fmla="*/ 666364 w 699"/>
              <a:gd name="T31" fmla="*/ 668278 h 698"/>
              <a:gd name="T32" fmla="*/ 606932 w 699"/>
              <a:gd name="T33" fmla="*/ 675484 h 698"/>
              <a:gd name="T34" fmla="*/ 536693 w 699"/>
              <a:gd name="T35" fmla="*/ 731323 h 698"/>
              <a:gd name="T36" fmla="*/ 610534 w 699"/>
              <a:gd name="T37" fmla="*/ 805176 h 698"/>
              <a:gd name="T38" fmla="*/ 637548 w 699"/>
              <a:gd name="T39" fmla="*/ 823189 h 698"/>
              <a:gd name="T40" fmla="*/ 686175 w 699"/>
              <a:gd name="T41" fmla="*/ 859215 h 698"/>
              <a:gd name="T42" fmla="*/ 686175 w 699"/>
              <a:gd name="T43" fmla="*/ 909651 h 698"/>
              <a:gd name="T44" fmla="*/ 714991 w 699"/>
              <a:gd name="T45" fmla="*/ 963690 h 698"/>
              <a:gd name="T46" fmla="*/ 624942 w 699"/>
              <a:gd name="T47" fmla="*/ 886234 h 698"/>
              <a:gd name="T48" fmla="*/ 536693 w 699"/>
              <a:gd name="T49" fmla="*/ 852010 h 698"/>
              <a:gd name="T50" fmla="*/ 428634 w 699"/>
              <a:gd name="T51" fmla="*/ 743933 h 698"/>
              <a:gd name="T52" fmla="*/ 371003 w 699"/>
              <a:gd name="T53" fmla="*/ 675484 h 698"/>
              <a:gd name="T54" fmla="*/ 380008 w 699"/>
              <a:gd name="T55" fmla="*/ 716913 h 698"/>
              <a:gd name="T56" fmla="*/ 343988 w 699"/>
              <a:gd name="T57" fmla="*/ 680887 h 698"/>
              <a:gd name="T58" fmla="*/ 266546 w 699"/>
              <a:gd name="T59" fmla="*/ 560201 h 698"/>
              <a:gd name="T60" fmla="*/ 244934 w 699"/>
              <a:gd name="T61" fmla="*/ 471938 h 698"/>
              <a:gd name="T62" fmla="*/ 266546 w 699"/>
              <a:gd name="T63" fmla="*/ 425104 h 698"/>
              <a:gd name="T64" fmla="*/ 199909 w 699"/>
              <a:gd name="T65" fmla="*/ 372867 h 698"/>
              <a:gd name="T66" fmla="*/ 320575 w 699"/>
              <a:gd name="T67" fmla="*/ 205347 h 698"/>
              <a:gd name="T68" fmla="*/ 455649 w 699"/>
              <a:gd name="T69" fmla="*/ 162116 h 698"/>
              <a:gd name="T70" fmla="*/ 396217 w 699"/>
              <a:gd name="T71" fmla="*/ 165719 h 698"/>
              <a:gd name="T72" fmla="*/ 504276 w 699"/>
              <a:gd name="T73" fmla="*/ 171122 h 698"/>
              <a:gd name="T74" fmla="*/ 558305 w 699"/>
              <a:gd name="T75" fmla="*/ 167520 h 698"/>
              <a:gd name="T76" fmla="*/ 547499 w 699"/>
              <a:gd name="T77" fmla="*/ 129693 h 698"/>
              <a:gd name="T78" fmla="*/ 606932 w 699"/>
              <a:gd name="T79" fmla="*/ 149507 h 698"/>
              <a:gd name="T80" fmla="*/ 657359 w 699"/>
              <a:gd name="T81" fmla="*/ 176526 h 698"/>
              <a:gd name="T82" fmla="*/ 705986 w 699"/>
              <a:gd name="T83" fmla="*/ 156712 h 698"/>
              <a:gd name="T84" fmla="*/ 686175 w 699"/>
              <a:gd name="T85" fmla="*/ 189135 h 698"/>
              <a:gd name="T86" fmla="*/ 601529 w 699"/>
              <a:gd name="T87" fmla="*/ 223360 h 698"/>
              <a:gd name="T88" fmla="*/ 588922 w 699"/>
              <a:gd name="T89" fmla="*/ 306219 h 698"/>
              <a:gd name="T90" fmla="*/ 695180 w 699"/>
              <a:gd name="T91" fmla="*/ 336841 h 698"/>
              <a:gd name="T92" fmla="*/ 749209 w 699"/>
              <a:gd name="T93" fmla="*/ 376469 h 698"/>
              <a:gd name="T94" fmla="*/ 758214 w 699"/>
              <a:gd name="T95" fmla="*/ 270193 h 698"/>
              <a:gd name="T96" fmla="*/ 839259 w 699"/>
              <a:gd name="T97" fmla="*/ 268392 h 698"/>
              <a:gd name="T98" fmla="*/ 851866 w 699"/>
              <a:gd name="T99" fmla="*/ 300815 h 698"/>
              <a:gd name="T100" fmla="*/ 929308 w 699"/>
              <a:gd name="T101" fmla="*/ 318828 h 698"/>
              <a:gd name="T102" fmla="*/ 972532 w 699"/>
              <a:gd name="T103" fmla="*/ 336841 h 698"/>
              <a:gd name="T104" fmla="*/ 938313 w 699"/>
              <a:gd name="T105" fmla="*/ 403489 h 698"/>
              <a:gd name="T106" fmla="*/ 853667 w 699"/>
              <a:gd name="T107" fmla="*/ 425104 h 698"/>
              <a:gd name="T108" fmla="*/ 731200 w 699"/>
              <a:gd name="T109" fmla="*/ 1057357 h 698"/>
              <a:gd name="T110" fmla="*/ 767219 w 699"/>
              <a:gd name="T111" fmla="*/ 943876 h 698"/>
              <a:gd name="T112" fmla="*/ 821249 w 699"/>
              <a:gd name="T113" fmla="*/ 940273 h 698"/>
              <a:gd name="T114" fmla="*/ 896890 w 699"/>
              <a:gd name="T115" fmla="*/ 934869 h 698"/>
              <a:gd name="T116" fmla="*/ 986939 w 699"/>
              <a:gd name="T117" fmla="*/ 981703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australi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5813" y="3844925"/>
            <a:ext cx="9058275" cy="8632825"/>
          </a:xfrm>
          <a:prstGeom prst="rect">
            <a:avLst/>
          </a:prstGeom>
          <a:noFill/>
          <a:ln>
            <a:noFill/>
          </a:ln>
          <a:effectLst>
            <a:outerShdw dist="50800" dir="5400000" algn="ctr" rotWithShape="0">
              <a:srgbClr val="005493"/>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Shape 781"/>
          <p:cNvSpPr>
            <a:spLocks noChangeShapeType="1"/>
          </p:cNvSpPr>
          <p:nvPr/>
        </p:nvSpPr>
        <p:spPr bwMode="auto">
          <a:xfrm flipV="1">
            <a:off x="9931400" y="7446963"/>
            <a:ext cx="4705350" cy="0"/>
          </a:xfrm>
          <a:prstGeom prst="line">
            <a:avLst/>
          </a:prstGeom>
          <a:noFill/>
          <a:ln w="50800">
            <a:solidFill>
              <a:srgbClr val="47AD93"/>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8132" name="Shape 782"/>
          <p:cNvSpPr>
            <a:spLocks noChangeShapeType="1"/>
          </p:cNvSpPr>
          <p:nvPr/>
        </p:nvSpPr>
        <p:spPr bwMode="auto">
          <a:xfrm flipV="1">
            <a:off x="8059738" y="8858250"/>
            <a:ext cx="6577012" cy="0"/>
          </a:xfrm>
          <a:prstGeom prst="line">
            <a:avLst/>
          </a:prstGeom>
          <a:noFill/>
          <a:ln w="50800">
            <a:solidFill>
              <a:srgbClr val="CD6126"/>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8133" name="Shape 783"/>
          <p:cNvSpPr>
            <a:spLocks noChangeArrowheads="1"/>
          </p:cNvSpPr>
          <p:nvPr/>
        </p:nvSpPr>
        <p:spPr bwMode="auto">
          <a:xfrm>
            <a:off x="14984413" y="7235825"/>
            <a:ext cx="48037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Ipsum</a:t>
            </a:r>
          </a:p>
        </p:txBody>
      </p:sp>
      <p:sp>
        <p:nvSpPr>
          <p:cNvPr id="48134" name="Shape 784"/>
          <p:cNvSpPr>
            <a:spLocks noChangeArrowheads="1"/>
          </p:cNvSpPr>
          <p:nvPr/>
        </p:nvSpPr>
        <p:spPr bwMode="auto">
          <a:xfrm>
            <a:off x="14984413" y="8647113"/>
            <a:ext cx="48037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Ipsum</a:t>
            </a:r>
          </a:p>
        </p:txBody>
      </p:sp>
      <p:pic>
        <p:nvPicPr>
          <p:cNvPr id="48135" name="图片 6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213" y="1087438"/>
            <a:ext cx="1885950"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8136" name="Group 689"/>
          <p:cNvGrpSpPr>
            <a:grpSpLocks/>
          </p:cNvGrpSpPr>
          <p:nvPr/>
        </p:nvGrpSpPr>
        <p:grpSpPr bwMode="auto">
          <a:xfrm>
            <a:off x="9831388" y="1693863"/>
            <a:ext cx="6515100" cy="920750"/>
            <a:chOff x="0" y="0"/>
            <a:chExt cx="6515142" cy="921518"/>
          </a:xfrm>
        </p:grpSpPr>
        <p:sp>
          <p:nvSpPr>
            <p:cNvPr id="48138" name="Shape 688"/>
            <p:cNvSpPr>
              <a:spLocks noChangeArrowheads="1"/>
            </p:cNvSpPr>
            <p:nvPr/>
          </p:nvSpPr>
          <p:spPr bwMode="auto">
            <a:xfrm>
              <a:off x="50800" y="50800"/>
              <a:ext cx="6413543" cy="8199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252525"/>
                  </a:solidFill>
                  <a:latin typeface="Arial" pitchFamily="34" charset="0"/>
                  <a:cs typeface="Arial" pitchFamily="34" charset="0"/>
                  <a:sym typeface="Arial" pitchFamily="34" charset="0"/>
                </a:rPr>
                <a:t>MAPS</a:t>
              </a:r>
            </a:p>
          </p:txBody>
        </p:sp>
        <p:pic>
          <p:nvPicPr>
            <p:cNvPr id="48139" name="图片 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515143" cy="9215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8137" name="Freeform 37"/>
          <p:cNvSpPr>
            <a:spLocks noEditPoints="1" noChangeArrowheads="1"/>
          </p:cNvSpPr>
          <p:nvPr/>
        </p:nvSpPr>
        <p:spPr bwMode="auto">
          <a:xfrm>
            <a:off x="8401050" y="1562100"/>
            <a:ext cx="1258888" cy="1257300"/>
          </a:xfrm>
          <a:custGeom>
            <a:avLst/>
            <a:gdLst>
              <a:gd name="T0" fmla="*/ 277352 w 699"/>
              <a:gd name="T1" fmla="*/ 108077 h 698"/>
              <a:gd name="T2" fmla="*/ 7204 w 699"/>
              <a:gd name="T3" fmla="*/ 533182 h 698"/>
              <a:gd name="T4" fmla="*/ 48627 w 699"/>
              <a:gd name="T5" fmla="*/ 873625 h 698"/>
              <a:gd name="T6" fmla="*/ 471858 w 699"/>
              <a:gd name="T7" fmla="*/ 1235685 h 698"/>
              <a:gd name="T8" fmla="*/ 815846 w 699"/>
              <a:gd name="T9" fmla="*/ 1230281 h 698"/>
              <a:gd name="T10" fmla="*/ 1219266 w 699"/>
              <a:gd name="T11" fmla="*/ 843003 h 698"/>
              <a:gd name="T12" fmla="*/ 1242679 w 699"/>
              <a:gd name="T13" fmla="*/ 500758 h 698"/>
              <a:gd name="T14" fmla="*/ 929308 w 699"/>
              <a:gd name="T15" fmla="*/ 75654 h 698"/>
              <a:gd name="T16" fmla="*/ 860870 w 699"/>
              <a:gd name="T17" fmla="*/ 421502 h 698"/>
              <a:gd name="T18" fmla="*/ 887885 w 699"/>
              <a:gd name="T19" fmla="*/ 434111 h 698"/>
              <a:gd name="T20" fmla="*/ 844662 w 699"/>
              <a:gd name="T21" fmla="*/ 484547 h 698"/>
              <a:gd name="T22" fmla="*/ 794234 w 699"/>
              <a:gd name="T23" fmla="*/ 536784 h 698"/>
              <a:gd name="T24" fmla="*/ 763617 w 699"/>
              <a:gd name="T25" fmla="*/ 569207 h 698"/>
              <a:gd name="T26" fmla="*/ 722195 w 699"/>
              <a:gd name="T27" fmla="*/ 630451 h 698"/>
              <a:gd name="T28" fmla="*/ 727598 w 699"/>
              <a:gd name="T29" fmla="*/ 722317 h 698"/>
              <a:gd name="T30" fmla="*/ 666364 w 699"/>
              <a:gd name="T31" fmla="*/ 668278 h 698"/>
              <a:gd name="T32" fmla="*/ 606932 w 699"/>
              <a:gd name="T33" fmla="*/ 675484 h 698"/>
              <a:gd name="T34" fmla="*/ 536693 w 699"/>
              <a:gd name="T35" fmla="*/ 731323 h 698"/>
              <a:gd name="T36" fmla="*/ 610534 w 699"/>
              <a:gd name="T37" fmla="*/ 805176 h 698"/>
              <a:gd name="T38" fmla="*/ 637548 w 699"/>
              <a:gd name="T39" fmla="*/ 823189 h 698"/>
              <a:gd name="T40" fmla="*/ 686175 w 699"/>
              <a:gd name="T41" fmla="*/ 859215 h 698"/>
              <a:gd name="T42" fmla="*/ 686175 w 699"/>
              <a:gd name="T43" fmla="*/ 909651 h 698"/>
              <a:gd name="T44" fmla="*/ 714991 w 699"/>
              <a:gd name="T45" fmla="*/ 963690 h 698"/>
              <a:gd name="T46" fmla="*/ 624942 w 699"/>
              <a:gd name="T47" fmla="*/ 886234 h 698"/>
              <a:gd name="T48" fmla="*/ 536693 w 699"/>
              <a:gd name="T49" fmla="*/ 852010 h 698"/>
              <a:gd name="T50" fmla="*/ 428634 w 699"/>
              <a:gd name="T51" fmla="*/ 743933 h 698"/>
              <a:gd name="T52" fmla="*/ 371003 w 699"/>
              <a:gd name="T53" fmla="*/ 675484 h 698"/>
              <a:gd name="T54" fmla="*/ 380008 w 699"/>
              <a:gd name="T55" fmla="*/ 716913 h 698"/>
              <a:gd name="T56" fmla="*/ 343988 w 699"/>
              <a:gd name="T57" fmla="*/ 680887 h 698"/>
              <a:gd name="T58" fmla="*/ 266546 w 699"/>
              <a:gd name="T59" fmla="*/ 560201 h 698"/>
              <a:gd name="T60" fmla="*/ 244934 w 699"/>
              <a:gd name="T61" fmla="*/ 471938 h 698"/>
              <a:gd name="T62" fmla="*/ 266546 w 699"/>
              <a:gd name="T63" fmla="*/ 425104 h 698"/>
              <a:gd name="T64" fmla="*/ 199909 w 699"/>
              <a:gd name="T65" fmla="*/ 372867 h 698"/>
              <a:gd name="T66" fmla="*/ 320575 w 699"/>
              <a:gd name="T67" fmla="*/ 205347 h 698"/>
              <a:gd name="T68" fmla="*/ 455649 w 699"/>
              <a:gd name="T69" fmla="*/ 162116 h 698"/>
              <a:gd name="T70" fmla="*/ 396217 w 699"/>
              <a:gd name="T71" fmla="*/ 165719 h 698"/>
              <a:gd name="T72" fmla="*/ 504276 w 699"/>
              <a:gd name="T73" fmla="*/ 171122 h 698"/>
              <a:gd name="T74" fmla="*/ 558305 w 699"/>
              <a:gd name="T75" fmla="*/ 167520 h 698"/>
              <a:gd name="T76" fmla="*/ 547499 w 699"/>
              <a:gd name="T77" fmla="*/ 129693 h 698"/>
              <a:gd name="T78" fmla="*/ 606932 w 699"/>
              <a:gd name="T79" fmla="*/ 149507 h 698"/>
              <a:gd name="T80" fmla="*/ 657359 w 699"/>
              <a:gd name="T81" fmla="*/ 176526 h 698"/>
              <a:gd name="T82" fmla="*/ 705986 w 699"/>
              <a:gd name="T83" fmla="*/ 156712 h 698"/>
              <a:gd name="T84" fmla="*/ 686175 w 699"/>
              <a:gd name="T85" fmla="*/ 189135 h 698"/>
              <a:gd name="T86" fmla="*/ 601529 w 699"/>
              <a:gd name="T87" fmla="*/ 223360 h 698"/>
              <a:gd name="T88" fmla="*/ 588922 w 699"/>
              <a:gd name="T89" fmla="*/ 306219 h 698"/>
              <a:gd name="T90" fmla="*/ 695180 w 699"/>
              <a:gd name="T91" fmla="*/ 336841 h 698"/>
              <a:gd name="T92" fmla="*/ 749209 w 699"/>
              <a:gd name="T93" fmla="*/ 376469 h 698"/>
              <a:gd name="T94" fmla="*/ 758214 w 699"/>
              <a:gd name="T95" fmla="*/ 270193 h 698"/>
              <a:gd name="T96" fmla="*/ 839259 w 699"/>
              <a:gd name="T97" fmla="*/ 268392 h 698"/>
              <a:gd name="T98" fmla="*/ 851866 w 699"/>
              <a:gd name="T99" fmla="*/ 300815 h 698"/>
              <a:gd name="T100" fmla="*/ 929308 w 699"/>
              <a:gd name="T101" fmla="*/ 318828 h 698"/>
              <a:gd name="T102" fmla="*/ 972532 w 699"/>
              <a:gd name="T103" fmla="*/ 336841 h 698"/>
              <a:gd name="T104" fmla="*/ 938313 w 699"/>
              <a:gd name="T105" fmla="*/ 403489 h 698"/>
              <a:gd name="T106" fmla="*/ 853667 w 699"/>
              <a:gd name="T107" fmla="*/ 425104 h 698"/>
              <a:gd name="T108" fmla="*/ 731200 w 699"/>
              <a:gd name="T109" fmla="*/ 1057357 h 698"/>
              <a:gd name="T110" fmla="*/ 767219 w 699"/>
              <a:gd name="T111" fmla="*/ 943876 h 698"/>
              <a:gd name="T112" fmla="*/ 821249 w 699"/>
              <a:gd name="T113" fmla="*/ 940273 h 698"/>
              <a:gd name="T114" fmla="*/ 896890 w 699"/>
              <a:gd name="T115" fmla="*/ 934869 h 698"/>
              <a:gd name="T116" fmla="*/ 986939 w 699"/>
              <a:gd name="T117" fmla="*/ 981703 h 69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9"/>
              <a:gd name="T178" fmla="*/ 0 h 698"/>
              <a:gd name="T179" fmla="*/ 699 w 699"/>
              <a:gd name="T180" fmla="*/ 698 h 69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9" h="698">
                <a:moveTo>
                  <a:pt x="349" y="0"/>
                </a:moveTo>
                <a:lnTo>
                  <a:pt x="330" y="0"/>
                </a:lnTo>
                <a:lnTo>
                  <a:pt x="314" y="1"/>
                </a:lnTo>
                <a:lnTo>
                  <a:pt x="295" y="3"/>
                </a:lnTo>
                <a:lnTo>
                  <a:pt x="278" y="6"/>
                </a:lnTo>
                <a:lnTo>
                  <a:pt x="262" y="10"/>
                </a:lnTo>
                <a:lnTo>
                  <a:pt x="245" y="15"/>
                </a:lnTo>
                <a:lnTo>
                  <a:pt x="230" y="21"/>
                </a:lnTo>
                <a:lnTo>
                  <a:pt x="213" y="26"/>
                </a:lnTo>
                <a:lnTo>
                  <a:pt x="183" y="42"/>
                </a:lnTo>
                <a:lnTo>
                  <a:pt x="154" y="60"/>
                </a:lnTo>
                <a:lnTo>
                  <a:pt x="128" y="80"/>
                </a:lnTo>
                <a:lnTo>
                  <a:pt x="103" y="102"/>
                </a:lnTo>
                <a:lnTo>
                  <a:pt x="79" y="127"/>
                </a:lnTo>
                <a:lnTo>
                  <a:pt x="59" y="154"/>
                </a:lnTo>
                <a:lnTo>
                  <a:pt x="42" y="182"/>
                </a:lnTo>
                <a:lnTo>
                  <a:pt x="27" y="212"/>
                </a:lnTo>
                <a:lnTo>
                  <a:pt x="21" y="229"/>
                </a:lnTo>
                <a:lnTo>
                  <a:pt x="16" y="244"/>
                </a:lnTo>
                <a:lnTo>
                  <a:pt x="11" y="261"/>
                </a:lnTo>
                <a:lnTo>
                  <a:pt x="7" y="278"/>
                </a:lnTo>
                <a:lnTo>
                  <a:pt x="4" y="296"/>
                </a:lnTo>
                <a:lnTo>
                  <a:pt x="2" y="313"/>
                </a:lnTo>
                <a:lnTo>
                  <a:pt x="0" y="331"/>
                </a:lnTo>
                <a:lnTo>
                  <a:pt x="0" y="348"/>
                </a:lnTo>
                <a:lnTo>
                  <a:pt x="0" y="366"/>
                </a:lnTo>
                <a:lnTo>
                  <a:pt x="2" y="385"/>
                </a:lnTo>
                <a:lnTo>
                  <a:pt x="4" y="401"/>
                </a:lnTo>
                <a:lnTo>
                  <a:pt x="7" y="418"/>
                </a:lnTo>
                <a:lnTo>
                  <a:pt x="11" y="437"/>
                </a:lnTo>
                <a:lnTo>
                  <a:pt x="16" y="452"/>
                </a:lnTo>
                <a:lnTo>
                  <a:pt x="21" y="468"/>
                </a:lnTo>
                <a:lnTo>
                  <a:pt x="27" y="485"/>
                </a:lnTo>
                <a:lnTo>
                  <a:pt x="42" y="515"/>
                </a:lnTo>
                <a:lnTo>
                  <a:pt x="59" y="544"/>
                </a:lnTo>
                <a:lnTo>
                  <a:pt x="79" y="570"/>
                </a:lnTo>
                <a:lnTo>
                  <a:pt x="103" y="596"/>
                </a:lnTo>
                <a:lnTo>
                  <a:pt x="128" y="617"/>
                </a:lnTo>
                <a:lnTo>
                  <a:pt x="154" y="637"/>
                </a:lnTo>
                <a:lnTo>
                  <a:pt x="183" y="656"/>
                </a:lnTo>
                <a:lnTo>
                  <a:pt x="213" y="671"/>
                </a:lnTo>
                <a:lnTo>
                  <a:pt x="230" y="676"/>
                </a:lnTo>
                <a:lnTo>
                  <a:pt x="245" y="683"/>
                </a:lnTo>
                <a:lnTo>
                  <a:pt x="262" y="686"/>
                </a:lnTo>
                <a:lnTo>
                  <a:pt x="278" y="691"/>
                </a:lnTo>
                <a:lnTo>
                  <a:pt x="295" y="694"/>
                </a:lnTo>
                <a:lnTo>
                  <a:pt x="314" y="696"/>
                </a:lnTo>
                <a:lnTo>
                  <a:pt x="330" y="698"/>
                </a:lnTo>
                <a:lnTo>
                  <a:pt x="349" y="698"/>
                </a:lnTo>
                <a:lnTo>
                  <a:pt x="367" y="698"/>
                </a:lnTo>
                <a:lnTo>
                  <a:pt x="384" y="696"/>
                </a:lnTo>
                <a:lnTo>
                  <a:pt x="402" y="694"/>
                </a:lnTo>
                <a:lnTo>
                  <a:pt x="419" y="691"/>
                </a:lnTo>
                <a:lnTo>
                  <a:pt x="436" y="686"/>
                </a:lnTo>
                <a:lnTo>
                  <a:pt x="453" y="683"/>
                </a:lnTo>
                <a:lnTo>
                  <a:pt x="469" y="676"/>
                </a:lnTo>
                <a:lnTo>
                  <a:pt x="484" y="671"/>
                </a:lnTo>
                <a:lnTo>
                  <a:pt x="516" y="656"/>
                </a:lnTo>
                <a:lnTo>
                  <a:pt x="545" y="637"/>
                </a:lnTo>
                <a:lnTo>
                  <a:pt x="571" y="617"/>
                </a:lnTo>
                <a:lnTo>
                  <a:pt x="597" y="596"/>
                </a:lnTo>
                <a:lnTo>
                  <a:pt x="618" y="570"/>
                </a:lnTo>
                <a:lnTo>
                  <a:pt x="638" y="544"/>
                </a:lnTo>
                <a:lnTo>
                  <a:pt x="657" y="515"/>
                </a:lnTo>
                <a:lnTo>
                  <a:pt x="670" y="485"/>
                </a:lnTo>
                <a:lnTo>
                  <a:pt x="677" y="468"/>
                </a:lnTo>
                <a:lnTo>
                  <a:pt x="682" y="452"/>
                </a:lnTo>
                <a:lnTo>
                  <a:pt x="687" y="437"/>
                </a:lnTo>
                <a:lnTo>
                  <a:pt x="690" y="418"/>
                </a:lnTo>
                <a:lnTo>
                  <a:pt x="694" y="401"/>
                </a:lnTo>
                <a:lnTo>
                  <a:pt x="697" y="385"/>
                </a:lnTo>
                <a:lnTo>
                  <a:pt x="697" y="366"/>
                </a:lnTo>
                <a:lnTo>
                  <a:pt x="699" y="348"/>
                </a:lnTo>
                <a:lnTo>
                  <a:pt x="697" y="331"/>
                </a:lnTo>
                <a:lnTo>
                  <a:pt x="697" y="313"/>
                </a:lnTo>
                <a:lnTo>
                  <a:pt x="694" y="296"/>
                </a:lnTo>
                <a:lnTo>
                  <a:pt x="690" y="278"/>
                </a:lnTo>
                <a:lnTo>
                  <a:pt x="687" y="261"/>
                </a:lnTo>
                <a:lnTo>
                  <a:pt x="682" y="244"/>
                </a:lnTo>
                <a:lnTo>
                  <a:pt x="677" y="229"/>
                </a:lnTo>
                <a:lnTo>
                  <a:pt x="670" y="212"/>
                </a:lnTo>
                <a:lnTo>
                  <a:pt x="657" y="182"/>
                </a:lnTo>
                <a:lnTo>
                  <a:pt x="638" y="154"/>
                </a:lnTo>
                <a:lnTo>
                  <a:pt x="618" y="127"/>
                </a:lnTo>
                <a:lnTo>
                  <a:pt x="597" y="102"/>
                </a:lnTo>
                <a:lnTo>
                  <a:pt x="571" y="80"/>
                </a:lnTo>
                <a:lnTo>
                  <a:pt x="545" y="60"/>
                </a:lnTo>
                <a:lnTo>
                  <a:pt x="516" y="42"/>
                </a:lnTo>
                <a:lnTo>
                  <a:pt x="484" y="26"/>
                </a:lnTo>
                <a:lnTo>
                  <a:pt x="469" y="21"/>
                </a:lnTo>
                <a:lnTo>
                  <a:pt x="453" y="15"/>
                </a:lnTo>
                <a:lnTo>
                  <a:pt x="436" y="10"/>
                </a:lnTo>
                <a:lnTo>
                  <a:pt x="419" y="6"/>
                </a:lnTo>
                <a:lnTo>
                  <a:pt x="402" y="3"/>
                </a:lnTo>
                <a:lnTo>
                  <a:pt x="384" y="1"/>
                </a:lnTo>
                <a:lnTo>
                  <a:pt x="367" y="0"/>
                </a:lnTo>
                <a:lnTo>
                  <a:pt x="349" y="0"/>
                </a:lnTo>
                <a:close/>
                <a:moveTo>
                  <a:pt x="474" y="236"/>
                </a:moveTo>
                <a:lnTo>
                  <a:pt x="478" y="234"/>
                </a:lnTo>
                <a:lnTo>
                  <a:pt x="483" y="232"/>
                </a:lnTo>
                <a:lnTo>
                  <a:pt x="488" y="231"/>
                </a:lnTo>
                <a:lnTo>
                  <a:pt x="493" y="231"/>
                </a:lnTo>
                <a:lnTo>
                  <a:pt x="496" y="232"/>
                </a:lnTo>
                <a:lnTo>
                  <a:pt x="499" y="234"/>
                </a:lnTo>
                <a:lnTo>
                  <a:pt x="499" y="236"/>
                </a:lnTo>
                <a:lnTo>
                  <a:pt x="496" y="237"/>
                </a:lnTo>
                <a:lnTo>
                  <a:pt x="491" y="239"/>
                </a:lnTo>
                <a:lnTo>
                  <a:pt x="486" y="239"/>
                </a:lnTo>
                <a:lnTo>
                  <a:pt x="489" y="239"/>
                </a:lnTo>
                <a:lnTo>
                  <a:pt x="493" y="241"/>
                </a:lnTo>
                <a:lnTo>
                  <a:pt x="494" y="242"/>
                </a:lnTo>
                <a:lnTo>
                  <a:pt x="494" y="246"/>
                </a:lnTo>
                <a:lnTo>
                  <a:pt x="498" y="249"/>
                </a:lnTo>
                <a:lnTo>
                  <a:pt x="499" y="251"/>
                </a:lnTo>
                <a:lnTo>
                  <a:pt x="498" y="254"/>
                </a:lnTo>
                <a:lnTo>
                  <a:pt x="496" y="256"/>
                </a:lnTo>
                <a:lnTo>
                  <a:pt x="489" y="259"/>
                </a:lnTo>
                <a:lnTo>
                  <a:pt x="483" y="259"/>
                </a:lnTo>
                <a:lnTo>
                  <a:pt x="481" y="264"/>
                </a:lnTo>
                <a:lnTo>
                  <a:pt x="476" y="268"/>
                </a:lnTo>
                <a:lnTo>
                  <a:pt x="469" y="269"/>
                </a:lnTo>
                <a:lnTo>
                  <a:pt x="463" y="273"/>
                </a:lnTo>
                <a:lnTo>
                  <a:pt x="461" y="278"/>
                </a:lnTo>
                <a:lnTo>
                  <a:pt x="461" y="281"/>
                </a:lnTo>
                <a:lnTo>
                  <a:pt x="461" y="283"/>
                </a:lnTo>
                <a:lnTo>
                  <a:pt x="461" y="284"/>
                </a:lnTo>
                <a:lnTo>
                  <a:pt x="459" y="286"/>
                </a:lnTo>
                <a:lnTo>
                  <a:pt x="458" y="284"/>
                </a:lnTo>
                <a:lnTo>
                  <a:pt x="449" y="289"/>
                </a:lnTo>
                <a:lnTo>
                  <a:pt x="439" y="294"/>
                </a:lnTo>
                <a:lnTo>
                  <a:pt x="441" y="296"/>
                </a:lnTo>
                <a:lnTo>
                  <a:pt x="441" y="298"/>
                </a:lnTo>
                <a:lnTo>
                  <a:pt x="439" y="301"/>
                </a:lnTo>
                <a:lnTo>
                  <a:pt x="437" y="301"/>
                </a:lnTo>
                <a:lnTo>
                  <a:pt x="436" y="303"/>
                </a:lnTo>
                <a:lnTo>
                  <a:pt x="434" y="303"/>
                </a:lnTo>
                <a:lnTo>
                  <a:pt x="431" y="303"/>
                </a:lnTo>
                <a:lnTo>
                  <a:pt x="429" y="301"/>
                </a:lnTo>
                <a:lnTo>
                  <a:pt x="426" y="304"/>
                </a:lnTo>
                <a:lnTo>
                  <a:pt x="422" y="309"/>
                </a:lnTo>
                <a:lnTo>
                  <a:pt x="424" y="313"/>
                </a:lnTo>
                <a:lnTo>
                  <a:pt x="424" y="314"/>
                </a:lnTo>
                <a:lnTo>
                  <a:pt x="424" y="316"/>
                </a:lnTo>
                <a:lnTo>
                  <a:pt x="422" y="318"/>
                </a:lnTo>
                <a:lnTo>
                  <a:pt x="426" y="319"/>
                </a:lnTo>
                <a:lnTo>
                  <a:pt x="429" y="321"/>
                </a:lnTo>
                <a:lnTo>
                  <a:pt x="427" y="324"/>
                </a:lnTo>
                <a:lnTo>
                  <a:pt x="424" y="326"/>
                </a:lnTo>
                <a:lnTo>
                  <a:pt x="424" y="331"/>
                </a:lnTo>
                <a:lnTo>
                  <a:pt x="424" y="334"/>
                </a:lnTo>
                <a:lnTo>
                  <a:pt x="421" y="338"/>
                </a:lnTo>
                <a:lnTo>
                  <a:pt x="417" y="341"/>
                </a:lnTo>
                <a:lnTo>
                  <a:pt x="409" y="346"/>
                </a:lnTo>
                <a:lnTo>
                  <a:pt x="401" y="350"/>
                </a:lnTo>
                <a:lnTo>
                  <a:pt x="396" y="356"/>
                </a:lnTo>
                <a:lnTo>
                  <a:pt x="394" y="363"/>
                </a:lnTo>
                <a:lnTo>
                  <a:pt x="394" y="366"/>
                </a:lnTo>
                <a:lnTo>
                  <a:pt x="394" y="368"/>
                </a:lnTo>
                <a:lnTo>
                  <a:pt x="397" y="371"/>
                </a:lnTo>
                <a:lnTo>
                  <a:pt x="402" y="373"/>
                </a:lnTo>
                <a:lnTo>
                  <a:pt x="402" y="380"/>
                </a:lnTo>
                <a:lnTo>
                  <a:pt x="404" y="388"/>
                </a:lnTo>
                <a:lnTo>
                  <a:pt x="404" y="393"/>
                </a:lnTo>
                <a:lnTo>
                  <a:pt x="404" y="400"/>
                </a:lnTo>
                <a:lnTo>
                  <a:pt x="404" y="401"/>
                </a:lnTo>
                <a:lnTo>
                  <a:pt x="402" y="403"/>
                </a:lnTo>
                <a:lnTo>
                  <a:pt x="399" y="405"/>
                </a:lnTo>
                <a:lnTo>
                  <a:pt x="397" y="403"/>
                </a:lnTo>
                <a:lnTo>
                  <a:pt x="391" y="395"/>
                </a:lnTo>
                <a:lnTo>
                  <a:pt x="387" y="383"/>
                </a:lnTo>
                <a:lnTo>
                  <a:pt x="386" y="378"/>
                </a:lnTo>
                <a:lnTo>
                  <a:pt x="382" y="373"/>
                </a:lnTo>
                <a:lnTo>
                  <a:pt x="379" y="375"/>
                </a:lnTo>
                <a:lnTo>
                  <a:pt x="375" y="375"/>
                </a:lnTo>
                <a:lnTo>
                  <a:pt x="374" y="373"/>
                </a:lnTo>
                <a:lnTo>
                  <a:pt x="370" y="371"/>
                </a:lnTo>
                <a:lnTo>
                  <a:pt x="362" y="368"/>
                </a:lnTo>
                <a:lnTo>
                  <a:pt x="355" y="366"/>
                </a:lnTo>
                <a:lnTo>
                  <a:pt x="350" y="370"/>
                </a:lnTo>
                <a:lnTo>
                  <a:pt x="347" y="370"/>
                </a:lnTo>
                <a:lnTo>
                  <a:pt x="344" y="366"/>
                </a:lnTo>
                <a:lnTo>
                  <a:pt x="342" y="363"/>
                </a:lnTo>
                <a:lnTo>
                  <a:pt x="342" y="368"/>
                </a:lnTo>
                <a:lnTo>
                  <a:pt x="344" y="373"/>
                </a:lnTo>
                <a:lnTo>
                  <a:pt x="342" y="375"/>
                </a:lnTo>
                <a:lnTo>
                  <a:pt x="339" y="376"/>
                </a:lnTo>
                <a:lnTo>
                  <a:pt x="337" y="375"/>
                </a:lnTo>
                <a:lnTo>
                  <a:pt x="334" y="373"/>
                </a:lnTo>
                <a:lnTo>
                  <a:pt x="322" y="373"/>
                </a:lnTo>
                <a:lnTo>
                  <a:pt x="309" y="373"/>
                </a:lnTo>
                <a:lnTo>
                  <a:pt x="310" y="375"/>
                </a:lnTo>
                <a:lnTo>
                  <a:pt x="312" y="376"/>
                </a:lnTo>
                <a:lnTo>
                  <a:pt x="309" y="380"/>
                </a:lnTo>
                <a:lnTo>
                  <a:pt x="305" y="380"/>
                </a:lnTo>
                <a:lnTo>
                  <a:pt x="300" y="385"/>
                </a:lnTo>
                <a:lnTo>
                  <a:pt x="297" y="390"/>
                </a:lnTo>
                <a:lnTo>
                  <a:pt x="298" y="398"/>
                </a:lnTo>
                <a:lnTo>
                  <a:pt x="298" y="406"/>
                </a:lnTo>
                <a:lnTo>
                  <a:pt x="297" y="415"/>
                </a:lnTo>
                <a:lnTo>
                  <a:pt x="297" y="423"/>
                </a:lnTo>
                <a:lnTo>
                  <a:pt x="298" y="432"/>
                </a:lnTo>
                <a:lnTo>
                  <a:pt x="300" y="440"/>
                </a:lnTo>
                <a:lnTo>
                  <a:pt x="305" y="448"/>
                </a:lnTo>
                <a:lnTo>
                  <a:pt x="310" y="453"/>
                </a:lnTo>
                <a:lnTo>
                  <a:pt x="322" y="457"/>
                </a:lnTo>
                <a:lnTo>
                  <a:pt x="332" y="455"/>
                </a:lnTo>
                <a:lnTo>
                  <a:pt x="335" y="453"/>
                </a:lnTo>
                <a:lnTo>
                  <a:pt x="339" y="450"/>
                </a:lnTo>
                <a:lnTo>
                  <a:pt x="339" y="447"/>
                </a:lnTo>
                <a:lnTo>
                  <a:pt x="340" y="442"/>
                </a:lnTo>
                <a:lnTo>
                  <a:pt x="342" y="438"/>
                </a:lnTo>
                <a:lnTo>
                  <a:pt x="344" y="435"/>
                </a:lnTo>
                <a:lnTo>
                  <a:pt x="347" y="433"/>
                </a:lnTo>
                <a:lnTo>
                  <a:pt x="352" y="433"/>
                </a:lnTo>
                <a:lnTo>
                  <a:pt x="357" y="433"/>
                </a:lnTo>
                <a:lnTo>
                  <a:pt x="360" y="435"/>
                </a:lnTo>
                <a:lnTo>
                  <a:pt x="362" y="438"/>
                </a:lnTo>
                <a:lnTo>
                  <a:pt x="362" y="442"/>
                </a:lnTo>
                <a:lnTo>
                  <a:pt x="357" y="448"/>
                </a:lnTo>
                <a:lnTo>
                  <a:pt x="354" y="457"/>
                </a:lnTo>
                <a:lnTo>
                  <a:pt x="352" y="465"/>
                </a:lnTo>
                <a:lnTo>
                  <a:pt x="352" y="475"/>
                </a:lnTo>
                <a:lnTo>
                  <a:pt x="355" y="475"/>
                </a:lnTo>
                <a:lnTo>
                  <a:pt x="359" y="475"/>
                </a:lnTo>
                <a:lnTo>
                  <a:pt x="359" y="472"/>
                </a:lnTo>
                <a:lnTo>
                  <a:pt x="360" y="470"/>
                </a:lnTo>
                <a:lnTo>
                  <a:pt x="362" y="472"/>
                </a:lnTo>
                <a:lnTo>
                  <a:pt x="367" y="473"/>
                </a:lnTo>
                <a:lnTo>
                  <a:pt x="370" y="473"/>
                </a:lnTo>
                <a:lnTo>
                  <a:pt x="374" y="470"/>
                </a:lnTo>
                <a:lnTo>
                  <a:pt x="381" y="477"/>
                </a:lnTo>
                <a:lnTo>
                  <a:pt x="386" y="485"/>
                </a:lnTo>
                <a:lnTo>
                  <a:pt x="386" y="490"/>
                </a:lnTo>
                <a:lnTo>
                  <a:pt x="387" y="495"/>
                </a:lnTo>
                <a:lnTo>
                  <a:pt x="387" y="497"/>
                </a:lnTo>
                <a:lnTo>
                  <a:pt x="387" y="499"/>
                </a:lnTo>
                <a:lnTo>
                  <a:pt x="386" y="499"/>
                </a:lnTo>
                <a:lnTo>
                  <a:pt x="382" y="499"/>
                </a:lnTo>
                <a:lnTo>
                  <a:pt x="381" y="500"/>
                </a:lnTo>
                <a:lnTo>
                  <a:pt x="381" y="504"/>
                </a:lnTo>
                <a:lnTo>
                  <a:pt x="381" y="505"/>
                </a:lnTo>
                <a:lnTo>
                  <a:pt x="384" y="510"/>
                </a:lnTo>
                <a:lnTo>
                  <a:pt x="386" y="514"/>
                </a:lnTo>
                <a:lnTo>
                  <a:pt x="389" y="520"/>
                </a:lnTo>
                <a:lnTo>
                  <a:pt x="394" y="524"/>
                </a:lnTo>
                <a:lnTo>
                  <a:pt x="401" y="524"/>
                </a:lnTo>
                <a:lnTo>
                  <a:pt x="407" y="522"/>
                </a:lnTo>
                <a:lnTo>
                  <a:pt x="407" y="525"/>
                </a:lnTo>
                <a:lnTo>
                  <a:pt x="406" y="530"/>
                </a:lnTo>
                <a:lnTo>
                  <a:pt x="404" y="535"/>
                </a:lnTo>
                <a:lnTo>
                  <a:pt x="401" y="537"/>
                </a:lnTo>
                <a:lnTo>
                  <a:pt x="397" y="535"/>
                </a:lnTo>
                <a:lnTo>
                  <a:pt x="392" y="532"/>
                </a:lnTo>
                <a:lnTo>
                  <a:pt x="389" y="527"/>
                </a:lnTo>
                <a:lnTo>
                  <a:pt x="389" y="524"/>
                </a:lnTo>
                <a:lnTo>
                  <a:pt x="387" y="525"/>
                </a:lnTo>
                <a:lnTo>
                  <a:pt x="386" y="527"/>
                </a:lnTo>
                <a:lnTo>
                  <a:pt x="377" y="520"/>
                </a:lnTo>
                <a:lnTo>
                  <a:pt x="370" y="514"/>
                </a:lnTo>
                <a:lnTo>
                  <a:pt x="364" y="504"/>
                </a:lnTo>
                <a:lnTo>
                  <a:pt x="359" y="493"/>
                </a:lnTo>
                <a:lnTo>
                  <a:pt x="354" y="493"/>
                </a:lnTo>
                <a:lnTo>
                  <a:pt x="347" y="492"/>
                </a:lnTo>
                <a:lnTo>
                  <a:pt x="340" y="490"/>
                </a:lnTo>
                <a:lnTo>
                  <a:pt x="334" y="488"/>
                </a:lnTo>
                <a:lnTo>
                  <a:pt x="329" y="483"/>
                </a:lnTo>
                <a:lnTo>
                  <a:pt x="324" y="477"/>
                </a:lnTo>
                <a:lnTo>
                  <a:pt x="322" y="475"/>
                </a:lnTo>
                <a:lnTo>
                  <a:pt x="319" y="472"/>
                </a:lnTo>
                <a:lnTo>
                  <a:pt x="315" y="472"/>
                </a:lnTo>
                <a:lnTo>
                  <a:pt x="312" y="472"/>
                </a:lnTo>
                <a:lnTo>
                  <a:pt x="307" y="472"/>
                </a:lnTo>
                <a:lnTo>
                  <a:pt x="302" y="473"/>
                </a:lnTo>
                <a:lnTo>
                  <a:pt x="298" y="473"/>
                </a:lnTo>
                <a:lnTo>
                  <a:pt x="292" y="472"/>
                </a:lnTo>
                <a:lnTo>
                  <a:pt x="283" y="467"/>
                </a:lnTo>
                <a:lnTo>
                  <a:pt x="273" y="462"/>
                </a:lnTo>
                <a:lnTo>
                  <a:pt x="268" y="458"/>
                </a:lnTo>
                <a:lnTo>
                  <a:pt x="260" y="455"/>
                </a:lnTo>
                <a:lnTo>
                  <a:pt x="255" y="452"/>
                </a:lnTo>
                <a:lnTo>
                  <a:pt x="252" y="445"/>
                </a:lnTo>
                <a:lnTo>
                  <a:pt x="248" y="433"/>
                </a:lnTo>
                <a:lnTo>
                  <a:pt x="245" y="422"/>
                </a:lnTo>
                <a:lnTo>
                  <a:pt x="242" y="418"/>
                </a:lnTo>
                <a:lnTo>
                  <a:pt x="238" y="413"/>
                </a:lnTo>
                <a:lnTo>
                  <a:pt x="233" y="410"/>
                </a:lnTo>
                <a:lnTo>
                  <a:pt x="228" y="408"/>
                </a:lnTo>
                <a:lnTo>
                  <a:pt x="230" y="408"/>
                </a:lnTo>
                <a:lnTo>
                  <a:pt x="230" y="406"/>
                </a:lnTo>
                <a:lnTo>
                  <a:pt x="230" y="405"/>
                </a:lnTo>
                <a:lnTo>
                  <a:pt x="228" y="401"/>
                </a:lnTo>
                <a:lnTo>
                  <a:pt x="225" y="396"/>
                </a:lnTo>
                <a:lnTo>
                  <a:pt x="221" y="393"/>
                </a:lnTo>
                <a:lnTo>
                  <a:pt x="216" y="388"/>
                </a:lnTo>
                <a:lnTo>
                  <a:pt x="210" y="380"/>
                </a:lnTo>
                <a:lnTo>
                  <a:pt x="206" y="375"/>
                </a:lnTo>
                <a:lnTo>
                  <a:pt x="203" y="371"/>
                </a:lnTo>
                <a:lnTo>
                  <a:pt x="203" y="366"/>
                </a:lnTo>
                <a:lnTo>
                  <a:pt x="203" y="363"/>
                </a:lnTo>
                <a:lnTo>
                  <a:pt x="198" y="360"/>
                </a:lnTo>
                <a:lnTo>
                  <a:pt x="191" y="358"/>
                </a:lnTo>
                <a:lnTo>
                  <a:pt x="193" y="365"/>
                </a:lnTo>
                <a:lnTo>
                  <a:pt x="196" y="371"/>
                </a:lnTo>
                <a:lnTo>
                  <a:pt x="200" y="378"/>
                </a:lnTo>
                <a:lnTo>
                  <a:pt x="205" y="385"/>
                </a:lnTo>
                <a:lnTo>
                  <a:pt x="208" y="390"/>
                </a:lnTo>
                <a:lnTo>
                  <a:pt x="211" y="398"/>
                </a:lnTo>
                <a:lnTo>
                  <a:pt x="215" y="405"/>
                </a:lnTo>
                <a:lnTo>
                  <a:pt x="215" y="411"/>
                </a:lnTo>
                <a:lnTo>
                  <a:pt x="211" y="411"/>
                </a:lnTo>
                <a:lnTo>
                  <a:pt x="210" y="410"/>
                </a:lnTo>
                <a:lnTo>
                  <a:pt x="210" y="405"/>
                </a:lnTo>
                <a:lnTo>
                  <a:pt x="210" y="401"/>
                </a:lnTo>
                <a:lnTo>
                  <a:pt x="201" y="396"/>
                </a:lnTo>
                <a:lnTo>
                  <a:pt x="195" y="390"/>
                </a:lnTo>
                <a:lnTo>
                  <a:pt x="196" y="390"/>
                </a:lnTo>
                <a:lnTo>
                  <a:pt x="196" y="388"/>
                </a:lnTo>
                <a:lnTo>
                  <a:pt x="191" y="378"/>
                </a:lnTo>
                <a:lnTo>
                  <a:pt x="188" y="370"/>
                </a:lnTo>
                <a:lnTo>
                  <a:pt x="181" y="360"/>
                </a:lnTo>
                <a:lnTo>
                  <a:pt x="176" y="348"/>
                </a:lnTo>
                <a:lnTo>
                  <a:pt x="170" y="341"/>
                </a:lnTo>
                <a:lnTo>
                  <a:pt x="160" y="336"/>
                </a:lnTo>
                <a:lnTo>
                  <a:pt x="156" y="331"/>
                </a:lnTo>
                <a:lnTo>
                  <a:pt x="151" y="323"/>
                </a:lnTo>
                <a:lnTo>
                  <a:pt x="148" y="319"/>
                </a:lnTo>
                <a:lnTo>
                  <a:pt x="146" y="316"/>
                </a:lnTo>
                <a:lnTo>
                  <a:pt x="146" y="313"/>
                </a:lnTo>
                <a:lnTo>
                  <a:pt x="148" y="311"/>
                </a:lnTo>
                <a:lnTo>
                  <a:pt x="144" y="311"/>
                </a:lnTo>
                <a:lnTo>
                  <a:pt x="141" y="309"/>
                </a:lnTo>
                <a:lnTo>
                  <a:pt x="139" y="306"/>
                </a:lnTo>
                <a:lnTo>
                  <a:pt x="138" y="303"/>
                </a:lnTo>
                <a:lnTo>
                  <a:pt x="134" y="294"/>
                </a:lnTo>
                <a:lnTo>
                  <a:pt x="134" y="288"/>
                </a:lnTo>
                <a:lnTo>
                  <a:pt x="134" y="279"/>
                </a:lnTo>
                <a:lnTo>
                  <a:pt x="134" y="268"/>
                </a:lnTo>
                <a:lnTo>
                  <a:pt x="136" y="262"/>
                </a:lnTo>
                <a:lnTo>
                  <a:pt x="136" y="257"/>
                </a:lnTo>
                <a:lnTo>
                  <a:pt x="138" y="254"/>
                </a:lnTo>
                <a:lnTo>
                  <a:pt x="139" y="252"/>
                </a:lnTo>
                <a:lnTo>
                  <a:pt x="138" y="251"/>
                </a:lnTo>
                <a:lnTo>
                  <a:pt x="134" y="247"/>
                </a:lnTo>
                <a:lnTo>
                  <a:pt x="134" y="242"/>
                </a:lnTo>
                <a:lnTo>
                  <a:pt x="134" y="239"/>
                </a:lnTo>
                <a:lnTo>
                  <a:pt x="139" y="241"/>
                </a:lnTo>
                <a:lnTo>
                  <a:pt x="143" y="244"/>
                </a:lnTo>
                <a:lnTo>
                  <a:pt x="148" y="241"/>
                </a:lnTo>
                <a:lnTo>
                  <a:pt x="148" y="236"/>
                </a:lnTo>
                <a:lnTo>
                  <a:pt x="144" y="231"/>
                </a:lnTo>
                <a:lnTo>
                  <a:pt x="138" y="227"/>
                </a:lnTo>
                <a:lnTo>
                  <a:pt x="128" y="221"/>
                </a:lnTo>
                <a:lnTo>
                  <a:pt x="118" y="214"/>
                </a:lnTo>
                <a:lnTo>
                  <a:pt x="119" y="212"/>
                </a:lnTo>
                <a:lnTo>
                  <a:pt x="119" y="211"/>
                </a:lnTo>
                <a:lnTo>
                  <a:pt x="119" y="207"/>
                </a:lnTo>
                <a:lnTo>
                  <a:pt x="118" y="206"/>
                </a:lnTo>
                <a:lnTo>
                  <a:pt x="114" y="207"/>
                </a:lnTo>
                <a:lnTo>
                  <a:pt x="113" y="207"/>
                </a:lnTo>
                <a:lnTo>
                  <a:pt x="111" y="207"/>
                </a:lnTo>
                <a:lnTo>
                  <a:pt x="111" y="206"/>
                </a:lnTo>
                <a:lnTo>
                  <a:pt x="111" y="201"/>
                </a:lnTo>
                <a:lnTo>
                  <a:pt x="108" y="199"/>
                </a:lnTo>
                <a:lnTo>
                  <a:pt x="106" y="197"/>
                </a:lnTo>
                <a:lnTo>
                  <a:pt x="103" y="194"/>
                </a:lnTo>
                <a:lnTo>
                  <a:pt x="113" y="179"/>
                </a:lnTo>
                <a:lnTo>
                  <a:pt x="124" y="164"/>
                </a:lnTo>
                <a:lnTo>
                  <a:pt x="136" y="150"/>
                </a:lnTo>
                <a:lnTo>
                  <a:pt x="149" y="137"/>
                </a:lnTo>
                <a:lnTo>
                  <a:pt x="163" y="125"/>
                </a:lnTo>
                <a:lnTo>
                  <a:pt x="178" y="114"/>
                </a:lnTo>
                <a:lnTo>
                  <a:pt x="193" y="103"/>
                </a:lnTo>
                <a:lnTo>
                  <a:pt x="210" y="93"/>
                </a:lnTo>
                <a:lnTo>
                  <a:pt x="215" y="93"/>
                </a:lnTo>
                <a:lnTo>
                  <a:pt x="220" y="93"/>
                </a:lnTo>
                <a:lnTo>
                  <a:pt x="230" y="98"/>
                </a:lnTo>
                <a:lnTo>
                  <a:pt x="238" y="105"/>
                </a:lnTo>
                <a:lnTo>
                  <a:pt x="238" y="100"/>
                </a:lnTo>
                <a:lnTo>
                  <a:pt x="237" y="97"/>
                </a:lnTo>
                <a:lnTo>
                  <a:pt x="240" y="93"/>
                </a:lnTo>
                <a:lnTo>
                  <a:pt x="247" y="92"/>
                </a:lnTo>
                <a:lnTo>
                  <a:pt x="253" y="90"/>
                </a:lnTo>
                <a:lnTo>
                  <a:pt x="260" y="92"/>
                </a:lnTo>
                <a:lnTo>
                  <a:pt x="255" y="87"/>
                </a:lnTo>
                <a:lnTo>
                  <a:pt x="250" y="80"/>
                </a:lnTo>
                <a:lnTo>
                  <a:pt x="250" y="82"/>
                </a:lnTo>
                <a:lnTo>
                  <a:pt x="248" y="83"/>
                </a:lnTo>
                <a:lnTo>
                  <a:pt x="243" y="82"/>
                </a:lnTo>
                <a:lnTo>
                  <a:pt x="238" y="82"/>
                </a:lnTo>
                <a:lnTo>
                  <a:pt x="233" y="83"/>
                </a:lnTo>
                <a:lnTo>
                  <a:pt x="230" y="85"/>
                </a:lnTo>
                <a:lnTo>
                  <a:pt x="225" y="88"/>
                </a:lnTo>
                <a:lnTo>
                  <a:pt x="220" y="92"/>
                </a:lnTo>
                <a:lnTo>
                  <a:pt x="216" y="92"/>
                </a:lnTo>
                <a:lnTo>
                  <a:pt x="213" y="92"/>
                </a:lnTo>
                <a:lnTo>
                  <a:pt x="235" y="82"/>
                </a:lnTo>
                <a:lnTo>
                  <a:pt x="257" y="73"/>
                </a:lnTo>
                <a:lnTo>
                  <a:pt x="260" y="77"/>
                </a:lnTo>
                <a:lnTo>
                  <a:pt x="265" y="82"/>
                </a:lnTo>
                <a:lnTo>
                  <a:pt x="263" y="85"/>
                </a:lnTo>
                <a:lnTo>
                  <a:pt x="263" y="92"/>
                </a:lnTo>
                <a:lnTo>
                  <a:pt x="268" y="95"/>
                </a:lnTo>
                <a:lnTo>
                  <a:pt x="275" y="95"/>
                </a:lnTo>
                <a:lnTo>
                  <a:pt x="280" y="95"/>
                </a:lnTo>
                <a:lnTo>
                  <a:pt x="287" y="93"/>
                </a:lnTo>
                <a:lnTo>
                  <a:pt x="290" y="93"/>
                </a:lnTo>
                <a:lnTo>
                  <a:pt x="295" y="95"/>
                </a:lnTo>
                <a:lnTo>
                  <a:pt x="298" y="95"/>
                </a:lnTo>
                <a:lnTo>
                  <a:pt x="302" y="93"/>
                </a:lnTo>
                <a:lnTo>
                  <a:pt x="304" y="93"/>
                </a:lnTo>
                <a:lnTo>
                  <a:pt x="302" y="92"/>
                </a:lnTo>
                <a:lnTo>
                  <a:pt x="305" y="98"/>
                </a:lnTo>
                <a:lnTo>
                  <a:pt x="310" y="107"/>
                </a:lnTo>
                <a:lnTo>
                  <a:pt x="310" y="100"/>
                </a:lnTo>
                <a:lnTo>
                  <a:pt x="310" y="93"/>
                </a:lnTo>
                <a:lnTo>
                  <a:pt x="315" y="92"/>
                </a:lnTo>
                <a:lnTo>
                  <a:pt x="322" y="88"/>
                </a:lnTo>
                <a:lnTo>
                  <a:pt x="324" y="87"/>
                </a:lnTo>
                <a:lnTo>
                  <a:pt x="322" y="85"/>
                </a:lnTo>
                <a:lnTo>
                  <a:pt x="320" y="83"/>
                </a:lnTo>
                <a:lnTo>
                  <a:pt x="319" y="82"/>
                </a:lnTo>
                <a:lnTo>
                  <a:pt x="314" y="80"/>
                </a:lnTo>
                <a:lnTo>
                  <a:pt x="307" y="78"/>
                </a:lnTo>
                <a:lnTo>
                  <a:pt x="305" y="77"/>
                </a:lnTo>
                <a:lnTo>
                  <a:pt x="304" y="73"/>
                </a:lnTo>
                <a:lnTo>
                  <a:pt x="304" y="72"/>
                </a:lnTo>
                <a:lnTo>
                  <a:pt x="305" y="68"/>
                </a:lnTo>
                <a:lnTo>
                  <a:pt x="309" y="67"/>
                </a:lnTo>
                <a:lnTo>
                  <a:pt x="314" y="65"/>
                </a:lnTo>
                <a:lnTo>
                  <a:pt x="319" y="67"/>
                </a:lnTo>
                <a:lnTo>
                  <a:pt x="324" y="68"/>
                </a:lnTo>
                <a:lnTo>
                  <a:pt x="327" y="70"/>
                </a:lnTo>
                <a:lnTo>
                  <a:pt x="329" y="73"/>
                </a:lnTo>
                <a:lnTo>
                  <a:pt x="330" y="77"/>
                </a:lnTo>
                <a:lnTo>
                  <a:pt x="327" y="80"/>
                </a:lnTo>
                <a:lnTo>
                  <a:pt x="330" y="82"/>
                </a:lnTo>
                <a:lnTo>
                  <a:pt x="337" y="83"/>
                </a:lnTo>
                <a:lnTo>
                  <a:pt x="339" y="85"/>
                </a:lnTo>
                <a:lnTo>
                  <a:pt x="342" y="87"/>
                </a:lnTo>
                <a:lnTo>
                  <a:pt x="342" y="88"/>
                </a:lnTo>
                <a:lnTo>
                  <a:pt x="342" y="90"/>
                </a:lnTo>
                <a:lnTo>
                  <a:pt x="345" y="87"/>
                </a:lnTo>
                <a:lnTo>
                  <a:pt x="350" y="83"/>
                </a:lnTo>
                <a:lnTo>
                  <a:pt x="354" y="90"/>
                </a:lnTo>
                <a:lnTo>
                  <a:pt x="357" y="97"/>
                </a:lnTo>
                <a:lnTo>
                  <a:pt x="359" y="98"/>
                </a:lnTo>
                <a:lnTo>
                  <a:pt x="362" y="100"/>
                </a:lnTo>
                <a:lnTo>
                  <a:pt x="365" y="98"/>
                </a:lnTo>
                <a:lnTo>
                  <a:pt x="367" y="95"/>
                </a:lnTo>
                <a:lnTo>
                  <a:pt x="372" y="88"/>
                </a:lnTo>
                <a:lnTo>
                  <a:pt x="375" y="85"/>
                </a:lnTo>
                <a:lnTo>
                  <a:pt x="374" y="85"/>
                </a:lnTo>
                <a:lnTo>
                  <a:pt x="374" y="83"/>
                </a:lnTo>
                <a:lnTo>
                  <a:pt x="374" y="82"/>
                </a:lnTo>
                <a:lnTo>
                  <a:pt x="377" y="82"/>
                </a:lnTo>
                <a:lnTo>
                  <a:pt x="382" y="80"/>
                </a:lnTo>
                <a:lnTo>
                  <a:pt x="387" y="80"/>
                </a:lnTo>
                <a:lnTo>
                  <a:pt x="389" y="82"/>
                </a:lnTo>
                <a:lnTo>
                  <a:pt x="392" y="87"/>
                </a:lnTo>
                <a:lnTo>
                  <a:pt x="392" y="88"/>
                </a:lnTo>
                <a:lnTo>
                  <a:pt x="392" y="90"/>
                </a:lnTo>
                <a:lnTo>
                  <a:pt x="391" y="92"/>
                </a:lnTo>
                <a:lnTo>
                  <a:pt x="389" y="92"/>
                </a:lnTo>
                <a:lnTo>
                  <a:pt x="392" y="95"/>
                </a:lnTo>
                <a:lnTo>
                  <a:pt x="394" y="100"/>
                </a:lnTo>
                <a:lnTo>
                  <a:pt x="392" y="103"/>
                </a:lnTo>
                <a:lnTo>
                  <a:pt x="391" y="105"/>
                </a:lnTo>
                <a:lnTo>
                  <a:pt x="389" y="105"/>
                </a:lnTo>
                <a:lnTo>
                  <a:pt x="386" y="105"/>
                </a:lnTo>
                <a:lnTo>
                  <a:pt x="381" y="105"/>
                </a:lnTo>
                <a:lnTo>
                  <a:pt x="375" y="102"/>
                </a:lnTo>
                <a:lnTo>
                  <a:pt x="374" y="102"/>
                </a:lnTo>
                <a:lnTo>
                  <a:pt x="370" y="102"/>
                </a:lnTo>
                <a:lnTo>
                  <a:pt x="369" y="102"/>
                </a:lnTo>
                <a:lnTo>
                  <a:pt x="365" y="103"/>
                </a:lnTo>
                <a:lnTo>
                  <a:pt x="360" y="112"/>
                </a:lnTo>
                <a:lnTo>
                  <a:pt x="355" y="119"/>
                </a:lnTo>
                <a:lnTo>
                  <a:pt x="350" y="122"/>
                </a:lnTo>
                <a:lnTo>
                  <a:pt x="345" y="124"/>
                </a:lnTo>
                <a:lnTo>
                  <a:pt x="339" y="125"/>
                </a:lnTo>
                <a:lnTo>
                  <a:pt x="334" y="124"/>
                </a:lnTo>
                <a:lnTo>
                  <a:pt x="332" y="130"/>
                </a:lnTo>
                <a:lnTo>
                  <a:pt x="325" y="137"/>
                </a:lnTo>
                <a:lnTo>
                  <a:pt x="322" y="142"/>
                </a:lnTo>
                <a:lnTo>
                  <a:pt x="320" y="147"/>
                </a:lnTo>
                <a:lnTo>
                  <a:pt x="320" y="154"/>
                </a:lnTo>
                <a:lnTo>
                  <a:pt x="319" y="162"/>
                </a:lnTo>
                <a:lnTo>
                  <a:pt x="320" y="160"/>
                </a:lnTo>
                <a:lnTo>
                  <a:pt x="324" y="162"/>
                </a:lnTo>
                <a:lnTo>
                  <a:pt x="325" y="164"/>
                </a:lnTo>
                <a:lnTo>
                  <a:pt x="327" y="167"/>
                </a:lnTo>
                <a:lnTo>
                  <a:pt x="327" y="170"/>
                </a:lnTo>
                <a:lnTo>
                  <a:pt x="327" y="174"/>
                </a:lnTo>
                <a:lnTo>
                  <a:pt x="334" y="172"/>
                </a:lnTo>
                <a:lnTo>
                  <a:pt x="340" y="172"/>
                </a:lnTo>
                <a:lnTo>
                  <a:pt x="347" y="174"/>
                </a:lnTo>
                <a:lnTo>
                  <a:pt x="352" y="175"/>
                </a:lnTo>
                <a:lnTo>
                  <a:pt x="359" y="177"/>
                </a:lnTo>
                <a:lnTo>
                  <a:pt x="364" y="179"/>
                </a:lnTo>
                <a:lnTo>
                  <a:pt x="369" y="182"/>
                </a:lnTo>
                <a:lnTo>
                  <a:pt x="372" y="187"/>
                </a:lnTo>
                <a:lnTo>
                  <a:pt x="377" y="185"/>
                </a:lnTo>
                <a:lnTo>
                  <a:pt x="386" y="187"/>
                </a:lnTo>
                <a:lnTo>
                  <a:pt x="391" y="192"/>
                </a:lnTo>
                <a:lnTo>
                  <a:pt x="392" y="201"/>
                </a:lnTo>
                <a:lnTo>
                  <a:pt x="394" y="206"/>
                </a:lnTo>
                <a:lnTo>
                  <a:pt x="397" y="212"/>
                </a:lnTo>
                <a:lnTo>
                  <a:pt x="401" y="214"/>
                </a:lnTo>
                <a:lnTo>
                  <a:pt x="402" y="216"/>
                </a:lnTo>
                <a:lnTo>
                  <a:pt x="406" y="216"/>
                </a:lnTo>
                <a:lnTo>
                  <a:pt x="407" y="216"/>
                </a:lnTo>
                <a:lnTo>
                  <a:pt x="411" y="214"/>
                </a:lnTo>
                <a:lnTo>
                  <a:pt x="414" y="212"/>
                </a:lnTo>
                <a:lnTo>
                  <a:pt x="416" y="209"/>
                </a:lnTo>
                <a:lnTo>
                  <a:pt x="416" y="207"/>
                </a:lnTo>
                <a:lnTo>
                  <a:pt x="412" y="204"/>
                </a:lnTo>
                <a:lnTo>
                  <a:pt x="411" y="199"/>
                </a:lnTo>
                <a:lnTo>
                  <a:pt x="411" y="196"/>
                </a:lnTo>
                <a:lnTo>
                  <a:pt x="412" y="191"/>
                </a:lnTo>
                <a:lnTo>
                  <a:pt x="419" y="185"/>
                </a:lnTo>
                <a:lnTo>
                  <a:pt x="426" y="179"/>
                </a:lnTo>
                <a:lnTo>
                  <a:pt x="422" y="169"/>
                </a:lnTo>
                <a:lnTo>
                  <a:pt x="416" y="162"/>
                </a:lnTo>
                <a:lnTo>
                  <a:pt x="417" y="155"/>
                </a:lnTo>
                <a:lnTo>
                  <a:pt x="421" y="150"/>
                </a:lnTo>
                <a:lnTo>
                  <a:pt x="419" y="145"/>
                </a:lnTo>
                <a:lnTo>
                  <a:pt x="417" y="140"/>
                </a:lnTo>
                <a:lnTo>
                  <a:pt x="417" y="137"/>
                </a:lnTo>
                <a:lnTo>
                  <a:pt x="419" y="134"/>
                </a:lnTo>
                <a:lnTo>
                  <a:pt x="426" y="132"/>
                </a:lnTo>
                <a:lnTo>
                  <a:pt x="434" y="134"/>
                </a:lnTo>
                <a:lnTo>
                  <a:pt x="444" y="135"/>
                </a:lnTo>
                <a:lnTo>
                  <a:pt x="449" y="137"/>
                </a:lnTo>
                <a:lnTo>
                  <a:pt x="459" y="142"/>
                </a:lnTo>
                <a:lnTo>
                  <a:pt x="468" y="149"/>
                </a:lnTo>
                <a:lnTo>
                  <a:pt x="466" y="149"/>
                </a:lnTo>
                <a:lnTo>
                  <a:pt x="464" y="149"/>
                </a:lnTo>
                <a:lnTo>
                  <a:pt x="468" y="150"/>
                </a:lnTo>
                <a:lnTo>
                  <a:pt x="469" y="155"/>
                </a:lnTo>
                <a:lnTo>
                  <a:pt x="469" y="157"/>
                </a:lnTo>
                <a:lnTo>
                  <a:pt x="466" y="160"/>
                </a:lnTo>
                <a:lnTo>
                  <a:pt x="469" y="160"/>
                </a:lnTo>
                <a:lnTo>
                  <a:pt x="474" y="162"/>
                </a:lnTo>
                <a:lnTo>
                  <a:pt x="476" y="162"/>
                </a:lnTo>
                <a:lnTo>
                  <a:pt x="476" y="164"/>
                </a:lnTo>
                <a:lnTo>
                  <a:pt x="476" y="165"/>
                </a:lnTo>
                <a:lnTo>
                  <a:pt x="473" y="167"/>
                </a:lnTo>
                <a:lnTo>
                  <a:pt x="478" y="165"/>
                </a:lnTo>
                <a:lnTo>
                  <a:pt x="481" y="164"/>
                </a:lnTo>
                <a:lnTo>
                  <a:pt x="484" y="160"/>
                </a:lnTo>
                <a:lnTo>
                  <a:pt x="489" y="162"/>
                </a:lnTo>
                <a:lnTo>
                  <a:pt x="494" y="157"/>
                </a:lnTo>
                <a:lnTo>
                  <a:pt x="499" y="152"/>
                </a:lnTo>
                <a:lnTo>
                  <a:pt x="503" y="155"/>
                </a:lnTo>
                <a:lnTo>
                  <a:pt x="506" y="162"/>
                </a:lnTo>
                <a:lnTo>
                  <a:pt x="509" y="165"/>
                </a:lnTo>
                <a:lnTo>
                  <a:pt x="514" y="170"/>
                </a:lnTo>
                <a:lnTo>
                  <a:pt x="516" y="177"/>
                </a:lnTo>
                <a:lnTo>
                  <a:pt x="518" y="182"/>
                </a:lnTo>
                <a:lnTo>
                  <a:pt x="521" y="185"/>
                </a:lnTo>
                <a:lnTo>
                  <a:pt x="526" y="189"/>
                </a:lnTo>
                <a:lnTo>
                  <a:pt x="530" y="189"/>
                </a:lnTo>
                <a:lnTo>
                  <a:pt x="533" y="187"/>
                </a:lnTo>
                <a:lnTo>
                  <a:pt x="535" y="187"/>
                </a:lnTo>
                <a:lnTo>
                  <a:pt x="536" y="189"/>
                </a:lnTo>
                <a:lnTo>
                  <a:pt x="538" y="189"/>
                </a:lnTo>
                <a:lnTo>
                  <a:pt x="538" y="191"/>
                </a:lnTo>
                <a:lnTo>
                  <a:pt x="540" y="189"/>
                </a:lnTo>
                <a:lnTo>
                  <a:pt x="540" y="187"/>
                </a:lnTo>
                <a:lnTo>
                  <a:pt x="541" y="192"/>
                </a:lnTo>
                <a:lnTo>
                  <a:pt x="543" y="197"/>
                </a:lnTo>
                <a:lnTo>
                  <a:pt x="546" y="199"/>
                </a:lnTo>
                <a:lnTo>
                  <a:pt x="551" y="201"/>
                </a:lnTo>
                <a:lnTo>
                  <a:pt x="551" y="206"/>
                </a:lnTo>
                <a:lnTo>
                  <a:pt x="550" y="211"/>
                </a:lnTo>
                <a:lnTo>
                  <a:pt x="545" y="214"/>
                </a:lnTo>
                <a:lnTo>
                  <a:pt x="536" y="216"/>
                </a:lnTo>
                <a:lnTo>
                  <a:pt x="530" y="221"/>
                </a:lnTo>
                <a:lnTo>
                  <a:pt x="526" y="227"/>
                </a:lnTo>
                <a:lnTo>
                  <a:pt x="521" y="224"/>
                </a:lnTo>
                <a:lnTo>
                  <a:pt x="514" y="221"/>
                </a:lnTo>
                <a:lnTo>
                  <a:pt x="509" y="221"/>
                </a:lnTo>
                <a:lnTo>
                  <a:pt x="503" y="222"/>
                </a:lnTo>
                <a:lnTo>
                  <a:pt x="491" y="224"/>
                </a:lnTo>
                <a:lnTo>
                  <a:pt x="479" y="227"/>
                </a:lnTo>
                <a:lnTo>
                  <a:pt x="474" y="231"/>
                </a:lnTo>
                <a:lnTo>
                  <a:pt x="469" y="234"/>
                </a:lnTo>
                <a:lnTo>
                  <a:pt x="466" y="241"/>
                </a:lnTo>
                <a:lnTo>
                  <a:pt x="463" y="246"/>
                </a:lnTo>
                <a:lnTo>
                  <a:pt x="469" y="241"/>
                </a:lnTo>
                <a:lnTo>
                  <a:pt x="474" y="236"/>
                </a:lnTo>
                <a:close/>
                <a:moveTo>
                  <a:pt x="399" y="636"/>
                </a:moveTo>
                <a:lnTo>
                  <a:pt x="399" y="631"/>
                </a:lnTo>
                <a:lnTo>
                  <a:pt x="399" y="627"/>
                </a:lnTo>
                <a:lnTo>
                  <a:pt x="402" y="617"/>
                </a:lnTo>
                <a:lnTo>
                  <a:pt x="406" y="609"/>
                </a:lnTo>
                <a:lnTo>
                  <a:pt x="402" y="607"/>
                </a:lnTo>
                <a:lnTo>
                  <a:pt x="401" y="604"/>
                </a:lnTo>
                <a:lnTo>
                  <a:pt x="399" y="601"/>
                </a:lnTo>
                <a:lnTo>
                  <a:pt x="401" y="597"/>
                </a:lnTo>
                <a:lnTo>
                  <a:pt x="402" y="591"/>
                </a:lnTo>
                <a:lnTo>
                  <a:pt x="406" y="587"/>
                </a:lnTo>
                <a:lnTo>
                  <a:pt x="409" y="582"/>
                </a:lnTo>
                <a:lnTo>
                  <a:pt x="412" y="579"/>
                </a:lnTo>
                <a:lnTo>
                  <a:pt x="416" y="574"/>
                </a:lnTo>
                <a:lnTo>
                  <a:pt x="419" y="569"/>
                </a:lnTo>
                <a:lnTo>
                  <a:pt x="419" y="562"/>
                </a:lnTo>
                <a:lnTo>
                  <a:pt x="419" y="557"/>
                </a:lnTo>
                <a:lnTo>
                  <a:pt x="416" y="540"/>
                </a:lnTo>
                <a:lnTo>
                  <a:pt x="414" y="524"/>
                </a:lnTo>
                <a:lnTo>
                  <a:pt x="419" y="525"/>
                </a:lnTo>
                <a:lnTo>
                  <a:pt x="424" y="529"/>
                </a:lnTo>
                <a:lnTo>
                  <a:pt x="426" y="524"/>
                </a:lnTo>
                <a:lnTo>
                  <a:pt x="429" y="519"/>
                </a:lnTo>
                <a:lnTo>
                  <a:pt x="432" y="515"/>
                </a:lnTo>
                <a:lnTo>
                  <a:pt x="437" y="512"/>
                </a:lnTo>
                <a:lnTo>
                  <a:pt x="441" y="510"/>
                </a:lnTo>
                <a:lnTo>
                  <a:pt x="446" y="505"/>
                </a:lnTo>
                <a:lnTo>
                  <a:pt x="449" y="505"/>
                </a:lnTo>
                <a:lnTo>
                  <a:pt x="451" y="504"/>
                </a:lnTo>
                <a:lnTo>
                  <a:pt x="454" y="504"/>
                </a:lnTo>
                <a:lnTo>
                  <a:pt x="456" y="505"/>
                </a:lnTo>
                <a:lnTo>
                  <a:pt x="456" y="514"/>
                </a:lnTo>
                <a:lnTo>
                  <a:pt x="456" y="522"/>
                </a:lnTo>
                <a:lnTo>
                  <a:pt x="456" y="515"/>
                </a:lnTo>
                <a:lnTo>
                  <a:pt x="459" y="510"/>
                </a:lnTo>
                <a:lnTo>
                  <a:pt x="461" y="507"/>
                </a:lnTo>
                <a:lnTo>
                  <a:pt x="464" y="507"/>
                </a:lnTo>
                <a:lnTo>
                  <a:pt x="466" y="507"/>
                </a:lnTo>
                <a:lnTo>
                  <a:pt x="469" y="507"/>
                </a:lnTo>
                <a:lnTo>
                  <a:pt x="474" y="510"/>
                </a:lnTo>
                <a:lnTo>
                  <a:pt x="479" y="512"/>
                </a:lnTo>
                <a:lnTo>
                  <a:pt x="488" y="517"/>
                </a:lnTo>
                <a:lnTo>
                  <a:pt x="494" y="522"/>
                </a:lnTo>
                <a:lnTo>
                  <a:pt x="498" y="519"/>
                </a:lnTo>
                <a:lnTo>
                  <a:pt x="503" y="517"/>
                </a:lnTo>
                <a:lnTo>
                  <a:pt x="509" y="517"/>
                </a:lnTo>
                <a:lnTo>
                  <a:pt x="513" y="519"/>
                </a:lnTo>
                <a:lnTo>
                  <a:pt x="518" y="522"/>
                </a:lnTo>
                <a:lnTo>
                  <a:pt x="521" y="525"/>
                </a:lnTo>
                <a:lnTo>
                  <a:pt x="526" y="529"/>
                </a:lnTo>
                <a:lnTo>
                  <a:pt x="531" y="532"/>
                </a:lnTo>
                <a:lnTo>
                  <a:pt x="536" y="535"/>
                </a:lnTo>
                <a:lnTo>
                  <a:pt x="536" y="542"/>
                </a:lnTo>
                <a:lnTo>
                  <a:pt x="543" y="544"/>
                </a:lnTo>
                <a:lnTo>
                  <a:pt x="548" y="545"/>
                </a:lnTo>
                <a:lnTo>
                  <a:pt x="553" y="547"/>
                </a:lnTo>
                <a:lnTo>
                  <a:pt x="560" y="549"/>
                </a:lnTo>
                <a:lnTo>
                  <a:pt x="543" y="565"/>
                </a:lnTo>
                <a:lnTo>
                  <a:pt x="525" y="579"/>
                </a:lnTo>
                <a:lnTo>
                  <a:pt x="506" y="592"/>
                </a:lnTo>
                <a:lnTo>
                  <a:pt x="488" y="604"/>
                </a:lnTo>
                <a:lnTo>
                  <a:pt x="466" y="614"/>
                </a:lnTo>
                <a:lnTo>
                  <a:pt x="444" y="622"/>
                </a:lnTo>
                <a:lnTo>
                  <a:pt x="422" y="631"/>
                </a:lnTo>
                <a:lnTo>
                  <a:pt x="399" y="636"/>
                </a:lnTo>
                <a:close/>
              </a:path>
            </a:pathLst>
          </a:custGeom>
          <a:solidFill>
            <a:srgbClr val="2980B9"/>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8" name="Group 2"/>
          <p:cNvGrpSpPr>
            <a:grpSpLocks/>
          </p:cNvGrpSpPr>
          <p:nvPr/>
        </p:nvGrpSpPr>
        <p:grpSpPr bwMode="auto">
          <a:xfrm>
            <a:off x="7535863" y="5510213"/>
            <a:ext cx="9312275" cy="2695575"/>
            <a:chOff x="0" y="0"/>
            <a:chExt cx="14664" cy="4244"/>
          </a:xfrm>
        </p:grpSpPr>
        <p:pic>
          <p:nvPicPr>
            <p:cNvPr id="49155" name="图片 78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65" cy="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Shape 786"/>
            <p:cNvSpPr>
              <a:spLocks noChangeArrowheads="1"/>
            </p:cNvSpPr>
            <p:nvPr/>
          </p:nvSpPr>
          <p:spPr bwMode="auto">
            <a:xfrm>
              <a:off x="4162" y="1785"/>
              <a:ext cx="9561" cy="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Mobile Data</a:t>
              </a:r>
            </a:p>
          </p:txBody>
        </p:sp>
        <p:sp>
          <p:nvSpPr>
            <p:cNvPr id="49157" name="Freeform 24"/>
            <p:cNvSpPr>
              <a:spLocks noEditPoints="1" noChangeArrowheads="1"/>
            </p:cNvSpPr>
            <p:nvPr/>
          </p:nvSpPr>
          <p:spPr bwMode="auto">
            <a:xfrm>
              <a:off x="2904" y="1403"/>
              <a:ext cx="1408" cy="1716"/>
            </a:xfrm>
            <a:custGeom>
              <a:avLst/>
              <a:gdLst>
                <a:gd name="T0" fmla="*/ 778 w 525"/>
                <a:gd name="T1" fmla="*/ 1576 h 639"/>
                <a:gd name="T2" fmla="*/ 770 w 525"/>
                <a:gd name="T3" fmla="*/ 1603 h 639"/>
                <a:gd name="T4" fmla="*/ 746 w 525"/>
                <a:gd name="T5" fmla="*/ 1627 h 639"/>
                <a:gd name="T6" fmla="*/ 719 w 525"/>
                <a:gd name="T7" fmla="*/ 1635 h 639"/>
                <a:gd name="T8" fmla="*/ 689 w 525"/>
                <a:gd name="T9" fmla="*/ 1635 h 639"/>
                <a:gd name="T10" fmla="*/ 662 w 525"/>
                <a:gd name="T11" fmla="*/ 1627 h 639"/>
                <a:gd name="T12" fmla="*/ 638 w 525"/>
                <a:gd name="T13" fmla="*/ 1603 h 639"/>
                <a:gd name="T14" fmla="*/ 625 w 525"/>
                <a:gd name="T15" fmla="*/ 1576 h 639"/>
                <a:gd name="T16" fmla="*/ 625 w 525"/>
                <a:gd name="T17" fmla="*/ 1544 h 639"/>
                <a:gd name="T18" fmla="*/ 638 w 525"/>
                <a:gd name="T19" fmla="*/ 1517 h 639"/>
                <a:gd name="T20" fmla="*/ 662 w 525"/>
                <a:gd name="T21" fmla="*/ 1496 h 639"/>
                <a:gd name="T22" fmla="*/ 689 w 525"/>
                <a:gd name="T23" fmla="*/ 1482 h 639"/>
                <a:gd name="T24" fmla="*/ 719 w 525"/>
                <a:gd name="T25" fmla="*/ 1482 h 639"/>
                <a:gd name="T26" fmla="*/ 746 w 525"/>
                <a:gd name="T27" fmla="*/ 1496 h 639"/>
                <a:gd name="T28" fmla="*/ 770 w 525"/>
                <a:gd name="T29" fmla="*/ 1517 h 639"/>
                <a:gd name="T30" fmla="*/ 778 w 525"/>
                <a:gd name="T31" fmla="*/ 1544 h 639"/>
                <a:gd name="T32" fmla="*/ 1250 w 525"/>
                <a:gd name="T33" fmla="*/ 1367 h 639"/>
                <a:gd name="T34" fmla="*/ 1242 w 525"/>
                <a:gd name="T35" fmla="*/ 1394 h 639"/>
                <a:gd name="T36" fmla="*/ 1215 w 525"/>
                <a:gd name="T37" fmla="*/ 1407 h 639"/>
                <a:gd name="T38" fmla="*/ 180 w 525"/>
                <a:gd name="T39" fmla="*/ 1402 h 639"/>
                <a:gd name="T40" fmla="*/ 158 w 525"/>
                <a:gd name="T41" fmla="*/ 1380 h 639"/>
                <a:gd name="T42" fmla="*/ 158 w 525"/>
                <a:gd name="T43" fmla="*/ 193 h 639"/>
                <a:gd name="T44" fmla="*/ 166 w 525"/>
                <a:gd name="T45" fmla="*/ 166 h 639"/>
                <a:gd name="T46" fmla="*/ 193 w 525"/>
                <a:gd name="T47" fmla="*/ 156 h 639"/>
                <a:gd name="T48" fmla="*/ 1228 w 525"/>
                <a:gd name="T49" fmla="*/ 156 h 639"/>
                <a:gd name="T50" fmla="*/ 1250 w 525"/>
                <a:gd name="T51" fmla="*/ 180 h 639"/>
                <a:gd name="T52" fmla="*/ 1250 w 525"/>
                <a:gd name="T53" fmla="*/ 1367 h 639"/>
                <a:gd name="T54" fmla="*/ 1403 w 525"/>
                <a:gd name="T55" fmla="*/ 156 h 639"/>
                <a:gd name="T56" fmla="*/ 1370 w 525"/>
                <a:gd name="T57" fmla="*/ 83 h 639"/>
                <a:gd name="T58" fmla="*/ 1322 w 525"/>
                <a:gd name="T59" fmla="*/ 30 h 639"/>
                <a:gd name="T60" fmla="*/ 1250 w 525"/>
                <a:gd name="T61" fmla="*/ 3 h 639"/>
                <a:gd name="T62" fmla="*/ 193 w 525"/>
                <a:gd name="T63" fmla="*/ 0 h 639"/>
                <a:gd name="T64" fmla="*/ 118 w 525"/>
                <a:gd name="T65" fmla="*/ 13 h 639"/>
                <a:gd name="T66" fmla="*/ 59 w 525"/>
                <a:gd name="T67" fmla="*/ 56 h 639"/>
                <a:gd name="T68" fmla="*/ 16 w 525"/>
                <a:gd name="T69" fmla="*/ 115 h 639"/>
                <a:gd name="T70" fmla="*/ 0 w 525"/>
                <a:gd name="T71" fmla="*/ 193 h 639"/>
                <a:gd name="T72" fmla="*/ 5 w 525"/>
                <a:gd name="T73" fmla="*/ 1558 h 639"/>
                <a:gd name="T74" fmla="*/ 32 w 525"/>
                <a:gd name="T75" fmla="*/ 1630 h 639"/>
                <a:gd name="T76" fmla="*/ 86 w 525"/>
                <a:gd name="T77" fmla="*/ 1684 h 639"/>
                <a:gd name="T78" fmla="*/ 158 w 525"/>
                <a:gd name="T79" fmla="*/ 1711 h 639"/>
                <a:gd name="T80" fmla="*/ 1215 w 525"/>
                <a:gd name="T81" fmla="*/ 1716 h 639"/>
                <a:gd name="T82" fmla="*/ 1285 w 525"/>
                <a:gd name="T83" fmla="*/ 1703 h 639"/>
                <a:gd name="T84" fmla="*/ 1349 w 525"/>
                <a:gd name="T85" fmla="*/ 1657 h 639"/>
                <a:gd name="T86" fmla="*/ 1389 w 525"/>
                <a:gd name="T87" fmla="*/ 1601 h 639"/>
                <a:gd name="T88" fmla="*/ 1408 w 525"/>
                <a:gd name="T89" fmla="*/ 1523 h 6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5"/>
                <a:gd name="T136" fmla="*/ 0 h 639"/>
                <a:gd name="T137" fmla="*/ 525 w 525"/>
                <a:gd name="T138" fmla="*/ 639 h 6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5" h="639">
                  <a:moveTo>
                    <a:pt x="292" y="580"/>
                  </a:moveTo>
                  <a:lnTo>
                    <a:pt x="290" y="587"/>
                  </a:lnTo>
                  <a:lnTo>
                    <a:pt x="288" y="592"/>
                  </a:lnTo>
                  <a:lnTo>
                    <a:pt x="287" y="597"/>
                  </a:lnTo>
                  <a:lnTo>
                    <a:pt x="283" y="602"/>
                  </a:lnTo>
                  <a:lnTo>
                    <a:pt x="278" y="606"/>
                  </a:lnTo>
                  <a:lnTo>
                    <a:pt x="273" y="607"/>
                  </a:lnTo>
                  <a:lnTo>
                    <a:pt x="268" y="609"/>
                  </a:lnTo>
                  <a:lnTo>
                    <a:pt x="262" y="611"/>
                  </a:lnTo>
                  <a:lnTo>
                    <a:pt x="257" y="609"/>
                  </a:lnTo>
                  <a:lnTo>
                    <a:pt x="252" y="607"/>
                  </a:lnTo>
                  <a:lnTo>
                    <a:pt x="247" y="606"/>
                  </a:lnTo>
                  <a:lnTo>
                    <a:pt x="242" y="602"/>
                  </a:lnTo>
                  <a:lnTo>
                    <a:pt x="238" y="597"/>
                  </a:lnTo>
                  <a:lnTo>
                    <a:pt x="235" y="592"/>
                  </a:lnTo>
                  <a:lnTo>
                    <a:pt x="233" y="587"/>
                  </a:lnTo>
                  <a:lnTo>
                    <a:pt x="233" y="580"/>
                  </a:lnTo>
                  <a:lnTo>
                    <a:pt x="233" y="575"/>
                  </a:lnTo>
                  <a:lnTo>
                    <a:pt x="235" y="570"/>
                  </a:lnTo>
                  <a:lnTo>
                    <a:pt x="238" y="565"/>
                  </a:lnTo>
                  <a:lnTo>
                    <a:pt x="242" y="560"/>
                  </a:lnTo>
                  <a:lnTo>
                    <a:pt x="247" y="557"/>
                  </a:lnTo>
                  <a:lnTo>
                    <a:pt x="252" y="554"/>
                  </a:lnTo>
                  <a:lnTo>
                    <a:pt x="257" y="552"/>
                  </a:lnTo>
                  <a:lnTo>
                    <a:pt x="262" y="552"/>
                  </a:lnTo>
                  <a:lnTo>
                    <a:pt x="268" y="552"/>
                  </a:lnTo>
                  <a:lnTo>
                    <a:pt x="273" y="554"/>
                  </a:lnTo>
                  <a:lnTo>
                    <a:pt x="278" y="557"/>
                  </a:lnTo>
                  <a:lnTo>
                    <a:pt x="283" y="560"/>
                  </a:lnTo>
                  <a:lnTo>
                    <a:pt x="287" y="565"/>
                  </a:lnTo>
                  <a:lnTo>
                    <a:pt x="288" y="570"/>
                  </a:lnTo>
                  <a:lnTo>
                    <a:pt x="290" y="575"/>
                  </a:lnTo>
                  <a:lnTo>
                    <a:pt x="292" y="580"/>
                  </a:lnTo>
                  <a:close/>
                  <a:moveTo>
                    <a:pt x="466" y="509"/>
                  </a:moveTo>
                  <a:lnTo>
                    <a:pt x="466" y="514"/>
                  </a:lnTo>
                  <a:lnTo>
                    <a:pt x="463" y="519"/>
                  </a:lnTo>
                  <a:lnTo>
                    <a:pt x="458" y="522"/>
                  </a:lnTo>
                  <a:lnTo>
                    <a:pt x="453" y="524"/>
                  </a:lnTo>
                  <a:lnTo>
                    <a:pt x="72" y="524"/>
                  </a:lnTo>
                  <a:lnTo>
                    <a:pt x="67" y="522"/>
                  </a:lnTo>
                  <a:lnTo>
                    <a:pt x="62" y="519"/>
                  </a:lnTo>
                  <a:lnTo>
                    <a:pt x="59" y="514"/>
                  </a:lnTo>
                  <a:lnTo>
                    <a:pt x="59" y="509"/>
                  </a:lnTo>
                  <a:lnTo>
                    <a:pt x="59" y="72"/>
                  </a:lnTo>
                  <a:lnTo>
                    <a:pt x="59" y="67"/>
                  </a:lnTo>
                  <a:lnTo>
                    <a:pt x="62" y="62"/>
                  </a:lnTo>
                  <a:lnTo>
                    <a:pt x="67" y="58"/>
                  </a:lnTo>
                  <a:lnTo>
                    <a:pt x="72" y="58"/>
                  </a:lnTo>
                  <a:lnTo>
                    <a:pt x="453" y="58"/>
                  </a:lnTo>
                  <a:lnTo>
                    <a:pt x="458" y="58"/>
                  </a:lnTo>
                  <a:lnTo>
                    <a:pt x="463" y="62"/>
                  </a:lnTo>
                  <a:lnTo>
                    <a:pt x="466" y="67"/>
                  </a:lnTo>
                  <a:lnTo>
                    <a:pt x="466" y="72"/>
                  </a:lnTo>
                  <a:lnTo>
                    <a:pt x="466" y="509"/>
                  </a:lnTo>
                  <a:close/>
                  <a:moveTo>
                    <a:pt x="525" y="72"/>
                  </a:moveTo>
                  <a:lnTo>
                    <a:pt x="523" y="58"/>
                  </a:lnTo>
                  <a:lnTo>
                    <a:pt x="518" y="43"/>
                  </a:lnTo>
                  <a:lnTo>
                    <a:pt x="511" y="31"/>
                  </a:lnTo>
                  <a:lnTo>
                    <a:pt x="503" y="21"/>
                  </a:lnTo>
                  <a:lnTo>
                    <a:pt x="493" y="11"/>
                  </a:lnTo>
                  <a:lnTo>
                    <a:pt x="479" y="5"/>
                  </a:lnTo>
                  <a:lnTo>
                    <a:pt x="466" y="1"/>
                  </a:lnTo>
                  <a:lnTo>
                    <a:pt x="453" y="0"/>
                  </a:lnTo>
                  <a:lnTo>
                    <a:pt x="72" y="0"/>
                  </a:lnTo>
                  <a:lnTo>
                    <a:pt x="59" y="1"/>
                  </a:lnTo>
                  <a:lnTo>
                    <a:pt x="44" y="5"/>
                  </a:lnTo>
                  <a:lnTo>
                    <a:pt x="32" y="11"/>
                  </a:lnTo>
                  <a:lnTo>
                    <a:pt x="22" y="21"/>
                  </a:lnTo>
                  <a:lnTo>
                    <a:pt x="12" y="31"/>
                  </a:lnTo>
                  <a:lnTo>
                    <a:pt x="6" y="43"/>
                  </a:lnTo>
                  <a:lnTo>
                    <a:pt x="2" y="58"/>
                  </a:lnTo>
                  <a:lnTo>
                    <a:pt x="0" y="72"/>
                  </a:lnTo>
                  <a:lnTo>
                    <a:pt x="0" y="567"/>
                  </a:lnTo>
                  <a:lnTo>
                    <a:pt x="2" y="580"/>
                  </a:lnTo>
                  <a:lnTo>
                    <a:pt x="6" y="596"/>
                  </a:lnTo>
                  <a:lnTo>
                    <a:pt x="12" y="607"/>
                  </a:lnTo>
                  <a:lnTo>
                    <a:pt x="22" y="617"/>
                  </a:lnTo>
                  <a:lnTo>
                    <a:pt x="32" y="627"/>
                  </a:lnTo>
                  <a:lnTo>
                    <a:pt x="44" y="634"/>
                  </a:lnTo>
                  <a:lnTo>
                    <a:pt x="59" y="637"/>
                  </a:lnTo>
                  <a:lnTo>
                    <a:pt x="72" y="639"/>
                  </a:lnTo>
                  <a:lnTo>
                    <a:pt x="453" y="639"/>
                  </a:lnTo>
                  <a:lnTo>
                    <a:pt x="466" y="637"/>
                  </a:lnTo>
                  <a:lnTo>
                    <a:pt x="479" y="634"/>
                  </a:lnTo>
                  <a:lnTo>
                    <a:pt x="493" y="627"/>
                  </a:lnTo>
                  <a:lnTo>
                    <a:pt x="503" y="617"/>
                  </a:lnTo>
                  <a:lnTo>
                    <a:pt x="511" y="607"/>
                  </a:lnTo>
                  <a:lnTo>
                    <a:pt x="518" y="596"/>
                  </a:lnTo>
                  <a:lnTo>
                    <a:pt x="523" y="580"/>
                  </a:lnTo>
                  <a:lnTo>
                    <a:pt x="525" y="567"/>
                  </a:lnTo>
                  <a:lnTo>
                    <a:pt x="525" y="72"/>
                  </a:lnTo>
                  <a:close/>
                </a:path>
              </a:pathLst>
            </a:custGeom>
            <a:solidFill>
              <a:srgbClr val="27356B"/>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additive="base">
                                        <p:cTn id="7" dur="1000" fill="hold"/>
                                        <p:tgtEl>
                                          <p:spTgt spid="50178"/>
                                        </p:tgtEl>
                                        <p:attrNameLst>
                                          <p:attrName>ppt_x</p:attrName>
                                        </p:attrNameLst>
                                      </p:cBhvr>
                                      <p:tavLst>
                                        <p:tav tm="0">
                                          <p:val>
                                            <p:strVal val="0-#ppt_w/2"/>
                                          </p:val>
                                        </p:tav>
                                        <p:tav tm="100000">
                                          <p:val>
                                            <p:strVal val="#ppt_x"/>
                                          </p:val>
                                        </p:tav>
                                      </p:tavLst>
                                    </p:anim>
                                    <p:anim calcmode="lin" valueType="num">
                                      <p:cBhvr additive="base">
                                        <p:cTn id="8" dur="1000" fill="hold"/>
                                        <p:tgtEl>
                                          <p:spTgt spid="50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图片 7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1388" y="1693863"/>
            <a:ext cx="651510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图片 7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8100" y="1087438"/>
            <a:ext cx="227647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Shape 793"/>
          <p:cNvSpPr>
            <a:spLocks noChangeArrowheads="1"/>
          </p:cNvSpPr>
          <p:nvPr/>
        </p:nvSpPr>
        <p:spPr bwMode="auto">
          <a:xfrm>
            <a:off x="9882188" y="1819275"/>
            <a:ext cx="64135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Mobile Data</a:t>
            </a:r>
          </a:p>
        </p:txBody>
      </p:sp>
      <p:pic>
        <p:nvPicPr>
          <p:cNvPr id="50181" name="iphone-5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1488" y="3984625"/>
            <a:ext cx="3309937"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iphone-5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6100" y="3984625"/>
            <a:ext cx="3308350"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iphone-5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7538" y="3984625"/>
            <a:ext cx="3309937"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Shape 801"/>
          <p:cNvSpPr>
            <a:spLocks noChangeArrowheads="1"/>
          </p:cNvSpPr>
          <p:nvPr/>
        </p:nvSpPr>
        <p:spPr bwMode="auto">
          <a:xfrm>
            <a:off x="6832600" y="10345738"/>
            <a:ext cx="7493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8B8528"/>
                </a:solidFill>
                <a:latin typeface="FontAwesome" pitchFamily="2" charset="0"/>
                <a:sym typeface="FontAwesome" pitchFamily="2" charset="0"/>
              </a:rPr>
              <a:t></a:t>
            </a:r>
          </a:p>
        </p:txBody>
      </p:sp>
      <p:sp>
        <p:nvSpPr>
          <p:cNvPr id="50185" name="Shape 803"/>
          <p:cNvSpPr>
            <a:spLocks noChangeArrowheads="1"/>
          </p:cNvSpPr>
          <p:nvPr/>
        </p:nvSpPr>
        <p:spPr bwMode="auto">
          <a:xfrm>
            <a:off x="17251363" y="10345738"/>
            <a:ext cx="522287"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a:solidFill>
                  <a:srgbClr val="005493"/>
                </a:solidFill>
                <a:latin typeface="FontAwesome" pitchFamily="2" charset="0"/>
                <a:sym typeface="FontAwesome" pitchFamily="2" charset="0"/>
              </a:rPr>
              <a:t></a:t>
            </a:r>
          </a:p>
        </p:txBody>
      </p:sp>
      <p:sp>
        <p:nvSpPr>
          <p:cNvPr id="50186" name="Shape 804"/>
          <p:cNvSpPr>
            <a:spLocks noChangeArrowheads="1"/>
          </p:cNvSpPr>
          <p:nvPr/>
        </p:nvSpPr>
        <p:spPr bwMode="auto">
          <a:xfrm>
            <a:off x="10804525" y="11123613"/>
            <a:ext cx="3109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600" b="1">
                <a:solidFill>
                  <a:srgbClr val="0C2030"/>
                </a:solidFill>
                <a:latin typeface="Arial" pitchFamily="34" charset="0"/>
                <a:cs typeface="Arial" pitchFamily="34" charset="0"/>
                <a:sym typeface="Arial" pitchFamily="34" charset="0"/>
              </a:rPr>
              <a:t>Search</a:t>
            </a:r>
          </a:p>
        </p:txBody>
      </p:sp>
      <p:sp>
        <p:nvSpPr>
          <p:cNvPr id="50187" name="Shape 805"/>
          <p:cNvSpPr>
            <a:spLocks noChangeArrowheads="1"/>
          </p:cNvSpPr>
          <p:nvPr/>
        </p:nvSpPr>
        <p:spPr bwMode="auto">
          <a:xfrm>
            <a:off x="5216525" y="11155363"/>
            <a:ext cx="3981450"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600" b="1">
                <a:solidFill>
                  <a:srgbClr val="0C2030"/>
                </a:solidFill>
                <a:latin typeface="Arial" pitchFamily="34" charset="0"/>
                <a:cs typeface="Arial" pitchFamily="34" charset="0"/>
                <a:sym typeface="Arial" pitchFamily="34" charset="0"/>
              </a:rPr>
              <a:t>Unlinited Message</a:t>
            </a:r>
          </a:p>
        </p:txBody>
      </p:sp>
      <p:sp>
        <p:nvSpPr>
          <p:cNvPr id="50188" name="Shape 806"/>
          <p:cNvSpPr>
            <a:spLocks noChangeArrowheads="1"/>
          </p:cNvSpPr>
          <p:nvPr/>
        </p:nvSpPr>
        <p:spPr bwMode="auto">
          <a:xfrm>
            <a:off x="15957550" y="11123613"/>
            <a:ext cx="3109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600" b="1">
                <a:solidFill>
                  <a:srgbClr val="0C2030"/>
                </a:solidFill>
                <a:latin typeface="Arial" pitchFamily="34" charset="0"/>
                <a:cs typeface="Arial" pitchFamily="34" charset="0"/>
                <a:sym typeface="Arial" pitchFamily="34" charset="0"/>
              </a:rPr>
              <a:t>Security</a:t>
            </a:r>
          </a:p>
        </p:txBody>
      </p:sp>
      <p:sp>
        <p:nvSpPr>
          <p:cNvPr id="50189" name="Shape 807"/>
          <p:cNvSpPr>
            <a:spLocks noChangeArrowheads="1"/>
          </p:cNvSpPr>
          <p:nvPr/>
        </p:nvSpPr>
        <p:spPr bwMode="auto">
          <a:xfrm>
            <a:off x="5716588" y="11710988"/>
            <a:ext cx="29813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50190" name="Shape 808"/>
          <p:cNvSpPr>
            <a:spLocks noChangeArrowheads="1"/>
          </p:cNvSpPr>
          <p:nvPr/>
        </p:nvSpPr>
        <p:spPr bwMode="auto">
          <a:xfrm>
            <a:off x="10869613" y="11710988"/>
            <a:ext cx="29813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50191" name="Shape 809"/>
          <p:cNvSpPr>
            <a:spLocks noChangeArrowheads="1"/>
          </p:cNvSpPr>
          <p:nvPr/>
        </p:nvSpPr>
        <p:spPr bwMode="auto">
          <a:xfrm>
            <a:off x="16024225" y="11710988"/>
            <a:ext cx="298132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1800">
                <a:solidFill>
                  <a:srgbClr val="0C2030"/>
                </a:solidFill>
                <a:latin typeface="Arial" pitchFamily="34" charset="0"/>
                <a:cs typeface="Arial" pitchFamily="34" charset="0"/>
                <a:sym typeface="Arial" pitchFamily="34" charset="0"/>
              </a:rPr>
              <a:t>Lorem Ipsum is simply dummy text of the printing</a:t>
            </a:r>
          </a:p>
        </p:txBody>
      </p:sp>
      <p:sp>
        <p:nvSpPr>
          <p:cNvPr id="50192" name="Shape 810"/>
          <p:cNvSpPr>
            <a:spLocks noChangeArrowheads="1"/>
          </p:cNvSpPr>
          <p:nvPr/>
        </p:nvSpPr>
        <p:spPr bwMode="auto">
          <a:xfrm>
            <a:off x="5946775" y="4983163"/>
            <a:ext cx="2495550" cy="43608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sp>
        <p:nvSpPr>
          <p:cNvPr id="50193" name="Shape 811"/>
          <p:cNvSpPr>
            <a:spLocks noChangeArrowheads="1"/>
          </p:cNvSpPr>
          <p:nvPr/>
        </p:nvSpPr>
        <p:spPr bwMode="auto">
          <a:xfrm>
            <a:off x="11098213" y="4983163"/>
            <a:ext cx="2497137" cy="436086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sp>
        <p:nvSpPr>
          <p:cNvPr id="50194" name="Shape 812"/>
          <p:cNvSpPr>
            <a:spLocks noChangeArrowheads="1"/>
          </p:cNvSpPr>
          <p:nvPr/>
        </p:nvSpPr>
        <p:spPr bwMode="auto">
          <a:xfrm>
            <a:off x="16251238" y="4983163"/>
            <a:ext cx="2497137" cy="4360862"/>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sp>
        <p:nvSpPr>
          <p:cNvPr id="50195" name="Freeform 24"/>
          <p:cNvSpPr>
            <a:spLocks noEditPoints="1" noChangeArrowheads="1"/>
          </p:cNvSpPr>
          <p:nvPr/>
        </p:nvSpPr>
        <p:spPr bwMode="auto">
          <a:xfrm>
            <a:off x="8367713" y="1587500"/>
            <a:ext cx="893762" cy="1089025"/>
          </a:xfrm>
          <a:custGeom>
            <a:avLst/>
            <a:gdLst>
              <a:gd name="T0" fmla="*/ 493697 w 525"/>
              <a:gd name="T1" fmla="*/ 1000403 h 639"/>
              <a:gd name="T2" fmla="*/ 488590 w 525"/>
              <a:gd name="T3" fmla="*/ 1017446 h 639"/>
              <a:gd name="T4" fmla="*/ 473268 w 525"/>
              <a:gd name="T5" fmla="*/ 1032784 h 639"/>
              <a:gd name="T6" fmla="*/ 456244 w 525"/>
              <a:gd name="T7" fmla="*/ 1037897 h 639"/>
              <a:gd name="T8" fmla="*/ 437518 w 525"/>
              <a:gd name="T9" fmla="*/ 1037897 h 639"/>
              <a:gd name="T10" fmla="*/ 420494 w 525"/>
              <a:gd name="T11" fmla="*/ 1032784 h 639"/>
              <a:gd name="T12" fmla="*/ 405172 w 525"/>
              <a:gd name="T13" fmla="*/ 1017446 h 639"/>
              <a:gd name="T14" fmla="*/ 396660 w 525"/>
              <a:gd name="T15" fmla="*/ 1000403 h 639"/>
              <a:gd name="T16" fmla="*/ 396660 w 525"/>
              <a:gd name="T17" fmla="*/ 979952 h 639"/>
              <a:gd name="T18" fmla="*/ 405172 w 525"/>
              <a:gd name="T19" fmla="*/ 962909 h 639"/>
              <a:gd name="T20" fmla="*/ 420494 w 525"/>
              <a:gd name="T21" fmla="*/ 949275 h 639"/>
              <a:gd name="T22" fmla="*/ 437518 w 525"/>
              <a:gd name="T23" fmla="*/ 940754 h 639"/>
              <a:gd name="T24" fmla="*/ 456244 w 525"/>
              <a:gd name="T25" fmla="*/ 940754 h 639"/>
              <a:gd name="T26" fmla="*/ 473268 w 525"/>
              <a:gd name="T27" fmla="*/ 949275 h 639"/>
              <a:gd name="T28" fmla="*/ 488590 w 525"/>
              <a:gd name="T29" fmla="*/ 962909 h 639"/>
              <a:gd name="T30" fmla="*/ 493697 w 525"/>
              <a:gd name="T31" fmla="*/ 979952 h 639"/>
              <a:gd name="T32" fmla="*/ 793320 w 525"/>
              <a:gd name="T33" fmla="*/ 867471 h 639"/>
              <a:gd name="T34" fmla="*/ 788213 w 525"/>
              <a:gd name="T35" fmla="*/ 884513 h 639"/>
              <a:gd name="T36" fmla="*/ 771189 w 525"/>
              <a:gd name="T37" fmla="*/ 893035 h 639"/>
              <a:gd name="T38" fmla="*/ 114061 w 525"/>
              <a:gd name="T39" fmla="*/ 889626 h 639"/>
              <a:gd name="T40" fmla="*/ 100442 w 525"/>
              <a:gd name="T41" fmla="*/ 875992 h 639"/>
              <a:gd name="T42" fmla="*/ 100442 w 525"/>
              <a:gd name="T43" fmla="*/ 122707 h 639"/>
              <a:gd name="T44" fmla="*/ 105549 w 525"/>
              <a:gd name="T45" fmla="*/ 105664 h 639"/>
              <a:gd name="T46" fmla="*/ 122573 w 525"/>
              <a:gd name="T47" fmla="*/ 98847 h 639"/>
              <a:gd name="T48" fmla="*/ 779701 w 525"/>
              <a:gd name="T49" fmla="*/ 98847 h 639"/>
              <a:gd name="T50" fmla="*/ 793320 w 525"/>
              <a:gd name="T51" fmla="*/ 114186 h 639"/>
              <a:gd name="T52" fmla="*/ 793320 w 525"/>
              <a:gd name="T53" fmla="*/ 867471 h 639"/>
              <a:gd name="T54" fmla="*/ 890357 w 525"/>
              <a:gd name="T55" fmla="*/ 98847 h 639"/>
              <a:gd name="T56" fmla="*/ 869928 w 525"/>
              <a:gd name="T57" fmla="*/ 52832 h 639"/>
              <a:gd name="T58" fmla="*/ 839285 w 525"/>
              <a:gd name="T59" fmla="*/ 18747 h 639"/>
              <a:gd name="T60" fmla="*/ 793320 w 525"/>
              <a:gd name="T61" fmla="*/ 1704 h 639"/>
              <a:gd name="T62" fmla="*/ 122573 w 525"/>
              <a:gd name="T63" fmla="*/ 0 h 639"/>
              <a:gd name="T64" fmla="*/ 74906 w 525"/>
              <a:gd name="T65" fmla="*/ 8521 h 639"/>
              <a:gd name="T66" fmla="*/ 37453 w 525"/>
              <a:gd name="T67" fmla="*/ 35790 h 639"/>
              <a:gd name="T68" fmla="*/ 10214 w 525"/>
              <a:gd name="T69" fmla="*/ 73283 h 639"/>
              <a:gd name="T70" fmla="*/ 0 w 525"/>
              <a:gd name="T71" fmla="*/ 122707 h 639"/>
              <a:gd name="T72" fmla="*/ 3405 w 525"/>
              <a:gd name="T73" fmla="*/ 988473 h 639"/>
              <a:gd name="T74" fmla="*/ 20429 w 525"/>
              <a:gd name="T75" fmla="*/ 1034489 h 639"/>
              <a:gd name="T76" fmla="*/ 54477 w 525"/>
              <a:gd name="T77" fmla="*/ 1068574 h 639"/>
              <a:gd name="T78" fmla="*/ 100442 w 525"/>
              <a:gd name="T79" fmla="*/ 1085616 h 639"/>
              <a:gd name="T80" fmla="*/ 771189 w 525"/>
              <a:gd name="T81" fmla="*/ 1089025 h 639"/>
              <a:gd name="T82" fmla="*/ 815451 w 525"/>
              <a:gd name="T83" fmla="*/ 1080504 h 639"/>
              <a:gd name="T84" fmla="*/ 856309 w 525"/>
              <a:gd name="T85" fmla="*/ 1051531 h 639"/>
              <a:gd name="T86" fmla="*/ 881845 w 525"/>
              <a:gd name="T87" fmla="*/ 1015742 h 639"/>
              <a:gd name="T88" fmla="*/ 893762 w 525"/>
              <a:gd name="T89" fmla="*/ 966318 h 6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5"/>
              <a:gd name="T136" fmla="*/ 0 h 639"/>
              <a:gd name="T137" fmla="*/ 525 w 525"/>
              <a:gd name="T138" fmla="*/ 639 h 6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5" h="639">
                <a:moveTo>
                  <a:pt x="292" y="580"/>
                </a:moveTo>
                <a:lnTo>
                  <a:pt x="290" y="587"/>
                </a:lnTo>
                <a:lnTo>
                  <a:pt x="288" y="592"/>
                </a:lnTo>
                <a:lnTo>
                  <a:pt x="287" y="597"/>
                </a:lnTo>
                <a:lnTo>
                  <a:pt x="283" y="602"/>
                </a:lnTo>
                <a:lnTo>
                  <a:pt x="278" y="606"/>
                </a:lnTo>
                <a:lnTo>
                  <a:pt x="273" y="607"/>
                </a:lnTo>
                <a:lnTo>
                  <a:pt x="268" y="609"/>
                </a:lnTo>
                <a:lnTo>
                  <a:pt x="262" y="611"/>
                </a:lnTo>
                <a:lnTo>
                  <a:pt x="257" y="609"/>
                </a:lnTo>
                <a:lnTo>
                  <a:pt x="252" y="607"/>
                </a:lnTo>
                <a:lnTo>
                  <a:pt x="247" y="606"/>
                </a:lnTo>
                <a:lnTo>
                  <a:pt x="242" y="602"/>
                </a:lnTo>
                <a:lnTo>
                  <a:pt x="238" y="597"/>
                </a:lnTo>
                <a:lnTo>
                  <a:pt x="235" y="592"/>
                </a:lnTo>
                <a:lnTo>
                  <a:pt x="233" y="587"/>
                </a:lnTo>
                <a:lnTo>
                  <a:pt x="233" y="580"/>
                </a:lnTo>
                <a:lnTo>
                  <a:pt x="233" y="575"/>
                </a:lnTo>
                <a:lnTo>
                  <a:pt x="235" y="570"/>
                </a:lnTo>
                <a:lnTo>
                  <a:pt x="238" y="565"/>
                </a:lnTo>
                <a:lnTo>
                  <a:pt x="242" y="560"/>
                </a:lnTo>
                <a:lnTo>
                  <a:pt x="247" y="557"/>
                </a:lnTo>
                <a:lnTo>
                  <a:pt x="252" y="554"/>
                </a:lnTo>
                <a:lnTo>
                  <a:pt x="257" y="552"/>
                </a:lnTo>
                <a:lnTo>
                  <a:pt x="262" y="552"/>
                </a:lnTo>
                <a:lnTo>
                  <a:pt x="268" y="552"/>
                </a:lnTo>
                <a:lnTo>
                  <a:pt x="273" y="554"/>
                </a:lnTo>
                <a:lnTo>
                  <a:pt x="278" y="557"/>
                </a:lnTo>
                <a:lnTo>
                  <a:pt x="283" y="560"/>
                </a:lnTo>
                <a:lnTo>
                  <a:pt x="287" y="565"/>
                </a:lnTo>
                <a:lnTo>
                  <a:pt x="288" y="570"/>
                </a:lnTo>
                <a:lnTo>
                  <a:pt x="290" y="575"/>
                </a:lnTo>
                <a:lnTo>
                  <a:pt x="292" y="580"/>
                </a:lnTo>
                <a:close/>
                <a:moveTo>
                  <a:pt x="466" y="509"/>
                </a:moveTo>
                <a:lnTo>
                  <a:pt x="466" y="514"/>
                </a:lnTo>
                <a:lnTo>
                  <a:pt x="463" y="519"/>
                </a:lnTo>
                <a:lnTo>
                  <a:pt x="458" y="522"/>
                </a:lnTo>
                <a:lnTo>
                  <a:pt x="453" y="524"/>
                </a:lnTo>
                <a:lnTo>
                  <a:pt x="72" y="524"/>
                </a:lnTo>
                <a:lnTo>
                  <a:pt x="67" y="522"/>
                </a:lnTo>
                <a:lnTo>
                  <a:pt x="62" y="519"/>
                </a:lnTo>
                <a:lnTo>
                  <a:pt x="59" y="514"/>
                </a:lnTo>
                <a:lnTo>
                  <a:pt x="59" y="509"/>
                </a:lnTo>
                <a:lnTo>
                  <a:pt x="59" y="72"/>
                </a:lnTo>
                <a:lnTo>
                  <a:pt x="59" y="67"/>
                </a:lnTo>
                <a:lnTo>
                  <a:pt x="62" y="62"/>
                </a:lnTo>
                <a:lnTo>
                  <a:pt x="67" y="58"/>
                </a:lnTo>
                <a:lnTo>
                  <a:pt x="72" y="58"/>
                </a:lnTo>
                <a:lnTo>
                  <a:pt x="453" y="58"/>
                </a:lnTo>
                <a:lnTo>
                  <a:pt x="458" y="58"/>
                </a:lnTo>
                <a:lnTo>
                  <a:pt x="463" y="62"/>
                </a:lnTo>
                <a:lnTo>
                  <a:pt x="466" y="67"/>
                </a:lnTo>
                <a:lnTo>
                  <a:pt x="466" y="72"/>
                </a:lnTo>
                <a:lnTo>
                  <a:pt x="466" y="509"/>
                </a:lnTo>
                <a:close/>
                <a:moveTo>
                  <a:pt x="525" y="72"/>
                </a:moveTo>
                <a:lnTo>
                  <a:pt x="523" y="58"/>
                </a:lnTo>
                <a:lnTo>
                  <a:pt x="518" y="43"/>
                </a:lnTo>
                <a:lnTo>
                  <a:pt x="511" y="31"/>
                </a:lnTo>
                <a:lnTo>
                  <a:pt x="503" y="21"/>
                </a:lnTo>
                <a:lnTo>
                  <a:pt x="493" y="11"/>
                </a:lnTo>
                <a:lnTo>
                  <a:pt x="479" y="5"/>
                </a:lnTo>
                <a:lnTo>
                  <a:pt x="466" y="1"/>
                </a:lnTo>
                <a:lnTo>
                  <a:pt x="453" y="0"/>
                </a:lnTo>
                <a:lnTo>
                  <a:pt x="72" y="0"/>
                </a:lnTo>
                <a:lnTo>
                  <a:pt x="59" y="1"/>
                </a:lnTo>
                <a:lnTo>
                  <a:pt x="44" y="5"/>
                </a:lnTo>
                <a:lnTo>
                  <a:pt x="32" y="11"/>
                </a:lnTo>
                <a:lnTo>
                  <a:pt x="22" y="21"/>
                </a:lnTo>
                <a:lnTo>
                  <a:pt x="12" y="31"/>
                </a:lnTo>
                <a:lnTo>
                  <a:pt x="6" y="43"/>
                </a:lnTo>
                <a:lnTo>
                  <a:pt x="2" y="58"/>
                </a:lnTo>
                <a:lnTo>
                  <a:pt x="0" y="72"/>
                </a:lnTo>
                <a:lnTo>
                  <a:pt x="0" y="567"/>
                </a:lnTo>
                <a:lnTo>
                  <a:pt x="2" y="580"/>
                </a:lnTo>
                <a:lnTo>
                  <a:pt x="6" y="596"/>
                </a:lnTo>
                <a:lnTo>
                  <a:pt x="12" y="607"/>
                </a:lnTo>
                <a:lnTo>
                  <a:pt x="22" y="617"/>
                </a:lnTo>
                <a:lnTo>
                  <a:pt x="32" y="627"/>
                </a:lnTo>
                <a:lnTo>
                  <a:pt x="44" y="634"/>
                </a:lnTo>
                <a:lnTo>
                  <a:pt x="59" y="637"/>
                </a:lnTo>
                <a:lnTo>
                  <a:pt x="72" y="639"/>
                </a:lnTo>
                <a:lnTo>
                  <a:pt x="453" y="639"/>
                </a:lnTo>
                <a:lnTo>
                  <a:pt x="466" y="637"/>
                </a:lnTo>
                <a:lnTo>
                  <a:pt x="479" y="634"/>
                </a:lnTo>
                <a:lnTo>
                  <a:pt x="493" y="627"/>
                </a:lnTo>
                <a:lnTo>
                  <a:pt x="503" y="617"/>
                </a:lnTo>
                <a:lnTo>
                  <a:pt x="511" y="607"/>
                </a:lnTo>
                <a:lnTo>
                  <a:pt x="518" y="596"/>
                </a:lnTo>
                <a:lnTo>
                  <a:pt x="523" y="580"/>
                </a:lnTo>
                <a:lnTo>
                  <a:pt x="525" y="567"/>
                </a:lnTo>
                <a:lnTo>
                  <a:pt x="525" y="72"/>
                </a:lnTo>
                <a:close/>
              </a:path>
            </a:pathLst>
          </a:custGeom>
          <a:solidFill>
            <a:srgbClr val="27356B"/>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0196" name="Freeform 50"/>
          <p:cNvSpPr>
            <a:spLocks noChangeArrowheads="1"/>
          </p:cNvSpPr>
          <p:nvPr/>
        </p:nvSpPr>
        <p:spPr bwMode="auto">
          <a:xfrm>
            <a:off x="12036425" y="10425113"/>
            <a:ext cx="568325" cy="579437"/>
          </a:xfrm>
          <a:custGeom>
            <a:avLst/>
            <a:gdLst>
              <a:gd name="T0" fmla="*/ 40595 w 798"/>
              <a:gd name="T1" fmla="*/ 300028 h 815"/>
              <a:gd name="T2" fmla="*/ 16380 w 798"/>
              <a:gd name="T3" fmla="*/ 335576 h 815"/>
              <a:gd name="T4" fmla="*/ 3561 w 798"/>
              <a:gd name="T5" fmla="*/ 376101 h 815"/>
              <a:gd name="T6" fmla="*/ 712 w 798"/>
              <a:gd name="T7" fmla="*/ 420181 h 815"/>
              <a:gd name="T8" fmla="*/ 9258 w 798"/>
              <a:gd name="T9" fmla="*/ 445064 h 815"/>
              <a:gd name="T10" fmla="*/ 24927 w 798"/>
              <a:gd name="T11" fmla="*/ 442932 h 815"/>
              <a:gd name="T12" fmla="*/ 47717 w 798"/>
              <a:gd name="T13" fmla="*/ 422314 h 815"/>
              <a:gd name="T14" fmla="*/ 58399 w 798"/>
              <a:gd name="T15" fmla="*/ 404539 h 815"/>
              <a:gd name="T16" fmla="*/ 73355 w 798"/>
              <a:gd name="T17" fmla="*/ 440088 h 815"/>
              <a:gd name="T18" fmla="*/ 104691 w 798"/>
              <a:gd name="T19" fmla="*/ 482035 h 815"/>
              <a:gd name="T20" fmla="*/ 118935 w 798"/>
              <a:gd name="T21" fmla="*/ 490566 h 815"/>
              <a:gd name="T22" fmla="*/ 113238 w 798"/>
              <a:gd name="T23" fmla="*/ 492699 h 815"/>
              <a:gd name="T24" fmla="*/ 71219 w 798"/>
              <a:gd name="T25" fmla="*/ 515450 h 815"/>
              <a:gd name="T26" fmla="*/ 67658 w 798"/>
              <a:gd name="T27" fmla="*/ 535357 h 815"/>
              <a:gd name="T28" fmla="*/ 83326 w 798"/>
              <a:gd name="T29" fmla="*/ 560952 h 815"/>
              <a:gd name="T30" fmla="*/ 118935 w 798"/>
              <a:gd name="T31" fmla="*/ 573749 h 815"/>
              <a:gd name="T32" fmla="*/ 188017 w 798"/>
              <a:gd name="T33" fmla="*/ 579437 h 815"/>
              <a:gd name="T34" fmla="*/ 237870 w 798"/>
              <a:gd name="T35" fmla="*/ 573749 h 815"/>
              <a:gd name="T36" fmla="*/ 283450 w 798"/>
              <a:gd name="T37" fmla="*/ 552420 h 815"/>
              <a:gd name="T38" fmla="*/ 364640 w 798"/>
              <a:gd name="T39" fmla="*/ 568773 h 815"/>
              <a:gd name="T40" fmla="*/ 420902 w 798"/>
              <a:gd name="T41" fmla="*/ 575171 h 815"/>
              <a:gd name="T42" fmla="*/ 472892 w 798"/>
              <a:gd name="T43" fmla="*/ 570194 h 815"/>
              <a:gd name="T44" fmla="*/ 509926 w 798"/>
              <a:gd name="T45" fmla="*/ 553842 h 815"/>
              <a:gd name="T46" fmla="*/ 522033 w 798"/>
              <a:gd name="T47" fmla="*/ 533224 h 815"/>
              <a:gd name="T48" fmla="*/ 513487 w 798"/>
              <a:gd name="T49" fmla="*/ 515450 h 815"/>
              <a:gd name="T50" fmla="*/ 482863 w 798"/>
              <a:gd name="T51" fmla="*/ 496254 h 815"/>
              <a:gd name="T52" fmla="*/ 481438 w 798"/>
              <a:gd name="T53" fmla="*/ 469948 h 815"/>
              <a:gd name="T54" fmla="*/ 509926 w 798"/>
              <a:gd name="T55" fmla="*/ 414493 h 815"/>
              <a:gd name="T56" fmla="*/ 518472 w 798"/>
              <a:gd name="T57" fmla="*/ 422314 h 815"/>
              <a:gd name="T58" fmla="*/ 539838 w 798"/>
              <a:gd name="T59" fmla="*/ 451463 h 815"/>
              <a:gd name="T60" fmla="*/ 552657 w 798"/>
              <a:gd name="T61" fmla="*/ 448619 h 815"/>
              <a:gd name="T62" fmla="*/ 567613 w 798"/>
              <a:gd name="T63" fmla="*/ 414493 h 815"/>
              <a:gd name="T64" fmla="*/ 559067 w 798"/>
              <a:gd name="T65" fmla="*/ 346240 h 815"/>
              <a:gd name="T66" fmla="*/ 525594 w 798"/>
              <a:gd name="T67" fmla="*/ 280120 h 815"/>
              <a:gd name="T68" fmla="*/ 516335 w 798"/>
              <a:gd name="T69" fmla="*/ 248838 h 815"/>
              <a:gd name="T70" fmla="*/ 516335 w 798"/>
              <a:gd name="T71" fmla="*/ 216845 h 815"/>
              <a:gd name="T72" fmla="*/ 500667 w 798"/>
              <a:gd name="T73" fmla="*/ 185562 h 815"/>
              <a:gd name="T74" fmla="*/ 479302 w 798"/>
              <a:gd name="T75" fmla="*/ 107356 h 815"/>
              <a:gd name="T76" fmla="*/ 455087 w 798"/>
              <a:gd name="T77" fmla="*/ 65409 h 815"/>
              <a:gd name="T78" fmla="*/ 417341 w 798"/>
              <a:gd name="T79" fmla="*/ 31282 h 815"/>
              <a:gd name="T80" fmla="*/ 348971 w 798"/>
              <a:gd name="T81" fmla="*/ 4977 h 815"/>
              <a:gd name="T82" fmla="*/ 277753 w 798"/>
              <a:gd name="T83" fmla="*/ 1422 h 815"/>
              <a:gd name="T84" fmla="*/ 225051 w 798"/>
              <a:gd name="T85" fmla="*/ 12086 h 815"/>
              <a:gd name="T86" fmla="*/ 180895 w 798"/>
              <a:gd name="T87" fmla="*/ 33415 h 815"/>
              <a:gd name="T88" fmla="*/ 145286 w 798"/>
              <a:gd name="T89" fmla="*/ 68253 h 815"/>
              <a:gd name="T90" fmla="*/ 117511 w 798"/>
              <a:gd name="T91" fmla="*/ 111622 h 815"/>
              <a:gd name="T92" fmla="*/ 102555 w 798"/>
              <a:gd name="T93" fmla="*/ 159256 h 815"/>
              <a:gd name="T94" fmla="*/ 92584 w 798"/>
              <a:gd name="T95" fmla="*/ 196227 h 815"/>
              <a:gd name="T96" fmla="*/ 81901 w 798"/>
              <a:gd name="T97" fmla="*/ 227509 h 815"/>
              <a:gd name="T98" fmla="*/ 81901 w 798"/>
              <a:gd name="T99" fmla="*/ 260924 h 8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98"/>
              <a:gd name="T151" fmla="*/ 0 h 815"/>
              <a:gd name="T152" fmla="*/ 798 w 798"/>
              <a:gd name="T153" fmla="*/ 815 h 81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98" h="815">
                <a:moveTo>
                  <a:pt x="115" y="367"/>
                </a:moveTo>
                <a:lnTo>
                  <a:pt x="88" y="387"/>
                </a:lnTo>
                <a:lnTo>
                  <a:pt x="67" y="410"/>
                </a:lnTo>
                <a:lnTo>
                  <a:pt x="57" y="422"/>
                </a:lnTo>
                <a:lnTo>
                  <a:pt x="46" y="434"/>
                </a:lnTo>
                <a:lnTo>
                  <a:pt x="38" y="445"/>
                </a:lnTo>
                <a:lnTo>
                  <a:pt x="30" y="459"/>
                </a:lnTo>
                <a:lnTo>
                  <a:pt x="23" y="472"/>
                </a:lnTo>
                <a:lnTo>
                  <a:pt x="18" y="486"/>
                </a:lnTo>
                <a:lnTo>
                  <a:pt x="11" y="501"/>
                </a:lnTo>
                <a:lnTo>
                  <a:pt x="8" y="514"/>
                </a:lnTo>
                <a:lnTo>
                  <a:pt x="5" y="529"/>
                </a:lnTo>
                <a:lnTo>
                  <a:pt x="1" y="546"/>
                </a:lnTo>
                <a:lnTo>
                  <a:pt x="0" y="563"/>
                </a:lnTo>
                <a:lnTo>
                  <a:pt x="0" y="579"/>
                </a:lnTo>
                <a:lnTo>
                  <a:pt x="1" y="591"/>
                </a:lnTo>
                <a:lnTo>
                  <a:pt x="3" y="603"/>
                </a:lnTo>
                <a:lnTo>
                  <a:pt x="6" y="613"/>
                </a:lnTo>
                <a:lnTo>
                  <a:pt x="10" y="625"/>
                </a:lnTo>
                <a:lnTo>
                  <a:pt x="13" y="626"/>
                </a:lnTo>
                <a:lnTo>
                  <a:pt x="15" y="628"/>
                </a:lnTo>
                <a:lnTo>
                  <a:pt x="16" y="628"/>
                </a:lnTo>
                <a:lnTo>
                  <a:pt x="25" y="626"/>
                </a:lnTo>
                <a:lnTo>
                  <a:pt x="35" y="623"/>
                </a:lnTo>
                <a:lnTo>
                  <a:pt x="43" y="618"/>
                </a:lnTo>
                <a:lnTo>
                  <a:pt x="51" y="611"/>
                </a:lnTo>
                <a:lnTo>
                  <a:pt x="60" y="603"/>
                </a:lnTo>
                <a:lnTo>
                  <a:pt x="67" y="594"/>
                </a:lnTo>
                <a:lnTo>
                  <a:pt x="72" y="586"/>
                </a:lnTo>
                <a:lnTo>
                  <a:pt x="77" y="578"/>
                </a:lnTo>
                <a:lnTo>
                  <a:pt x="78" y="573"/>
                </a:lnTo>
                <a:lnTo>
                  <a:pt x="82" y="569"/>
                </a:lnTo>
                <a:lnTo>
                  <a:pt x="83" y="569"/>
                </a:lnTo>
                <a:lnTo>
                  <a:pt x="88" y="584"/>
                </a:lnTo>
                <a:lnTo>
                  <a:pt x="95" y="601"/>
                </a:lnTo>
                <a:lnTo>
                  <a:pt x="103" y="619"/>
                </a:lnTo>
                <a:lnTo>
                  <a:pt x="115" y="640"/>
                </a:lnTo>
                <a:lnTo>
                  <a:pt x="129" y="656"/>
                </a:lnTo>
                <a:lnTo>
                  <a:pt x="140" y="671"/>
                </a:lnTo>
                <a:lnTo>
                  <a:pt x="147" y="678"/>
                </a:lnTo>
                <a:lnTo>
                  <a:pt x="154" y="683"/>
                </a:lnTo>
                <a:lnTo>
                  <a:pt x="160" y="686"/>
                </a:lnTo>
                <a:lnTo>
                  <a:pt x="165" y="690"/>
                </a:lnTo>
                <a:lnTo>
                  <a:pt x="167" y="690"/>
                </a:lnTo>
                <a:lnTo>
                  <a:pt x="167" y="691"/>
                </a:lnTo>
                <a:lnTo>
                  <a:pt x="165" y="691"/>
                </a:lnTo>
                <a:lnTo>
                  <a:pt x="162" y="693"/>
                </a:lnTo>
                <a:lnTo>
                  <a:pt x="159" y="693"/>
                </a:lnTo>
                <a:lnTo>
                  <a:pt x="139" y="698"/>
                </a:lnTo>
                <a:lnTo>
                  <a:pt x="118" y="705"/>
                </a:lnTo>
                <a:lnTo>
                  <a:pt x="107" y="715"/>
                </a:lnTo>
                <a:lnTo>
                  <a:pt x="100" y="725"/>
                </a:lnTo>
                <a:lnTo>
                  <a:pt x="98" y="732"/>
                </a:lnTo>
                <a:lnTo>
                  <a:pt x="97" y="737"/>
                </a:lnTo>
                <a:lnTo>
                  <a:pt x="95" y="745"/>
                </a:lnTo>
                <a:lnTo>
                  <a:pt x="95" y="753"/>
                </a:lnTo>
                <a:lnTo>
                  <a:pt x="97" y="763"/>
                </a:lnTo>
                <a:lnTo>
                  <a:pt x="102" y="773"/>
                </a:lnTo>
                <a:lnTo>
                  <a:pt x="108" y="782"/>
                </a:lnTo>
                <a:lnTo>
                  <a:pt x="117" y="789"/>
                </a:lnTo>
                <a:lnTo>
                  <a:pt x="127" y="794"/>
                </a:lnTo>
                <a:lnTo>
                  <a:pt x="139" y="799"/>
                </a:lnTo>
                <a:lnTo>
                  <a:pt x="152" y="804"/>
                </a:lnTo>
                <a:lnTo>
                  <a:pt x="167" y="807"/>
                </a:lnTo>
                <a:lnTo>
                  <a:pt x="195" y="810"/>
                </a:lnTo>
                <a:lnTo>
                  <a:pt x="222" y="814"/>
                </a:lnTo>
                <a:lnTo>
                  <a:pt x="246" y="815"/>
                </a:lnTo>
                <a:lnTo>
                  <a:pt x="264" y="815"/>
                </a:lnTo>
                <a:lnTo>
                  <a:pt x="279" y="815"/>
                </a:lnTo>
                <a:lnTo>
                  <a:pt x="298" y="814"/>
                </a:lnTo>
                <a:lnTo>
                  <a:pt x="316" y="810"/>
                </a:lnTo>
                <a:lnTo>
                  <a:pt x="334" y="807"/>
                </a:lnTo>
                <a:lnTo>
                  <a:pt x="353" y="802"/>
                </a:lnTo>
                <a:lnTo>
                  <a:pt x="371" y="795"/>
                </a:lnTo>
                <a:lnTo>
                  <a:pt x="386" y="787"/>
                </a:lnTo>
                <a:lnTo>
                  <a:pt x="398" y="777"/>
                </a:lnTo>
                <a:lnTo>
                  <a:pt x="418" y="777"/>
                </a:lnTo>
                <a:lnTo>
                  <a:pt x="437" y="779"/>
                </a:lnTo>
                <a:lnTo>
                  <a:pt x="475" y="790"/>
                </a:lnTo>
                <a:lnTo>
                  <a:pt x="512" y="800"/>
                </a:lnTo>
                <a:lnTo>
                  <a:pt x="530" y="804"/>
                </a:lnTo>
                <a:lnTo>
                  <a:pt x="550" y="807"/>
                </a:lnTo>
                <a:lnTo>
                  <a:pt x="569" y="809"/>
                </a:lnTo>
                <a:lnTo>
                  <a:pt x="591" y="809"/>
                </a:lnTo>
                <a:lnTo>
                  <a:pt x="607" y="809"/>
                </a:lnTo>
                <a:lnTo>
                  <a:pt x="626" y="807"/>
                </a:lnTo>
                <a:lnTo>
                  <a:pt x="644" y="805"/>
                </a:lnTo>
                <a:lnTo>
                  <a:pt x="664" y="802"/>
                </a:lnTo>
                <a:lnTo>
                  <a:pt x="683" y="797"/>
                </a:lnTo>
                <a:lnTo>
                  <a:pt x="701" y="789"/>
                </a:lnTo>
                <a:lnTo>
                  <a:pt x="708" y="784"/>
                </a:lnTo>
                <a:lnTo>
                  <a:pt x="716" y="779"/>
                </a:lnTo>
                <a:lnTo>
                  <a:pt x="721" y="772"/>
                </a:lnTo>
                <a:lnTo>
                  <a:pt x="728" y="765"/>
                </a:lnTo>
                <a:lnTo>
                  <a:pt x="730" y="757"/>
                </a:lnTo>
                <a:lnTo>
                  <a:pt x="733" y="750"/>
                </a:lnTo>
                <a:lnTo>
                  <a:pt x="730" y="742"/>
                </a:lnTo>
                <a:lnTo>
                  <a:pt x="728" y="735"/>
                </a:lnTo>
                <a:lnTo>
                  <a:pt x="725" y="730"/>
                </a:lnTo>
                <a:lnTo>
                  <a:pt x="721" y="725"/>
                </a:lnTo>
                <a:lnTo>
                  <a:pt x="711" y="717"/>
                </a:lnTo>
                <a:lnTo>
                  <a:pt x="701" y="710"/>
                </a:lnTo>
                <a:lnTo>
                  <a:pt x="689" y="705"/>
                </a:lnTo>
                <a:lnTo>
                  <a:pt x="678" y="698"/>
                </a:lnTo>
                <a:lnTo>
                  <a:pt x="668" y="691"/>
                </a:lnTo>
                <a:lnTo>
                  <a:pt x="656" y="683"/>
                </a:lnTo>
                <a:lnTo>
                  <a:pt x="668" y="673"/>
                </a:lnTo>
                <a:lnTo>
                  <a:pt x="676" y="661"/>
                </a:lnTo>
                <a:lnTo>
                  <a:pt x="684" y="650"/>
                </a:lnTo>
                <a:lnTo>
                  <a:pt x="693" y="636"/>
                </a:lnTo>
                <a:lnTo>
                  <a:pt x="706" y="609"/>
                </a:lnTo>
                <a:lnTo>
                  <a:pt x="716" y="583"/>
                </a:lnTo>
                <a:lnTo>
                  <a:pt x="720" y="581"/>
                </a:lnTo>
                <a:lnTo>
                  <a:pt x="728" y="594"/>
                </a:lnTo>
                <a:lnTo>
                  <a:pt x="738" y="613"/>
                </a:lnTo>
                <a:lnTo>
                  <a:pt x="745" y="621"/>
                </a:lnTo>
                <a:lnTo>
                  <a:pt x="751" y="630"/>
                </a:lnTo>
                <a:lnTo>
                  <a:pt x="758" y="635"/>
                </a:lnTo>
                <a:lnTo>
                  <a:pt x="765" y="636"/>
                </a:lnTo>
                <a:lnTo>
                  <a:pt x="768" y="635"/>
                </a:lnTo>
                <a:lnTo>
                  <a:pt x="773" y="633"/>
                </a:lnTo>
                <a:lnTo>
                  <a:pt x="776" y="631"/>
                </a:lnTo>
                <a:lnTo>
                  <a:pt x="780" y="626"/>
                </a:lnTo>
                <a:lnTo>
                  <a:pt x="786" y="618"/>
                </a:lnTo>
                <a:lnTo>
                  <a:pt x="790" y="606"/>
                </a:lnTo>
                <a:lnTo>
                  <a:pt x="797" y="583"/>
                </a:lnTo>
                <a:lnTo>
                  <a:pt x="798" y="564"/>
                </a:lnTo>
                <a:lnTo>
                  <a:pt x="797" y="537"/>
                </a:lnTo>
                <a:lnTo>
                  <a:pt x="792" y="512"/>
                </a:lnTo>
                <a:lnTo>
                  <a:pt x="785" y="487"/>
                </a:lnTo>
                <a:lnTo>
                  <a:pt x="775" y="464"/>
                </a:lnTo>
                <a:lnTo>
                  <a:pt x="765" y="439"/>
                </a:lnTo>
                <a:lnTo>
                  <a:pt x="751" y="417"/>
                </a:lnTo>
                <a:lnTo>
                  <a:pt x="738" y="394"/>
                </a:lnTo>
                <a:lnTo>
                  <a:pt x="723" y="372"/>
                </a:lnTo>
                <a:lnTo>
                  <a:pt x="721" y="370"/>
                </a:lnTo>
                <a:lnTo>
                  <a:pt x="720" y="367"/>
                </a:lnTo>
                <a:lnTo>
                  <a:pt x="725" y="350"/>
                </a:lnTo>
                <a:lnTo>
                  <a:pt x="728" y="332"/>
                </a:lnTo>
                <a:lnTo>
                  <a:pt x="728" y="322"/>
                </a:lnTo>
                <a:lnTo>
                  <a:pt x="726" y="313"/>
                </a:lnTo>
                <a:lnTo>
                  <a:pt x="725" y="305"/>
                </a:lnTo>
                <a:lnTo>
                  <a:pt x="721" y="295"/>
                </a:lnTo>
                <a:lnTo>
                  <a:pt x="713" y="278"/>
                </a:lnTo>
                <a:lnTo>
                  <a:pt x="703" y="263"/>
                </a:lnTo>
                <a:lnTo>
                  <a:pt x="703" y="261"/>
                </a:lnTo>
                <a:lnTo>
                  <a:pt x="694" y="223"/>
                </a:lnTo>
                <a:lnTo>
                  <a:pt x="684" y="186"/>
                </a:lnTo>
                <a:lnTo>
                  <a:pt x="679" y="168"/>
                </a:lnTo>
                <a:lnTo>
                  <a:pt x="673" y="151"/>
                </a:lnTo>
                <a:lnTo>
                  <a:pt x="666" y="136"/>
                </a:lnTo>
                <a:lnTo>
                  <a:pt x="658" y="121"/>
                </a:lnTo>
                <a:lnTo>
                  <a:pt x="649" y="106"/>
                </a:lnTo>
                <a:lnTo>
                  <a:pt x="639" y="92"/>
                </a:lnTo>
                <a:lnTo>
                  <a:pt x="627" y="79"/>
                </a:lnTo>
                <a:lnTo>
                  <a:pt x="616" y="65"/>
                </a:lnTo>
                <a:lnTo>
                  <a:pt x="601" y="55"/>
                </a:lnTo>
                <a:lnTo>
                  <a:pt x="586" y="44"/>
                </a:lnTo>
                <a:lnTo>
                  <a:pt x="569" y="34"/>
                </a:lnTo>
                <a:lnTo>
                  <a:pt x="549" y="25"/>
                </a:lnTo>
                <a:lnTo>
                  <a:pt x="520" y="15"/>
                </a:lnTo>
                <a:lnTo>
                  <a:pt x="490" y="7"/>
                </a:lnTo>
                <a:lnTo>
                  <a:pt x="458" y="2"/>
                </a:lnTo>
                <a:lnTo>
                  <a:pt x="428" y="0"/>
                </a:lnTo>
                <a:lnTo>
                  <a:pt x="410" y="0"/>
                </a:lnTo>
                <a:lnTo>
                  <a:pt x="390" y="2"/>
                </a:lnTo>
                <a:lnTo>
                  <a:pt x="371" y="3"/>
                </a:lnTo>
                <a:lnTo>
                  <a:pt x="353" y="7"/>
                </a:lnTo>
                <a:lnTo>
                  <a:pt x="334" y="12"/>
                </a:lnTo>
                <a:lnTo>
                  <a:pt x="316" y="17"/>
                </a:lnTo>
                <a:lnTo>
                  <a:pt x="299" y="24"/>
                </a:lnTo>
                <a:lnTo>
                  <a:pt x="281" y="30"/>
                </a:lnTo>
                <a:lnTo>
                  <a:pt x="267" y="39"/>
                </a:lnTo>
                <a:lnTo>
                  <a:pt x="254" y="47"/>
                </a:lnTo>
                <a:lnTo>
                  <a:pt x="241" y="57"/>
                </a:lnTo>
                <a:lnTo>
                  <a:pt x="227" y="69"/>
                </a:lnTo>
                <a:lnTo>
                  <a:pt x="216" y="82"/>
                </a:lnTo>
                <a:lnTo>
                  <a:pt x="204" y="96"/>
                </a:lnTo>
                <a:lnTo>
                  <a:pt x="192" y="111"/>
                </a:lnTo>
                <a:lnTo>
                  <a:pt x="182" y="126"/>
                </a:lnTo>
                <a:lnTo>
                  <a:pt x="174" y="141"/>
                </a:lnTo>
                <a:lnTo>
                  <a:pt x="165" y="157"/>
                </a:lnTo>
                <a:lnTo>
                  <a:pt x="157" y="174"/>
                </a:lnTo>
                <a:lnTo>
                  <a:pt x="152" y="191"/>
                </a:lnTo>
                <a:lnTo>
                  <a:pt x="147" y="208"/>
                </a:lnTo>
                <a:lnTo>
                  <a:pt x="144" y="224"/>
                </a:lnTo>
                <a:lnTo>
                  <a:pt x="140" y="241"/>
                </a:lnTo>
                <a:lnTo>
                  <a:pt x="140" y="256"/>
                </a:lnTo>
                <a:lnTo>
                  <a:pt x="134" y="265"/>
                </a:lnTo>
                <a:lnTo>
                  <a:pt x="130" y="276"/>
                </a:lnTo>
                <a:lnTo>
                  <a:pt x="127" y="290"/>
                </a:lnTo>
                <a:lnTo>
                  <a:pt x="127" y="300"/>
                </a:lnTo>
                <a:lnTo>
                  <a:pt x="120" y="310"/>
                </a:lnTo>
                <a:lnTo>
                  <a:pt x="115" y="320"/>
                </a:lnTo>
                <a:lnTo>
                  <a:pt x="112" y="333"/>
                </a:lnTo>
                <a:lnTo>
                  <a:pt x="110" y="343"/>
                </a:lnTo>
                <a:lnTo>
                  <a:pt x="112" y="355"/>
                </a:lnTo>
                <a:lnTo>
                  <a:pt x="115" y="367"/>
                </a:lnTo>
                <a:close/>
              </a:path>
            </a:pathLst>
          </a:custGeom>
          <a:solidFill>
            <a:schemeClr val="accent2"/>
          </a:solidFill>
          <a:ln>
            <a:noFill/>
          </a:ln>
          <a:effectLst/>
          <a:extLs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imac-re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863" y="2284413"/>
            <a:ext cx="9313862" cy="1066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Shape 821"/>
          <p:cNvSpPr>
            <a:spLocks noChangeArrowheads="1"/>
          </p:cNvSpPr>
          <p:nvPr/>
        </p:nvSpPr>
        <p:spPr bwMode="auto">
          <a:xfrm>
            <a:off x="12468225" y="5581650"/>
            <a:ext cx="40068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3000" b="1">
                <a:solidFill>
                  <a:srgbClr val="235F80"/>
                </a:solidFill>
                <a:latin typeface="Arial" pitchFamily="34" charset="0"/>
                <a:cs typeface="Arial" pitchFamily="34" charset="0"/>
                <a:sym typeface="Arial" pitchFamily="34" charset="0"/>
              </a:rPr>
              <a:t>Your Title</a:t>
            </a:r>
          </a:p>
        </p:txBody>
      </p:sp>
      <p:sp>
        <p:nvSpPr>
          <p:cNvPr id="51204" name="Shape 822"/>
          <p:cNvSpPr>
            <a:spLocks noChangeArrowheads="1"/>
          </p:cNvSpPr>
          <p:nvPr/>
        </p:nvSpPr>
        <p:spPr bwMode="auto">
          <a:xfrm>
            <a:off x="12487275" y="6175375"/>
            <a:ext cx="931386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industryLorem Ipsum is simply dummy text of the printing and typesetting industry text of the printing and typesetting industry.</a:t>
            </a:r>
          </a:p>
        </p:txBody>
      </p:sp>
      <p:sp>
        <p:nvSpPr>
          <p:cNvPr id="51205" name="Shape 823"/>
          <p:cNvSpPr>
            <a:spLocks noChangeArrowheads="1"/>
          </p:cNvSpPr>
          <p:nvPr/>
        </p:nvSpPr>
        <p:spPr bwMode="auto">
          <a:xfrm>
            <a:off x="12487275" y="8235950"/>
            <a:ext cx="931386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industryLorem Ipsum is simply dummy text of the printing and typesetting industry text of the printing and typesetting industry.</a:t>
            </a:r>
          </a:p>
        </p:txBody>
      </p:sp>
      <p:sp>
        <p:nvSpPr>
          <p:cNvPr id="51206" name="Shape 824"/>
          <p:cNvSpPr>
            <a:spLocks noChangeArrowheads="1"/>
          </p:cNvSpPr>
          <p:nvPr/>
        </p:nvSpPr>
        <p:spPr bwMode="auto">
          <a:xfrm>
            <a:off x="3324225" y="4748213"/>
            <a:ext cx="7654925" cy="45958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pic>
        <p:nvPicPr>
          <p:cNvPr id="51207" name="图片 7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1388" y="1693863"/>
            <a:ext cx="6515100"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208" name="图片 79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8100" y="1087438"/>
            <a:ext cx="2276475"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09" name="Shape 793"/>
          <p:cNvSpPr>
            <a:spLocks noChangeArrowheads="1"/>
          </p:cNvSpPr>
          <p:nvPr/>
        </p:nvSpPr>
        <p:spPr bwMode="auto">
          <a:xfrm>
            <a:off x="9882188" y="1819275"/>
            <a:ext cx="64135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Mobile Data</a:t>
            </a:r>
            <a:endParaRPr lang="zh-CN" altLang="en-US"/>
          </a:p>
        </p:txBody>
      </p:sp>
      <p:sp>
        <p:nvSpPr>
          <p:cNvPr id="51210" name="Freeform 24"/>
          <p:cNvSpPr>
            <a:spLocks noEditPoints="1" noChangeArrowheads="1"/>
          </p:cNvSpPr>
          <p:nvPr/>
        </p:nvSpPr>
        <p:spPr bwMode="auto">
          <a:xfrm>
            <a:off x="8367713" y="1587500"/>
            <a:ext cx="893762" cy="1089025"/>
          </a:xfrm>
          <a:custGeom>
            <a:avLst/>
            <a:gdLst>
              <a:gd name="T0" fmla="*/ 493697 w 525"/>
              <a:gd name="T1" fmla="*/ 1000403 h 639"/>
              <a:gd name="T2" fmla="*/ 488590 w 525"/>
              <a:gd name="T3" fmla="*/ 1017446 h 639"/>
              <a:gd name="T4" fmla="*/ 473268 w 525"/>
              <a:gd name="T5" fmla="*/ 1032784 h 639"/>
              <a:gd name="T6" fmla="*/ 456244 w 525"/>
              <a:gd name="T7" fmla="*/ 1037897 h 639"/>
              <a:gd name="T8" fmla="*/ 437518 w 525"/>
              <a:gd name="T9" fmla="*/ 1037897 h 639"/>
              <a:gd name="T10" fmla="*/ 420494 w 525"/>
              <a:gd name="T11" fmla="*/ 1032784 h 639"/>
              <a:gd name="T12" fmla="*/ 405172 w 525"/>
              <a:gd name="T13" fmla="*/ 1017446 h 639"/>
              <a:gd name="T14" fmla="*/ 396660 w 525"/>
              <a:gd name="T15" fmla="*/ 1000403 h 639"/>
              <a:gd name="T16" fmla="*/ 396660 w 525"/>
              <a:gd name="T17" fmla="*/ 979952 h 639"/>
              <a:gd name="T18" fmla="*/ 405172 w 525"/>
              <a:gd name="T19" fmla="*/ 962909 h 639"/>
              <a:gd name="T20" fmla="*/ 420494 w 525"/>
              <a:gd name="T21" fmla="*/ 949275 h 639"/>
              <a:gd name="T22" fmla="*/ 437518 w 525"/>
              <a:gd name="T23" fmla="*/ 940754 h 639"/>
              <a:gd name="T24" fmla="*/ 456244 w 525"/>
              <a:gd name="T25" fmla="*/ 940754 h 639"/>
              <a:gd name="T26" fmla="*/ 473268 w 525"/>
              <a:gd name="T27" fmla="*/ 949275 h 639"/>
              <a:gd name="T28" fmla="*/ 488590 w 525"/>
              <a:gd name="T29" fmla="*/ 962909 h 639"/>
              <a:gd name="T30" fmla="*/ 493697 w 525"/>
              <a:gd name="T31" fmla="*/ 979952 h 639"/>
              <a:gd name="T32" fmla="*/ 793320 w 525"/>
              <a:gd name="T33" fmla="*/ 867471 h 639"/>
              <a:gd name="T34" fmla="*/ 788213 w 525"/>
              <a:gd name="T35" fmla="*/ 884513 h 639"/>
              <a:gd name="T36" fmla="*/ 771189 w 525"/>
              <a:gd name="T37" fmla="*/ 893035 h 639"/>
              <a:gd name="T38" fmla="*/ 114061 w 525"/>
              <a:gd name="T39" fmla="*/ 889626 h 639"/>
              <a:gd name="T40" fmla="*/ 100442 w 525"/>
              <a:gd name="T41" fmla="*/ 875992 h 639"/>
              <a:gd name="T42" fmla="*/ 100442 w 525"/>
              <a:gd name="T43" fmla="*/ 122707 h 639"/>
              <a:gd name="T44" fmla="*/ 105549 w 525"/>
              <a:gd name="T45" fmla="*/ 105664 h 639"/>
              <a:gd name="T46" fmla="*/ 122573 w 525"/>
              <a:gd name="T47" fmla="*/ 98847 h 639"/>
              <a:gd name="T48" fmla="*/ 779701 w 525"/>
              <a:gd name="T49" fmla="*/ 98847 h 639"/>
              <a:gd name="T50" fmla="*/ 793320 w 525"/>
              <a:gd name="T51" fmla="*/ 114186 h 639"/>
              <a:gd name="T52" fmla="*/ 793320 w 525"/>
              <a:gd name="T53" fmla="*/ 867471 h 639"/>
              <a:gd name="T54" fmla="*/ 890357 w 525"/>
              <a:gd name="T55" fmla="*/ 98847 h 639"/>
              <a:gd name="T56" fmla="*/ 869928 w 525"/>
              <a:gd name="T57" fmla="*/ 52832 h 639"/>
              <a:gd name="T58" fmla="*/ 839285 w 525"/>
              <a:gd name="T59" fmla="*/ 18747 h 639"/>
              <a:gd name="T60" fmla="*/ 793320 w 525"/>
              <a:gd name="T61" fmla="*/ 1704 h 639"/>
              <a:gd name="T62" fmla="*/ 122573 w 525"/>
              <a:gd name="T63" fmla="*/ 0 h 639"/>
              <a:gd name="T64" fmla="*/ 74906 w 525"/>
              <a:gd name="T65" fmla="*/ 8521 h 639"/>
              <a:gd name="T66" fmla="*/ 37453 w 525"/>
              <a:gd name="T67" fmla="*/ 35790 h 639"/>
              <a:gd name="T68" fmla="*/ 10214 w 525"/>
              <a:gd name="T69" fmla="*/ 73283 h 639"/>
              <a:gd name="T70" fmla="*/ 0 w 525"/>
              <a:gd name="T71" fmla="*/ 122707 h 639"/>
              <a:gd name="T72" fmla="*/ 3405 w 525"/>
              <a:gd name="T73" fmla="*/ 988473 h 639"/>
              <a:gd name="T74" fmla="*/ 20429 w 525"/>
              <a:gd name="T75" fmla="*/ 1034489 h 639"/>
              <a:gd name="T76" fmla="*/ 54477 w 525"/>
              <a:gd name="T77" fmla="*/ 1068574 h 639"/>
              <a:gd name="T78" fmla="*/ 100442 w 525"/>
              <a:gd name="T79" fmla="*/ 1085616 h 639"/>
              <a:gd name="T80" fmla="*/ 771189 w 525"/>
              <a:gd name="T81" fmla="*/ 1089025 h 639"/>
              <a:gd name="T82" fmla="*/ 815451 w 525"/>
              <a:gd name="T83" fmla="*/ 1080504 h 639"/>
              <a:gd name="T84" fmla="*/ 856309 w 525"/>
              <a:gd name="T85" fmla="*/ 1051531 h 639"/>
              <a:gd name="T86" fmla="*/ 881845 w 525"/>
              <a:gd name="T87" fmla="*/ 1015742 h 639"/>
              <a:gd name="T88" fmla="*/ 893762 w 525"/>
              <a:gd name="T89" fmla="*/ 966318 h 6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5"/>
              <a:gd name="T136" fmla="*/ 0 h 639"/>
              <a:gd name="T137" fmla="*/ 525 w 525"/>
              <a:gd name="T138" fmla="*/ 639 h 6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5" h="639">
                <a:moveTo>
                  <a:pt x="292" y="580"/>
                </a:moveTo>
                <a:lnTo>
                  <a:pt x="290" y="587"/>
                </a:lnTo>
                <a:lnTo>
                  <a:pt x="288" y="592"/>
                </a:lnTo>
                <a:lnTo>
                  <a:pt x="287" y="597"/>
                </a:lnTo>
                <a:lnTo>
                  <a:pt x="283" y="602"/>
                </a:lnTo>
                <a:lnTo>
                  <a:pt x="278" y="606"/>
                </a:lnTo>
                <a:lnTo>
                  <a:pt x="273" y="607"/>
                </a:lnTo>
                <a:lnTo>
                  <a:pt x="268" y="609"/>
                </a:lnTo>
                <a:lnTo>
                  <a:pt x="262" y="611"/>
                </a:lnTo>
                <a:lnTo>
                  <a:pt x="257" y="609"/>
                </a:lnTo>
                <a:lnTo>
                  <a:pt x="252" y="607"/>
                </a:lnTo>
                <a:lnTo>
                  <a:pt x="247" y="606"/>
                </a:lnTo>
                <a:lnTo>
                  <a:pt x="242" y="602"/>
                </a:lnTo>
                <a:lnTo>
                  <a:pt x="238" y="597"/>
                </a:lnTo>
                <a:lnTo>
                  <a:pt x="235" y="592"/>
                </a:lnTo>
                <a:lnTo>
                  <a:pt x="233" y="587"/>
                </a:lnTo>
                <a:lnTo>
                  <a:pt x="233" y="580"/>
                </a:lnTo>
                <a:lnTo>
                  <a:pt x="233" y="575"/>
                </a:lnTo>
                <a:lnTo>
                  <a:pt x="235" y="570"/>
                </a:lnTo>
                <a:lnTo>
                  <a:pt x="238" y="565"/>
                </a:lnTo>
                <a:lnTo>
                  <a:pt x="242" y="560"/>
                </a:lnTo>
                <a:lnTo>
                  <a:pt x="247" y="557"/>
                </a:lnTo>
                <a:lnTo>
                  <a:pt x="252" y="554"/>
                </a:lnTo>
                <a:lnTo>
                  <a:pt x="257" y="552"/>
                </a:lnTo>
                <a:lnTo>
                  <a:pt x="262" y="552"/>
                </a:lnTo>
                <a:lnTo>
                  <a:pt x="268" y="552"/>
                </a:lnTo>
                <a:lnTo>
                  <a:pt x="273" y="554"/>
                </a:lnTo>
                <a:lnTo>
                  <a:pt x="278" y="557"/>
                </a:lnTo>
                <a:lnTo>
                  <a:pt x="283" y="560"/>
                </a:lnTo>
                <a:lnTo>
                  <a:pt x="287" y="565"/>
                </a:lnTo>
                <a:lnTo>
                  <a:pt x="288" y="570"/>
                </a:lnTo>
                <a:lnTo>
                  <a:pt x="290" y="575"/>
                </a:lnTo>
                <a:lnTo>
                  <a:pt x="292" y="580"/>
                </a:lnTo>
                <a:close/>
                <a:moveTo>
                  <a:pt x="466" y="509"/>
                </a:moveTo>
                <a:lnTo>
                  <a:pt x="466" y="514"/>
                </a:lnTo>
                <a:lnTo>
                  <a:pt x="463" y="519"/>
                </a:lnTo>
                <a:lnTo>
                  <a:pt x="458" y="522"/>
                </a:lnTo>
                <a:lnTo>
                  <a:pt x="453" y="524"/>
                </a:lnTo>
                <a:lnTo>
                  <a:pt x="72" y="524"/>
                </a:lnTo>
                <a:lnTo>
                  <a:pt x="67" y="522"/>
                </a:lnTo>
                <a:lnTo>
                  <a:pt x="62" y="519"/>
                </a:lnTo>
                <a:lnTo>
                  <a:pt x="59" y="514"/>
                </a:lnTo>
                <a:lnTo>
                  <a:pt x="59" y="509"/>
                </a:lnTo>
                <a:lnTo>
                  <a:pt x="59" y="72"/>
                </a:lnTo>
                <a:lnTo>
                  <a:pt x="59" y="67"/>
                </a:lnTo>
                <a:lnTo>
                  <a:pt x="62" y="62"/>
                </a:lnTo>
                <a:lnTo>
                  <a:pt x="67" y="58"/>
                </a:lnTo>
                <a:lnTo>
                  <a:pt x="72" y="58"/>
                </a:lnTo>
                <a:lnTo>
                  <a:pt x="453" y="58"/>
                </a:lnTo>
                <a:lnTo>
                  <a:pt x="458" y="58"/>
                </a:lnTo>
                <a:lnTo>
                  <a:pt x="463" y="62"/>
                </a:lnTo>
                <a:lnTo>
                  <a:pt x="466" y="67"/>
                </a:lnTo>
                <a:lnTo>
                  <a:pt x="466" y="72"/>
                </a:lnTo>
                <a:lnTo>
                  <a:pt x="466" y="509"/>
                </a:lnTo>
                <a:close/>
                <a:moveTo>
                  <a:pt x="525" y="72"/>
                </a:moveTo>
                <a:lnTo>
                  <a:pt x="523" y="58"/>
                </a:lnTo>
                <a:lnTo>
                  <a:pt x="518" y="43"/>
                </a:lnTo>
                <a:lnTo>
                  <a:pt x="511" y="31"/>
                </a:lnTo>
                <a:lnTo>
                  <a:pt x="503" y="21"/>
                </a:lnTo>
                <a:lnTo>
                  <a:pt x="493" y="11"/>
                </a:lnTo>
                <a:lnTo>
                  <a:pt x="479" y="5"/>
                </a:lnTo>
                <a:lnTo>
                  <a:pt x="466" y="1"/>
                </a:lnTo>
                <a:lnTo>
                  <a:pt x="453" y="0"/>
                </a:lnTo>
                <a:lnTo>
                  <a:pt x="72" y="0"/>
                </a:lnTo>
                <a:lnTo>
                  <a:pt x="59" y="1"/>
                </a:lnTo>
                <a:lnTo>
                  <a:pt x="44" y="5"/>
                </a:lnTo>
                <a:lnTo>
                  <a:pt x="32" y="11"/>
                </a:lnTo>
                <a:lnTo>
                  <a:pt x="22" y="21"/>
                </a:lnTo>
                <a:lnTo>
                  <a:pt x="12" y="31"/>
                </a:lnTo>
                <a:lnTo>
                  <a:pt x="6" y="43"/>
                </a:lnTo>
                <a:lnTo>
                  <a:pt x="2" y="58"/>
                </a:lnTo>
                <a:lnTo>
                  <a:pt x="0" y="72"/>
                </a:lnTo>
                <a:lnTo>
                  <a:pt x="0" y="567"/>
                </a:lnTo>
                <a:lnTo>
                  <a:pt x="2" y="580"/>
                </a:lnTo>
                <a:lnTo>
                  <a:pt x="6" y="596"/>
                </a:lnTo>
                <a:lnTo>
                  <a:pt x="12" y="607"/>
                </a:lnTo>
                <a:lnTo>
                  <a:pt x="22" y="617"/>
                </a:lnTo>
                <a:lnTo>
                  <a:pt x="32" y="627"/>
                </a:lnTo>
                <a:lnTo>
                  <a:pt x="44" y="634"/>
                </a:lnTo>
                <a:lnTo>
                  <a:pt x="59" y="637"/>
                </a:lnTo>
                <a:lnTo>
                  <a:pt x="72" y="639"/>
                </a:lnTo>
                <a:lnTo>
                  <a:pt x="453" y="639"/>
                </a:lnTo>
                <a:lnTo>
                  <a:pt x="466" y="637"/>
                </a:lnTo>
                <a:lnTo>
                  <a:pt x="479" y="634"/>
                </a:lnTo>
                <a:lnTo>
                  <a:pt x="493" y="627"/>
                </a:lnTo>
                <a:lnTo>
                  <a:pt x="503" y="617"/>
                </a:lnTo>
                <a:lnTo>
                  <a:pt x="511" y="607"/>
                </a:lnTo>
                <a:lnTo>
                  <a:pt x="518" y="596"/>
                </a:lnTo>
                <a:lnTo>
                  <a:pt x="523" y="580"/>
                </a:lnTo>
                <a:lnTo>
                  <a:pt x="525" y="567"/>
                </a:lnTo>
                <a:lnTo>
                  <a:pt x="525" y="72"/>
                </a:lnTo>
                <a:close/>
              </a:path>
            </a:pathLst>
          </a:custGeom>
          <a:solidFill>
            <a:srgbClr val="27356B"/>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hape 832"/>
          <p:cNvSpPr>
            <a:spLocks noChangeArrowheads="1"/>
          </p:cNvSpPr>
          <p:nvPr/>
        </p:nvSpPr>
        <p:spPr bwMode="auto">
          <a:xfrm>
            <a:off x="12577763" y="6065838"/>
            <a:ext cx="931386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b="1">
                <a:solidFill>
                  <a:srgbClr val="449EAF"/>
                </a:solidFill>
                <a:latin typeface="Arial" pitchFamily="34" charset="0"/>
                <a:cs typeface="Arial" pitchFamily="34" charset="0"/>
                <a:sym typeface="Arial" pitchFamily="34" charset="0"/>
              </a:rPr>
              <a:t>Lorem Ipsum is simply dummy text of</a:t>
            </a:r>
            <a:r>
              <a:rPr lang="zh-CN" altLang="en-US" sz="2200" b="1">
                <a:solidFill>
                  <a:srgbClr val="0C2030"/>
                </a:solidFill>
                <a:latin typeface="Arial" pitchFamily="34" charset="0"/>
                <a:cs typeface="Arial" pitchFamily="34" charset="0"/>
                <a:sym typeface="Arial" pitchFamily="34" charset="0"/>
              </a:rPr>
              <a:t> the printing and typesetting industry text of the printing and typesetting industryLorem Ipsum is simply dummy text of the printing and typesetting industry text of the printing and typesetting industry.</a:t>
            </a:r>
          </a:p>
        </p:txBody>
      </p:sp>
      <p:sp>
        <p:nvSpPr>
          <p:cNvPr id="52227" name="Shape 833"/>
          <p:cNvSpPr>
            <a:spLocks noChangeArrowheads="1"/>
          </p:cNvSpPr>
          <p:nvPr/>
        </p:nvSpPr>
        <p:spPr bwMode="auto">
          <a:xfrm>
            <a:off x="12577763" y="8126413"/>
            <a:ext cx="931386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 text of the printing and typesetting industry text of the printing and typesetting industryLorem Ipsum is simply dummy text of the printing and typesetting industry text of the printing and typesetting industry.</a:t>
            </a:r>
          </a:p>
        </p:txBody>
      </p:sp>
      <p:grpSp>
        <p:nvGrpSpPr>
          <p:cNvPr id="52228" name="Group 836"/>
          <p:cNvGrpSpPr>
            <a:grpSpLocks/>
          </p:cNvGrpSpPr>
          <p:nvPr/>
        </p:nvGrpSpPr>
        <p:grpSpPr bwMode="auto">
          <a:xfrm>
            <a:off x="2492375" y="3255963"/>
            <a:ext cx="7272338" cy="9812337"/>
            <a:chOff x="0" y="0"/>
            <a:chExt cx="7272277" cy="9812594"/>
          </a:xfrm>
        </p:grpSpPr>
        <p:pic>
          <p:nvPicPr>
            <p:cNvPr id="52236" name="ipad-mocku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272278" cy="981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7" name="Shape 835"/>
            <p:cNvSpPr>
              <a:spLocks noChangeArrowheads="1"/>
            </p:cNvSpPr>
            <p:nvPr/>
          </p:nvSpPr>
          <p:spPr bwMode="auto">
            <a:xfrm>
              <a:off x="1326921" y="1140552"/>
              <a:ext cx="4618435" cy="6681391"/>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grpSp>
      <p:grpSp>
        <p:nvGrpSpPr>
          <p:cNvPr id="52229" name="Group 839"/>
          <p:cNvGrpSpPr>
            <a:grpSpLocks/>
          </p:cNvGrpSpPr>
          <p:nvPr/>
        </p:nvGrpSpPr>
        <p:grpSpPr bwMode="auto">
          <a:xfrm>
            <a:off x="6235700" y="5656263"/>
            <a:ext cx="6321425" cy="7215187"/>
            <a:chOff x="0" y="0"/>
            <a:chExt cx="6323193" cy="7213864"/>
          </a:xfrm>
        </p:grpSpPr>
        <p:pic>
          <p:nvPicPr>
            <p:cNvPr id="52234" name="iphone-rea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71190">
              <a:off x="695228" y="519754"/>
              <a:ext cx="4932738" cy="617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5" name="Shape 838"/>
            <p:cNvSpPr>
              <a:spLocks noChangeArrowheads="1"/>
            </p:cNvSpPr>
            <p:nvPr/>
          </p:nvSpPr>
          <p:spPr bwMode="auto">
            <a:xfrm rot="-873776">
              <a:off x="2161743" y="1828721"/>
              <a:ext cx="1999708" cy="355642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grpSp>
      <p:pic>
        <p:nvPicPr>
          <p:cNvPr id="52230" name="图片 7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31388" y="1693863"/>
            <a:ext cx="6515100"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31" name="图片 79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8100" y="1087438"/>
            <a:ext cx="2276475"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32" name="Shape 793"/>
          <p:cNvSpPr>
            <a:spLocks noChangeArrowheads="1"/>
          </p:cNvSpPr>
          <p:nvPr/>
        </p:nvSpPr>
        <p:spPr bwMode="auto">
          <a:xfrm>
            <a:off x="9882188" y="1819275"/>
            <a:ext cx="64135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Mobile Data</a:t>
            </a:r>
            <a:endParaRPr lang="zh-CN" altLang="en-US"/>
          </a:p>
        </p:txBody>
      </p:sp>
      <p:sp>
        <p:nvSpPr>
          <p:cNvPr id="52233" name="Freeform 24"/>
          <p:cNvSpPr>
            <a:spLocks noEditPoints="1" noChangeArrowheads="1"/>
          </p:cNvSpPr>
          <p:nvPr/>
        </p:nvSpPr>
        <p:spPr bwMode="auto">
          <a:xfrm>
            <a:off x="8367713" y="1587500"/>
            <a:ext cx="893762" cy="1089025"/>
          </a:xfrm>
          <a:custGeom>
            <a:avLst/>
            <a:gdLst>
              <a:gd name="T0" fmla="*/ 493697 w 525"/>
              <a:gd name="T1" fmla="*/ 1000403 h 639"/>
              <a:gd name="T2" fmla="*/ 488590 w 525"/>
              <a:gd name="T3" fmla="*/ 1017446 h 639"/>
              <a:gd name="T4" fmla="*/ 473268 w 525"/>
              <a:gd name="T5" fmla="*/ 1032784 h 639"/>
              <a:gd name="T6" fmla="*/ 456244 w 525"/>
              <a:gd name="T7" fmla="*/ 1037897 h 639"/>
              <a:gd name="T8" fmla="*/ 437518 w 525"/>
              <a:gd name="T9" fmla="*/ 1037897 h 639"/>
              <a:gd name="T10" fmla="*/ 420494 w 525"/>
              <a:gd name="T11" fmla="*/ 1032784 h 639"/>
              <a:gd name="T12" fmla="*/ 405172 w 525"/>
              <a:gd name="T13" fmla="*/ 1017446 h 639"/>
              <a:gd name="T14" fmla="*/ 396660 w 525"/>
              <a:gd name="T15" fmla="*/ 1000403 h 639"/>
              <a:gd name="T16" fmla="*/ 396660 w 525"/>
              <a:gd name="T17" fmla="*/ 979952 h 639"/>
              <a:gd name="T18" fmla="*/ 405172 w 525"/>
              <a:gd name="T19" fmla="*/ 962909 h 639"/>
              <a:gd name="T20" fmla="*/ 420494 w 525"/>
              <a:gd name="T21" fmla="*/ 949275 h 639"/>
              <a:gd name="T22" fmla="*/ 437518 w 525"/>
              <a:gd name="T23" fmla="*/ 940754 h 639"/>
              <a:gd name="T24" fmla="*/ 456244 w 525"/>
              <a:gd name="T25" fmla="*/ 940754 h 639"/>
              <a:gd name="T26" fmla="*/ 473268 w 525"/>
              <a:gd name="T27" fmla="*/ 949275 h 639"/>
              <a:gd name="T28" fmla="*/ 488590 w 525"/>
              <a:gd name="T29" fmla="*/ 962909 h 639"/>
              <a:gd name="T30" fmla="*/ 493697 w 525"/>
              <a:gd name="T31" fmla="*/ 979952 h 639"/>
              <a:gd name="T32" fmla="*/ 793320 w 525"/>
              <a:gd name="T33" fmla="*/ 867471 h 639"/>
              <a:gd name="T34" fmla="*/ 788213 w 525"/>
              <a:gd name="T35" fmla="*/ 884513 h 639"/>
              <a:gd name="T36" fmla="*/ 771189 w 525"/>
              <a:gd name="T37" fmla="*/ 893035 h 639"/>
              <a:gd name="T38" fmla="*/ 114061 w 525"/>
              <a:gd name="T39" fmla="*/ 889626 h 639"/>
              <a:gd name="T40" fmla="*/ 100442 w 525"/>
              <a:gd name="T41" fmla="*/ 875992 h 639"/>
              <a:gd name="T42" fmla="*/ 100442 w 525"/>
              <a:gd name="T43" fmla="*/ 122707 h 639"/>
              <a:gd name="T44" fmla="*/ 105549 w 525"/>
              <a:gd name="T45" fmla="*/ 105664 h 639"/>
              <a:gd name="T46" fmla="*/ 122573 w 525"/>
              <a:gd name="T47" fmla="*/ 98847 h 639"/>
              <a:gd name="T48" fmla="*/ 779701 w 525"/>
              <a:gd name="T49" fmla="*/ 98847 h 639"/>
              <a:gd name="T50" fmla="*/ 793320 w 525"/>
              <a:gd name="T51" fmla="*/ 114186 h 639"/>
              <a:gd name="T52" fmla="*/ 793320 w 525"/>
              <a:gd name="T53" fmla="*/ 867471 h 639"/>
              <a:gd name="T54" fmla="*/ 890357 w 525"/>
              <a:gd name="T55" fmla="*/ 98847 h 639"/>
              <a:gd name="T56" fmla="*/ 869928 w 525"/>
              <a:gd name="T57" fmla="*/ 52832 h 639"/>
              <a:gd name="T58" fmla="*/ 839285 w 525"/>
              <a:gd name="T59" fmla="*/ 18747 h 639"/>
              <a:gd name="T60" fmla="*/ 793320 w 525"/>
              <a:gd name="T61" fmla="*/ 1704 h 639"/>
              <a:gd name="T62" fmla="*/ 122573 w 525"/>
              <a:gd name="T63" fmla="*/ 0 h 639"/>
              <a:gd name="T64" fmla="*/ 74906 w 525"/>
              <a:gd name="T65" fmla="*/ 8521 h 639"/>
              <a:gd name="T66" fmla="*/ 37453 w 525"/>
              <a:gd name="T67" fmla="*/ 35790 h 639"/>
              <a:gd name="T68" fmla="*/ 10214 w 525"/>
              <a:gd name="T69" fmla="*/ 73283 h 639"/>
              <a:gd name="T70" fmla="*/ 0 w 525"/>
              <a:gd name="T71" fmla="*/ 122707 h 639"/>
              <a:gd name="T72" fmla="*/ 3405 w 525"/>
              <a:gd name="T73" fmla="*/ 988473 h 639"/>
              <a:gd name="T74" fmla="*/ 20429 w 525"/>
              <a:gd name="T75" fmla="*/ 1034489 h 639"/>
              <a:gd name="T76" fmla="*/ 54477 w 525"/>
              <a:gd name="T77" fmla="*/ 1068574 h 639"/>
              <a:gd name="T78" fmla="*/ 100442 w 525"/>
              <a:gd name="T79" fmla="*/ 1085616 h 639"/>
              <a:gd name="T80" fmla="*/ 771189 w 525"/>
              <a:gd name="T81" fmla="*/ 1089025 h 639"/>
              <a:gd name="T82" fmla="*/ 815451 w 525"/>
              <a:gd name="T83" fmla="*/ 1080504 h 639"/>
              <a:gd name="T84" fmla="*/ 856309 w 525"/>
              <a:gd name="T85" fmla="*/ 1051531 h 639"/>
              <a:gd name="T86" fmla="*/ 881845 w 525"/>
              <a:gd name="T87" fmla="*/ 1015742 h 639"/>
              <a:gd name="T88" fmla="*/ 893762 w 525"/>
              <a:gd name="T89" fmla="*/ 966318 h 6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5"/>
              <a:gd name="T136" fmla="*/ 0 h 639"/>
              <a:gd name="T137" fmla="*/ 525 w 525"/>
              <a:gd name="T138" fmla="*/ 639 h 6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5" h="639">
                <a:moveTo>
                  <a:pt x="292" y="580"/>
                </a:moveTo>
                <a:lnTo>
                  <a:pt x="290" y="587"/>
                </a:lnTo>
                <a:lnTo>
                  <a:pt x="288" y="592"/>
                </a:lnTo>
                <a:lnTo>
                  <a:pt x="287" y="597"/>
                </a:lnTo>
                <a:lnTo>
                  <a:pt x="283" y="602"/>
                </a:lnTo>
                <a:lnTo>
                  <a:pt x="278" y="606"/>
                </a:lnTo>
                <a:lnTo>
                  <a:pt x="273" y="607"/>
                </a:lnTo>
                <a:lnTo>
                  <a:pt x="268" y="609"/>
                </a:lnTo>
                <a:lnTo>
                  <a:pt x="262" y="611"/>
                </a:lnTo>
                <a:lnTo>
                  <a:pt x="257" y="609"/>
                </a:lnTo>
                <a:lnTo>
                  <a:pt x="252" y="607"/>
                </a:lnTo>
                <a:lnTo>
                  <a:pt x="247" y="606"/>
                </a:lnTo>
                <a:lnTo>
                  <a:pt x="242" y="602"/>
                </a:lnTo>
                <a:lnTo>
                  <a:pt x="238" y="597"/>
                </a:lnTo>
                <a:lnTo>
                  <a:pt x="235" y="592"/>
                </a:lnTo>
                <a:lnTo>
                  <a:pt x="233" y="587"/>
                </a:lnTo>
                <a:lnTo>
                  <a:pt x="233" y="580"/>
                </a:lnTo>
                <a:lnTo>
                  <a:pt x="233" y="575"/>
                </a:lnTo>
                <a:lnTo>
                  <a:pt x="235" y="570"/>
                </a:lnTo>
                <a:lnTo>
                  <a:pt x="238" y="565"/>
                </a:lnTo>
                <a:lnTo>
                  <a:pt x="242" y="560"/>
                </a:lnTo>
                <a:lnTo>
                  <a:pt x="247" y="557"/>
                </a:lnTo>
                <a:lnTo>
                  <a:pt x="252" y="554"/>
                </a:lnTo>
                <a:lnTo>
                  <a:pt x="257" y="552"/>
                </a:lnTo>
                <a:lnTo>
                  <a:pt x="262" y="552"/>
                </a:lnTo>
                <a:lnTo>
                  <a:pt x="268" y="552"/>
                </a:lnTo>
                <a:lnTo>
                  <a:pt x="273" y="554"/>
                </a:lnTo>
                <a:lnTo>
                  <a:pt x="278" y="557"/>
                </a:lnTo>
                <a:lnTo>
                  <a:pt x="283" y="560"/>
                </a:lnTo>
                <a:lnTo>
                  <a:pt x="287" y="565"/>
                </a:lnTo>
                <a:lnTo>
                  <a:pt x="288" y="570"/>
                </a:lnTo>
                <a:lnTo>
                  <a:pt x="290" y="575"/>
                </a:lnTo>
                <a:lnTo>
                  <a:pt x="292" y="580"/>
                </a:lnTo>
                <a:close/>
                <a:moveTo>
                  <a:pt x="466" y="509"/>
                </a:moveTo>
                <a:lnTo>
                  <a:pt x="466" y="514"/>
                </a:lnTo>
                <a:lnTo>
                  <a:pt x="463" y="519"/>
                </a:lnTo>
                <a:lnTo>
                  <a:pt x="458" y="522"/>
                </a:lnTo>
                <a:lnTo>
                  <a:pt x="453" y="524"/>
                </a:lnTo>
                <a:lnTo>
                  <a:pt x="72" y="524"/>
                </a:lnTo>
                <a:lnTo>
                  <a:pt x="67" y="522"/>
                </a:lnTo>
                <a:lnTo>
                  <a:pt x="62" y="519"/>
                </a:lnTo>
                <a:lnTo>
                  <a:pt x="59" y="514"/>
                </a:lnTo>
                <a:lnTo>
                  <a:pt x="59" y="509"/>
                </a:lnTo>
                <a:lnTo>
                  <a:pt x="59" y="72"/>
                </a:lnTo>
                <a:lnTo>
                  <a:pt x="59" y="67"/>
                </a:lnTo>
                <a:lnTo>
                  <a:pt x="62" y="62"/>
                </a:lnTo>
                <a:lnTo>
                  <a:pt x="67" y="58"/>
                </a:lnTo>
                <a:lnTo>
                  <a:pt x="72" y="58"/>
                </a:lnTo>
                <a:lnTo>
                  <a:pt x="453" y="58"/>
                </a:lnTo>
                <a:lnTo>
                  <a:pt x="458" y="58"/>
                </a:lnTo>
                <a:lnTo>
                  <a:pt x="463" y="62"/>
                </a:lnTo>
                <a:lnTo>
                  <a:pt x="466" y="67"/>
                </a:lnTo>
                <a:lnTo>
                  <a:pt x="466" y="72"/>
                </a:lnTo>
                <a:lnTo>
                  <a:pt x="466" y="509"/>
                </a:lnTo>
                <a:close/>
                <a:moveTo>
                  <a:pt x="525" y="72"/>
                </a:moveTo>
                <a:lnTo>
                  <a:pt x="523" y="58"/>
                </a:lnTo>
                <a:lnTo>
                  <a:pt x="518" y="43"/>
                </a:lnTo>
                <a:lnTo>
                  <a:pt x="511" y="31"/>
                </a:lnTo>
                <a:lnTo>
                  <a:pt x="503" y="21"/>
                </a:lnTo>
                <a:lnTo>
                  <a:pt x="493" y="11"/>
                </a:lnTo>
                <a:lnTo>
                  <a:pt x="479" y="5"/>
                </a:lnTo>
                <a:lnTo>
                  <a:pt x="466" y="1"/>
                </a:lnTo>
                <a:lnTo>
                  <a:pt x="453" y="0"/>
                </a:lnTo>
                <a:lnTo>
                  <a:pt x="72" y="0"/>
                </a:lnTo>
                <a:lnTo>
                  <a:pt x="59" y="1"/>
                </a:lnTo>
                <a:lnTo>
                  <a:pt x="44" y="5"/>
                </a:lnTo>
                <a:lnTo>
                  <a:pt x="32" y="11"/>
                </a:lnTo>
                <a:lnTo>
                  <a:pt x="22" y="21"/>
                </a:lnTo>
                <a:lnTo>
                  <a:pt x="12" y="31"/>
                </a:lnTo>
                <a:lnTo>
                  <a:pt x="6" y="43"/>
                </a:lnTo>
                <a:lnTo>
                  <a:pt x="2" y="58"/>
                </a:lnTo>
                <a:lnTo>
                  <a:pt x="0" y="72"/>
                </a:lnTo>
                <a:lnTo>
                  <a:pt x="0" y="567"/>
                </a:lnTo>
                <a:lnTo>
                  <a:pt x="2" y="580"/>
                </a:lnTo>
                <a:lnTo>
                  <a:pt x="6" y="596"/>
                </a:lnTo>
                <a:lnTo>
                  <a:pt x="12" y="607"/>
                </a:lnTo>
                <a:lnTo>
                  <a:pt x="22" y="617"/>
                </a:lnTo>
                <a:lnTo>
                  <a:pt x="32" y="627"/>
                </a:lnTo>
                <a:lnTo>
                  <a:pt x="44" y="634"/>
                </a:lnTo>
                <a:lnTo>
                  <a:pt x="59" y="637"/>
                </a:lnTo>
                <a:lnTo>
                  <a:pt x="72" y="639"/>
                </a:lnTo>
                <a:lnTo>
                  <a:pt x="453" y="639"/>
                </a:lnTo>
                <a:lnTo>
                  <a:pt x="466" y="637"/>
                </a:lnTo>
                <a:lnTo>
                  <a:pt x="479" y="634"/>
                </a:lnTo>
                <a:lnTo>
                  <a:pt x="493" y="627"/>
                </a:lnTo>
                <a:lnTo>
                  <a:pt x="503" y="617"/>
                </a:lnTo>
                <a:lnTo>
                  <a:pt x="511" y="607"/>
                </a:lnTo>
                <a:lnTo>
                  <a:pt x="518" y="596"/>
                </a:lnTo>
                <a:lnTo>
                  <a:pt x="523" y="580"/>
                </a:lnTo>
                <a:lnTo>
                  <a:pt x="525" y="567"/>
                </a:lnTo>
                <a:lnTo>
                  <a:pt x="525" y="72"/>
                </a:lnTo>
                <a:close/>
              </a:path>
            </a:pathLst>
          </a:custGeom>
          <a:solidFill>
            <a:srgbClr val="27356B"/>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air-moc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8350" y="4684713"/>
            <a:ext cx="11380788"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Shape 848"/>
          <p:cNvSpPr>
            <a:spLocks/>
          </p:cNvSpPr>
          <p:nvPr/>
        </p:nvSpPr>
        <p:spPr bwMode="auto">
          <a:xfrm>
            <a:off x="2074863" y="6415088"/>
            <a:ext cx="595312" cy="593725"/>
          </a:xfrm>
          <a:custGeom>
            <a:avLst/>
            <a:gdLst>
              <a:gd name="T0" fmla="*/ 508098 w 19679"/>
              <a:gd name="T1" fmla="*/ 86951 h 19679"/>
              <a:gd name="T2" fmla="*/ 508098 w 19679"/>
              <a:gd name="T3" fmla="*/ 506743 h 19679"/>
              <a:gd name="T4" fmla="*/ 87184 w 19679"/>
              <a:gd name="T5" fmla="*/ 506743 h 19679"/>
              <a:gd name="T6" fmla="*/ 87184 w 19679"/>
              <a:gd name="T7" fmla="*/ 86951 h 19679"/>
              <a:gd name="T8" fmla="*/ 508098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95B2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53252" name="Shape 849"/>
          <p:cNvSpPr>
            <a:spLocks/>
          </p:cNvSpPr>
          <p:nvPr/>
        </p:nvSpPr>
        <p:spPr bwMode="auto">
          <a:xfrm>
            <a:off x="2074863" y="7381875"/>
            <a:ext cx="595312" cy="593725"/>
          </a:xfrm>
          <a:custGeom>
            <a:avLst/>
            <a:gdLst>
              <a:gd name="T0" fmla="*/ 508098 w 19679"/>
              <a:gd name="T1" fmla="*/ 86951 h 19679"/>
              <a:gd name="T2" fmla="*/ 508098 w 19679"/>
              <a:gd name="T3" fmla="*/ 506743 h 19679"/>
              <a:gd name="T4" fmla="*/ 87184 w 19679"/>
              <a:gd name="T5" fmla="*/ 506743 h 19679"/>
              <a:gd name="T6" fmla="*/ 87184 w 19679"/>
              <a:gd name="T7" fmla="*/ 86951 h 19679"/>
              <a:gd name="T8" fmla="*/ 508098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C577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53253" name="Shape 850"/>
          <p:cNvSpPr>
            <a:spLocks/>
          </p:cNvSpPr>
          <p:nvPr/>
        </p:nvSpPr>
        <p:spPr bwMode="auto">
          <a:xfrm>
            <a:off x="2074863" y="8347075"/>
            <a:ext cx="595312" cy="595313"/>
          </a:xfrm>
          <a:custGeom>
            <a:avLst/>
            <a:gdLst>
              <a:gd name="T0" fmla="*/ 508098 w 19679"/>
              <a:gd name="T1" fmla="*/ 87184 h 19679"/>
              <a:gd name="T2" fmla="*/ 508098 w 19679"/>
              <a:gd name="T3" fmla="*/ 508099 h 19679"/>
              <a:gd name="T4" fmla="*/ 87184 w 19679"/>
              <a:gd name="T5" fmla="*/ 508099 h 19679"/>
              <a:gd name="T6" fmla="*/ 87184 w 19679"/>
              <a:gd name="T7" fmla="*/ 87184 h 19679"/>
              <a:gd name="T8" fmla="*/ 508098 w 19679"/>
              <a:gd name="T9" fmla="*/ 87184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DA83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53254" name="Shape 851"/>
          <p:cNvSpPr>
            <a:spLocks/>
          </p:cNvSpPr>
          <p:nvPr/>
        </p:nvSpPr>
        <p:spPr bwMode="auto">
          <a:xfrm>
            <a:off x="2074863" y="9313863"/>
            <a:ext cx="595312" cy="593725"/>
          </a:xfrm>
          <a:custGeom>
            <a:avLst/>
            <a:gdLst>
              <a:gd name="T0" fmla="*/ 508098 w 19679"/>
              <a:gd name="T1" fmla="*/ 86951 h 19679"/>
              <a:gd name="T2" fmla="*/ 508098 w 19679"/>
              <a:gd name="T3" fmla="*/ 506743 h 19679"/>
              <a:gd name="T4" fmla="*/ 87184 w 19679"/>
              <a:gd name="T5" fmla="*/ 506743 h 19679"/>
              <a:gd name="T6" fmla="*/ 87184 w 19679"/>
              <a:gd name="T7" fmla="*/ 86951 h 19679"/>
              <a:gd name="T8" fmla="*/ 508098 w 19679"/>
              <a:gd name="T9" fmla="*/ 86951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F9B9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zh-CN" altLang="en-US"/>
          </a:p>
        </p:txBody>
      </p:sp>
      <p:sp>
        <p:nvSpPr>
          <p:cNvPr id="53255" name="Shape 852"/>
          <p:cNvSpPr>
            <a:spLocks noChangeArrowheads="1"/>
          </p:cNvSpPr>
          <p:nvPr/>
        </p:nvSpPr>
        <p:spPr bwMode="auto">
          <a:xfrm>
            <a:off x="2890838" y="6500813"/>
            <a:ext cx="79184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53256" name="Shape 853"/>
          <p:cNvSpPr>
            <a:spLocks noChangeArrowheads="1"/>
          </p:cNvSpPr>
          <p:nvPr/>
        </p:nvSpPr>
        <p:spPr bwMode="auto">
          <a:xfrm>
            <a:off x="2890838" y="7467600"/>
            <a:ext cx="79184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53257" name="Shape 854"/>
          <p:cNvSpPr>
            <a:spLocks noChangeArrowheads="1"/>
          </p:cNvSpPr>
          <p:nvPr/>
        </p:nvSpPr>
        <p:spPr bwMode="auto">
          <a:xfrm>
            <a:off x="2890838" y="8432800"/>
            <a:ext cx="791845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53258" name="Shape 855"/>
          <p:cNvSpPr>
            <a:spLocks noChangeArrowheads="1"/>
          </p:cNvSpPr>
          <p:nvPr/>
        </p:nvSpPr>
        <p:spPr bwMode="auto">
          <a:xfrm>
            <a:off x="2890838" y="9399588"/>
            <a:ext cx="7918450"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eaLnBrk="1" hangingPunct="1"/>
            <a:r>
              <a:rPr lang="zh-CN" altLang="en-US" sz="2200">
                <a:solidFill>
                  <a:srgbClr val="0C2030"/>
                </a:solidFill>
                <a:latin typeface="Arial" pitchFamily="34" charset="0"/>
                <a:cs typeface="Arial" pitchFamily="34" charset="0"/>
                <a:sym typeface="Arial" pitchFamily="34" charset="0"/>
              </a:rPr>
              <a:t>Lorem Ipsum is simply dummyLoremLorem Ipsum</a:t>
            </a:r>
          </a:p>
        </p:txBody>
      </p:sp>
      <p:sp>
        <p:nvSpPr>
          <p:cNvPr id="53259" name="Shape 856"/>
          <p:cNvSpPr>
            <a:spLocks noChangeArrowheads="1"/>
          </p:cNvSpPr>
          <p:nvPr/>
        </p:nvSpPr>
        <p:spPr bwMode="auto">
          <a:xfrm>
            <a:off x="12942888" y="5776913"/>
            <a:ext cx="7121525" cy="44418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3200">
              <a:solidFill>
                <a:srgbClr val="0C2030"/>
              </a:solidFill>
            </a:endParaRPr>
          </a:p>
        </p:txBody>
      </p:sp>
      <p:pic>
        <p:nvPicPr>
          <p:cNvPr id="53260" name="图片 79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1388" y="1693863"/>
            <a:ext cx="6515100"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3261" name="图片 79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8100" y="1087438"/>
            <a:ext cx="2276475" cy="213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3262" name="Shape 793"/>
          <p:cNvSpPr>
            <a:spLocks noChangeArrowheads="1"/>
          </p:cNvSpPr>
          <p:nvPr/>
        </p:nvSpPr>
        <p:spPr bwMode="auto">
          <a:xfrm>
            <a:off x="9882188" y="1819275"/>
            <a:ext cx="641350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4400" b="1">
                <a:solidFill>
                  <a:srgbClr val="0C2030"/>
                </a:solidFill>
                <a:latin typeface="Arial" pitchFamily="34" charset="0"/>
                <a:cs typeface="Arial" pitchFamily="34" charset="0"/>
                <a:sym typeface="Arial" pitchFamily="34" charset="0"/>
              </a:rPr>
              <a:t>Mobile Data</a:t>
            </a:r>
            <a:endParaRPr lang="zh-CN" altLang="en-US"/>
          </a:p>
        </p:txBody>
      </p:sp>
      <p:sp>
        <p:nvSpPr>
          <p:cNvPr id="53263" name="Freeform 24"/>
          <p:cNvSpPr>
            <a:spLocks noEditPoints="1" noChangeArrowheads="1"/>
          </p:cNvSpPr>
          <p:nvPr/>
        </p:nvSpPr>
        <p:spPr bwMode="auto">
          <a:xfrm>
            <a:off x="8367713" y="1587500"/>
            <a:ext cx="893762" cy="1089025"/>
          </a:xfrm>
          <a:custGeom>
            <a:avLst/>
            <a:gdLst>
              <a:gd name="T0" fmla="*/ 493697 w 525"/>
              <a:gd name="T1" fmla="*/ 1000403 h 639"/>
              <a:gd name="T2" fmla="*/ 488590 w 525"/>
              <a:gd name="T3" fmla="*/ 1017446 h 639"/>
              <a:gd name="T4" fmla="*/ 473268 w 525"/>
              <a:gd name="T5" fmla="*/ 1032784 h 639"/>
              <a:gd name="T6" fmla="*/ 456244 w 525"/>
              <a:gd name="T7" fmla="*/ 1037897 h 639"/>
              <a:gd name="T8" fmla="*/ 437518 w 525"/>
              <a:gd name="T9" fmla="*/ 1037897 h 639"/>
              <a:gd name="T10" fmla="*/ 420494 w 525"/>
              <a:gd name="T11" fmla="*/ 1032784 h 639"/>
              <a:gd name="T12" fmla="*/ 405172 w 525"/>
              <a:gd name="T13" fmla="*/ 1017446 h 639"/>
              <a:gd name="T14" fmla="*/ 396660 w 525"/>
              <a:gd name="T15" fmla="*/ 1000403 h 639"/>
              <a:gd name="T16" fmla="*/ 396660 w 525"/>
              <a:gd name="T17" fmla="*/ 979952 h 639"/>
              <a:gd name="T18" fmla="*/ 405172 w 525"/>
              <a:gd name="T19" fmla="*/ 962909 h 639"/>
              <a:gd name="T20" fmla="*/ 420494 w 525"/>
              <a:gd name="T21" fmla="*/ 949275 h 639"/>
              <a:gd name="T22" fmla="*/ 437518 w 525"/>
              <a:gd name="T23" fmla="*/ 940754 h 639"/>
              <a:gd name="T24" fmla="*/ 456244 w 525"/>
              <a:gd name="T25" fmla="*/ 940754 h 639"/>
              <a:gd name="T26" fmla="*/ 473268 w 525"/>
              <a:gd name="T27" fmla="*/ 949275 h 639"/>
              <a:gd name="T28" fmla="*/ 488590 w 525"/>
              <a:gd name="T29" fmla="*/ 962909 h 639"/>
              <a:gd name="T30" fmla="*/ 493697 w 525"/>
              <a:gd name="T31" fmla="*/ 979952 h 639"/>
              <a:gd name="T32" fmla="*/ 793320 w 525"/>
              <a:gd name="T33" fmla="*/ 867471 h 639"/>
              <a:gd name="T34" fmla="*/ 788213 w 525"/>
              <a:gd name="T35" fmla="*/ 884513 h 639"/>
              <a:gd name="T36" fmla="*/ 771189 w 525"/>
              <a:gd name="T37" fmla="*/ 893035 h 639"/>
              <a:gd name="T38" fmla="*/ 114061 w 525"/>
              <a:gd name="T39" fmla="*/ 889626 h 639"/>
              <a:gd name="T40" fmla="*/ 100442 w 525"/>
              <a:gd name="T41" fmla="*/ 875992 h 639"/>
              <a:gd name="T42" fmla="*/ 100442 w 525"/>
              <a:gd name="T43" fmla="*/ 122707 h 639"/>
              <a:gd name="T44" fmla="*/ 105549 w 525"/>
              <a:gd name="T45" fmla="*/ 105664 h 639"/>
              <a:gd name="T46" fmla="*/ 122573 w 525"/>
              <a:gd name="T47" fmla="*/ 98847 h 639"/>
              <a:gd name="T48" fmla="*/ 779701 w 525"/>
              <a:gd name="T49" fmla="*/ 98847 h 639"/>
              <a:gd name="T50" fmla="*/ 793320 w 525"/>
              <a:gd name="T51" fmla="*/ 114186 h 639"/>
              <a:gd name="T52" fmla="*/ 793320 w 525"/>
              <a:gd name="T53" fmla="*/ 867471 h 639"/>
              <a:gd name="T54" fmla="*/ 890357 w 525"/>
              <a:gd name="T55" fmla="*/ 98847 h 639"/>
              <a:gd name="T56" fmla="*/ 869928 w 525"/>
              <a:gd name="T57" fmla="*/ 52832 h 639"/>
              <a:gd name="T58" fmla="*/ 839285 w 525"/>
              <a:gd name="T59" fmla="*/ 18747 h 639"/>
              <a:gd name="T60" fmla="*/ 793320 w 525"/>
              <a:gd name="T61" fmla="*/ 1704 h 639"/>
              <a:gd name="T62" fmla="*/ 122573 w 525"/>
              <a:gd name="T63" fmla="*/ 0 h 639"/>
              <a:gd name="T64" fmla="*/ 74906 w 525"/>
              <a:gd name="T65" fmla="*/ 8521 h 639"/>
              <a:gd name="T66" fmla="*/ 37453 w 525"/>
              <a:gd name="T67" fmla="*/ 35790 h 639"/>
              <a:gd name="T68" fmla="*/ 10214 w 525"/>
              <a:gd name="T69" fmla="*/ 73283 h 639"/>
              <a:gd name="T70" fmla="*/ 0 w 525"/>
              <a:gd name="T71" fmla="*/ 122707 h 639"/>
              <a:gd name="T72" fmla="*/ 3405 w 525"/>
              <a:gd name="T73" fmla="*/ 988473 h 639"/>
              <a:gd name="T74" fmla="*/ 20429 w 525"/>
              <a:gd name="T75" fmla="*/ 1034489 h 639"/>
              <a:gd name="T76" fmla="*/ 54477 w 525"/>
              <a:gd name="T77" fmla="*/ 1068574 h 639"/>
              <a:gd name="T78" fmla="*/ 100442 w 525"/>
              <a:gd name="T79" fmla="*/ 1085616 h 639"/>
              <a:gd name="T80" fmla="*/ 771189 w 525"/>
              <a:gd name="T81" fmla="*/ 1089025 h 639"/>
              <a:gd name="T82" fmla="*/ 815451 w 525"/>
              <a:gd name="T83" fmla="*/ 1080504 h 639"/>
              <a:gd name="T84" fmla="*/ 856309 w 525"/>
              <a:gd name="T85" fmla="*/ 1051531 h 639"/>
              <a:gd name="T86" fmla="*/ 881845 w 525"/>
              <a:gd name="T87" fmla="*/ 1015742 h 639"/>
              <a:gd name="T88" fmla="*/ 893762 w 525"/>
              <a:gd name="T89" fmla="*/ 966318 h 63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5"/>
              <a:gd name="T136" fmla="*/ 0 h 639"/>
              <a:gd name="T137" fmla="*/ 525 w 525"/>
              <a:gd name="T138" fmla="*/ 639 h 63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5" h="639">
                <a:moveTo>
                  <a:pt x="292" y="580"/>
                </a:moveTo>
                <a:lnTo>
                  <a:pt x="290" y="587"/>
                </a:lnTo>
                <a:lnTo>
                  <a:pt x="288" y="592"/>
                </a:lnTo>
                <a:lnTo>
                  <a:pt x="287" y="597"/>
                </a:lnTo>
                <a:lnTo>
                  <a:pt x="283" y="602"/>
                </a:lnTo>
                <a:lnTo>
                  <a:pt x="278" y="606"/>
                </a:lnTo>
                <a:lnTo>
                  <a:pt x="273" y="607"/>
                </a:lnTo>
                <a:lnTo>
                  <a:pt x="268" y="609"/>
                </a:lnTo>
                <a:lnTo>
                  <a:pt x="262" y="611"/>
                </a:lnTo>
                <a:lnTo>
                  <a:pt x="257" y="609"/>
                </a:lnTo>
                <a:lnTo>
                  <a:pt x="252" y="607"/>
                </a:lnTo>
                <a:lnTo>
                  <a:pt x="247" y="606"/>
                </a:lnTo>
                <a:lnTo>
                  <a:pt x="242" y="602"/>
                </a:lnTo>
                <a:lnTo>
                  <a:pt x="238" y="597"/>
                </a:lnTo>
                <a:lnTo>
                  <a:pt x="235" y="592"/>
                </a:lnTo>
                <a:lnTo>
                  <a:pt x="233" y="587"/>
                </a:lnTo>
                <a:lnTo>
                  <a:pt x="233" y="580"/>
                </a:lnTo>
                <a:lnTo>
                  <a:pt x="233" y="575"/>
                </a:lnTo>
                <a:lnTo>
                  <a:pt x="235" y="570"/>
                </a:lnTo>
                <a:lnTo>
                  <a:pt x="238" y="565"/>
                </a:lnTo>
                <a:lnTo>
                  <a:pt x="242" y="560"/>
                </a:lnTo>
                <a:lnTo>
                  <a:pt x="247" y="557"/>
                </a:lnTo>
                <a:lnTo>
                  <a:pt x="252" y="554"/>
                </a:lnTo>
                <a:lnTo>
                  <a:pt x="257" y="552"/>
                </a:lnTo>
                <a:lnTo>
                  <a:pt x="262" y="552"/>
                </a:lnTo>
                <a:lnTo>
                  <a:pt x="268" y="552"/>
                </a:lnTo>
                <a:lnTo>
                  <a:pt x="273" y="554"/>
                </a:lnTo>
                <a:lnTo>
                  <a:pt x="278" y="557"/>
                </a:lnTo>
                <a:lnTo>
                  <a:pt x="283" y="560"/>
                </a:lnTo>
                <a:lnTo>
                  <a:pt x="287" y="565"/>
                </a:lnTo>
                <a:lnTo>
                  <a:pt x="288" y="570"/>
                </a:lnTo>
                <a:lnTo>
                  <a:pt x="290" y="575"/>
                </a:lnTo>
                <a:lnTo>
                  <a:pt x="292" y="580"/>
                </a:lnTo>
                <a:close/>
                <a:moveTo>
                  <a:pt x="466" y="509"/>
                </a:moveTo>
                <a:lnTo>
                  <a:pt x="466" y="514"/>
                </a:lnTo>
                <a:lnTo>
                  <a:pt x="463" y="519"/>
                </a:lnTo>
                <a:lnTo>
                  <a:pt x="458" y="522"/>
                </a:lnTo>
                <a:lnTo>
                  <a:pt x="453" y="524"/>
                </a:lnTo>
                <a:lnTo>
                  <a:pt x="72" y="524"/>
                </a:lnTo>
                <a:lnTo>
                  <a:pt x="67" y="522"/>
                </a:lnTo>
                <a:lnTo>
                  <a:pt x="62" y="519"/>
                </a:lnTo>
                <a:lnTo>
                  <a:pt x="59" y="514"/>
                </a:lnTo>
                <a:lnTo>
                  <a:pt x="59" y="509"/>
                </a:lnTo>
                <a:lnTo>
                  <a:pt x="59" y="72"/>
                </a:lnTo>
                <a:lnTo>
                  <a:pt x="59" y="67"/>
                </a:lnTo>
                <a:lnTo>
                  <a:pt x="62" y="62"/>
                </a:lnTo>
                <a:lnTo>
                  <a:pt x="67" y="58"/>
                </a:lnTo>
                <a:lnTo>
                  <a:pt x="72" y="58"/>
                </a:lnTo>
                <a:lnTo>
                  <a:pt x="453" y="58"/>
                </a:lnTo>
                <a:lnTo>
                  <a:pt x="458" y="58"/>
                </a:lnTo>
                <a:lnTo>
                  <a:pt x="463" y="62"/>
                </a:lnTo>
                <a:lnTo>
                  <a:pt x="466" y="67"/>
                </a:lnTo>
                <a:lnTo>
                  <a:pt x="466" y="72"/>
                </a:lnTo>
                <a:lnTo>
                  <a:pt x="466" y="509"/>
                </a:lnTo>
                <a:close/>
                <a:moveTo>
                  <a:pt x="525" y="72"/>
                </a:moveTo>
                <a:lnTo>
                  <a:pt x="523" y="58"/>
                </a:lnTo>
                <a:lnTo>
                  <a:pt x="518" y="43"/>
                </a:lnTo>
                <a:lnTo>
                  <a:pt x="511" y="31"/>
                </a:lnTo>
                <a:lnTo>
                  <a:pt x="503" y="21"/>
                </a:lnTo>
                <a:lnTo>
                  <a:pt x="493" y="11"/>
                </a:lnTo>
                <a:lnTo>
                  <a:pt x="479" y="5"/>
                </a:lnTo>
                <a:lnTo>
                  <a:pt x="466" y="1"/>
                </a:lnTo>
                <a:lnTo>
                  <a:pt x="453" y="0"/>
                </a:lnTo>
                <a:lnTo>
                  <a:pt x="72" y="0"/>
                </a:lnTo>
                <a:lnTo>
                  <a:pt x="59" y="1"/>
                </a:lnTo>
                <a:lnTo>
                  <a:pt x="44" y="5"/>
                </a:lnTo>
                <a:lnTo>
                  <a:pt x="32" y="11"/>
                </a:lnTo>
                <a:lnTo>
                  <a:pt x="22" y="21"/>
                </a:lnTo>
                <a:lnTo>
                  <a:pt x="12" y="31"/>
                </a:lnTo>
                <a:lnTo>
                  <a:pt x="6" y="43"/>
                </a:lnTo>
                <a:lnTo>
                  <a:pt x="2" y="58"/>
                </a:lnTo>
                <a:lnTo>
                  <a:pt x="0" y="72"/>
                </a:lnTo>
                <a:lnTo>
                  <a:pt x="0" y="567"/>
                </a:lnTo>
                <a:lnTo>
                  <a:pt x="2" y="580"/>
                </a:lnTo>
                <a:lnTo>
                  <a:pt x="6" y="596"/>
                </a:lnTo>
                <a:lnTo>
                  <a:pt x="12" y="607"/>
                </a:lnTo>
                <a:lnTo>
                  <a:pt x="22" y="617"/>
                </a:lnTo>
                <a:lnTo>
                  <a:pt x="32" y="627"/>
                </a:lnTo>
                <a:lnTo>
                  <a:pt x="44" y="634"/>
                </a:lnTo>
                <a:lnTo>
                  <a:pt x="59" y="637"/>
                </a:lnTo>
                <a:lnTo>
                  <a:pt x="72" y="639"/>
                </a:lnTo>
                <a:lnTo>
                  <a:pt x="453" y="639"/>
                </a:lnTo>
                <a:lnTo>
                  <a:pt x="466" y="637"/>
                </a:lnTo>
                <a:lnTo>
                  <a:pt x="479" y="634"/>
                </a:lnTo>
                <a:lnTo>
                  <a:pt x="493" y="627"/>
                </a:lnTo>
                <a:lnTo>
                  <a:pt x="503" y="617"/>
                </a:lnTo>
                <a:lnTo>
                  <a:pt x="511" y="607"/>
                </a:lnTo>
                <a:lnTo>
                  <a:pt x="518" y="596"/>
                </a:lnTo>
                <a:lnTo>
                  <a:pt x="523" y="580"/>
                </a:lnTo>
                <a:lnTo>
                  <a:pt x="525" y="567"/>
                </a:lnTo>
                <a:lnTo>
                  <a:pt x="525" y="72"/>
                </a:lnTo>
                <a:close/>
              </a:path>
            </a:pathLst>
          </a:custGeom>
          <a:solidFill>
            <a:srgbClr val="27356B"/>
          </a:solidFill>
          <a:ln>
            <a:noFill/>
          </a:ln>
          <a:effectLst/>
          <a:extLs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cSld>
  <p:clrMapOvr>
    <a:masterClrMapping/>
  </p:clrMapOvr>
  <p:transition spd="slow">
    <p:dissolv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hape 867"/>
          <p:cNvSpPr>
            <a:spLocks noChangeArrowheads="1"/>
          </p:cNvSpPr>
          <p:nvPr/>
        </p:nvSpPr>
        <p:spPr bwMode="auto">
          <a:xfrm>
            <a:off x="8262938" y="7654925"/>
            <a:ext cx="79311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b="1">
                <a:solidFill>
                  <a:srgbClr val="0C2030"/>
                </a:solidFill>
                <a:latin typeface="Helvetica" pitchFamily="2" charset="0"/>
                <a:sym typeface="Helvetica" pitchFamily="2" charset="0"/>
              </a:rPr>
              <a:t>CONTACT US</a:t>
            </a:r>
          </a:p>
        </p:txBody>
      </p:sp>
      <p:sp>
        <p:nvSpPr>
          <p:cNvPr id="54275" name="Shape 870"/>
          <p:cNvSpPr>
            <a:spLocks noChangeArrowheads="1"/>
          </p:cNvSpPr>
          <p:nvPr/>
        </p:nvSpPr>
        <p:spPr bwMode="auto">
          <a:xfrm>
            <a:off x="7426325" y="3351213"/>
            <a:ext cx="960596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9600" b="1">
                <a:solidFill>
                  <a:srgbClr val="0C2030"/>
                </a:solidFill>
                <a:latin typeface="Helvetica" pitchFamily="2" charset="0"/>
                <a:sym typeface="Helvetica" pitchFamily="2" charset="0"/>
              </a:rPr>
              <a:t>THANKS</a:t>
            </a:r>
          </a:p>
        </p:txBody>
      </p:sp>
      <p:grpSp>
        <p:nvGrpSpPr>
          <p:cNvPr id="54276" name="Group 879"/>
          <p:cNvGrpSpPr>
            <a:grpSpLocks/>
          </p:cNvGrpSpPr>
          <p:nvPr/>
        </p:nvGrpSpPr>
        <p:grpSpPr bwMode="auto">
          <a:xfrm>
            <a:off x="4756150" y="2228850"/>
            <a:ext cx="14871700" cy="3419475"/>
            <a:chOff x="0" y="0"/>
            <a:chExt cx="14872506" cy="3418219"/>
          </a:xfrm>
        </p:grpSpPr>
        <p:sp>
          <p:nvSpPr>
            <p:cNvPr id="54280" name="Shape 871"/>
            <p:cNvSpPr>
              <a:spLocks/>
            </p:cNvSpPr>
            <p:nvPr/>
          </p:nvSpPr>
          <p:spPr bwMode="auto">
            <a:xfrm flipH="1">
              <a:off x="8235642" y="0"/>
              <a:ext cx="6636865" cy="1341218"/>
            </a:xfrm>
            <a:custGeom>
              <a:avLst/>
              <a:gdLst>
                <a:gd name="T0" fmla="*/ 6636865 w 21600"/>
                <a:gd name="T1" fmla="*/ 559023 h 20223"/>
                <a:gd name="T2" fmla="*/ 4913431 w 21600"/>
                <a:gd name="T3" fmla="*/ 15121 h 20223"/>
                <a:gd name="T4" fmla="*/ 1585473 w 21600"/>
                <a:gd name="T5" fmla="*/ 1337239 h 20223"/>
                <a:gd name="T6" fmla="*/ 0 w 21600"/>
                <a:gd name="T7" fmla="*/ 740412 h 20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223" extrusionOk="0">
                  <a:moveTo>
                    <a:pt x="21600" y="8429"/>
                  </a:moveTo>
                  <a:cubicBezTo>
                    <a:pt x="20070" y="2103"/>
                    <a:pt x="18028" y="-883"/>
                    <a:pt x="15991" y="228"/>
                  </a:cubicBezTo>
                  <a:cubicBezTo>
                    <a:pt x="12058" y="2373"/>
                    <a:pt x="9127" y="19017"/>
                    <a:pt x="5160" y="20163"/>
                  </a:cubicBezTo>
                  <a:cubicBezTo>
                    <a:pt x="3241" y="20717"/>
                    <a:pt x="1363" y="17442"/>
                    <a:pt x="0" y="11164"/>
                  </a:cubicBezTo>
                </a:path>
              </a:pathLst>
            </a:custGeom>
            <a:noFill/>
            <a:ln w="63500" cap="flat" cmpd="sng">
              <a:solidFill>
                <a:srgbClr val="53662C"/>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1" name="Shape 872"/>
            <p:cNvSpPr>
              <a:spLocks/>
            </p:cNvSpPr>
            <p:nvPr/>
          </p:nvSpPr>
          <p:spPr bwMode="auto">
            <a:xfrm rot="20920576" flipH="1">
              <a:off x="12153262" y="1710650"/>
              <a:ext cx="1706031" cy="403681"/>
            </a:xfrm>
            <a:custGeom>
              <a:avLst/>
              <a:gdLst>
                <a:gd name="T0" fmla="*/ 0 w 21600"/>
                <a:gd name="T1" fmla="*/ 0 h 21600"/>
                <a:gd name="T2" fmla="*/ 853016 w 21600"/>
                <a:gd name="T3" fmla="*/ 403681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2980B9"/>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2" name="Shape 873"/>
            <p:cNvSpPr>
              <a:spLocks/>
            </p:cNvSpPr>
            <p:nvPr/>
          </p:nvSpPr>
          <p:spPr bwMode="auto">
            <a:xfrm rot="20920576" flipH="1">
              <a:off x="10736243" y="2382625"/>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E4D737"/>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3" name="Shape 874"/>
            <p:cNvSpPr>
              <a:spLocks/>
            </p:cNvSpPr>
            <p:nvPr/>
          </p:nvSpPr>
          <p:spPr bwMode="auto">
            <a:xfrm rot="21358176" flipH="1">
              <a:off x="9257846" y="2955083"/>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CD6126"/>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4" name="Shape 875"/>
            <p:cNvSpPr>
              <a:spLocks/>
            </p:cNvSpPr>
            <p:nvPr/>
          </p:nvSpPr>
          <p:spPr bwMode="auto">
            <a:xfrm>
              <a:off x="0" y="0"/>
              <a:ext cx="6636864" cy="1341218"/>
            </a:xfrm>
            <a:custGeom>
              <a:avLst/>
              <a:gdLst>
                <a:gd name="T0" fmla="*/ 6636864 w 21600"/>
                <a:gd name="T1" fmla="*/ 559023 h 20223"/>
                <a:gd name="T2" fmla="*/ 4913430 w 21600"/>
                <a:gd name="T3" fmla="*/ 15121 h 20223"/>
                <a:gd name="T4" fmla="*/ 1585473 w 21600"/>
                <a:gd name="T5" fmla="*/ 1337239 h 20223"/>
                <a:gd name="T6" fmla="*/ 0 w 21600"/>
                <a:gd name="T7" fmla="*/ 740412 h 20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223" extrusionOk="0">
                  <a:moveTo>
                    <a:pt x="21600" y="8429"/>
                  </a:moveTo>
                  <a:cubicBezTo>
                    <a:pt x="20070" y="2103"/>
                    <a:pt x="18028" y="-883"/>
                    <a:pt x="15991" y="228"/>
                  </a:cubicBezTo>
                  <a:cubicBezTo>
                    <a:pt x="12058" y="2373"/>
                    <a:pt x="9127" y="19017"/>
                    <a:pt x="5160" y="20163"/>
                  </a:cubicBezTo>
                  <a:cubicBezTo>
                    <a:pt x="3241" y="20717"/>
                    <a:pt x="1363" y="17442"/>
                    <a:pt x="0" y="11164"/>
                  </a:cubicBezTo>
                </a:path>
              </a:pathLst>
            </a:custGeom>
            <a:noFill/>
            <a:ln w="63500" cap="flat" cmpd="sng">
              <a:solidFill>
                <a:srgbClr val="53662C"/>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5" name="Shape 876"/>
            <p:cNvSpPr>
              <a:spLocks/>
            </p:cNvSpPr>
            <p:nvPr/>
          </p:nvSpPr>
          <p:spPr bwMode="auto">
            <a:xfrm rot="679424">
              <a:off x="1013213" y="1710650"/>
              <a:ext cx="1706031" cy="403681"/>
            </a:xfrm>
            <a:custGeom>
              <a:avLst/>
              <a:gdLst>
                <a:gd name="T0" fmla="*/ 0 w 21600"/>
                <a:gd name="T1" fmla="*/ 0 h 21600"/>
                <a:gd name="T2" fmla="*/ 853016 w 21600"/>
                <a:gd name="T3" fmla="*/ 403681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2980B9"/>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6" name="Shape 877"/>
            <p:cNvSpPr>
              <a:spLocks/>
            </p:cNvSpPr>
            <p:nvPr/>
          </p:nvSpPr>
          <p:spPr bwMode="auto">
            <a:xfrm rot="679424">
              <a:off x="2430232" y="2382625"/>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E4D737"/>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sp>
          <p:nvSpPr>
            <p:cNvPr id="54287" name="Shape 878"/>
            <p:cNvSpPr>
              <a:spLocks/>
            </p:cNvSpPr>
            <p:nvPr/>
          </p:nvSpPr>
          <p:spPr bwMode="auto">
            <a:xfrm rot="241824">
              <a:off x="3908629" y="2955083"/>
              <a:ext cx="1706031" cy="403682"/>
            </a:xfrm>
            <a:custGeom>
              <a:avLst/>
              <a:gdLst>
                <a:gd name="T0" fmla="*/ 0 w 21600"/>
                <a:gd name="T1" fmla="*/ 0 h 21600"/>
                <a:gd name="T2" fmla="*/ 853016 w 21600"/>
                <a:gd name="T3" fmla="*/ 403682 h 21600"/>
                <a:gd name="T4" fmla="*/ 1706031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extrusionOk="0">
                  <a:moveTo>
                    <a:pt x="0" y="0"/>
                  </a:moveTo>
                  <a:cubicBezTo>
                    <a:pt x="2653" y="13673"/>
                    <a:pt x="6616" y="21600"/>
                    <a:pt x="10800" y="21600"/>
                  </a:cubicBezTo>
                  <a:cubicBezTo>
                    <a:pt x="14984" y="21600"/>
                    <a:pt x="18947" y="13673"/>
                    <a:pt x="21600" y="0"/>
                  </a:cubicBezTo>
                </a:path>
              </a:pathLst>
            </a:custGeom>
            <a:noFill/>
            <a:ln w="63500" cap="flat" cmpd="sng">
              <a:solidFill>
                <a:srgbClr val="CD6126"/>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p>
              <a:endParaRPr lang="zh-CN" altLang="en-US"/>
            </a:p>
          </p:txBody>
        </p:sp>
      </p:grpSp>
      <p:sp>
        <p:nvSpPr>
          <p:cNvPr id="54277" name="Shape 349"/>
          <p:cNvSpPr>
            <a:spLocks noChangeArrowheads="1"/>
          </p:cNvSpPr>
          <p:nvPr/>
        </p:nvSpPr>
        <p:spPr bwMode="auto">
          <a:xfrm>
            <a:off x="9901238" y="9478963"/>
            <a:ext cx="4521200" cy="755650"/>
          </a:xfrm>
          <a:prstGeom prst="roundRect">
            <a:avLst>
              <a:gd name="adj" fmla="val 9153"/>
            </a:avLst>
          </a:prstGeom>
          <a:noFill/>
          <a:ln w="25400">
            <a:solidFill>
              <a:srgbClr val="4C565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endParaRPr lang="zh-CN" altLang="en-US" sz="2800">
              <a:solidFill>
                <a:srgbClr val="4C565E"/>
              </a:solidFill>
              <a:latin typeface="Arial" pitchFamily="34" charset="0"/>
              <a:ea typeface="宋体" pitchFamily="2" charset="-122"/>
            </a:endParaRPr>
          </a:p>
        </p:txBody>
      </p:sp>
      <p:sp>
        <p:nvSpPr>
          <p:cNvPr id="54278" name="Shape 351"/>
          <p:cNvSpPr>
            <a:spLocks noChangeArrowheads="1"/>
          </p:cNvSpPr>
          <p:nvPr/>
        </p:nvSpPr>
        <p:spPr bwMode="auto">
          <a:xfrm>
            <a:off x="10666413" y="8640763"/>
            <a:ext cx="3052762"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0800" tIns="50800" rIns="50800" bIns="5080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en-US" altLang="zh-CN" sz="3200" b="1">
                <a:solidFill>
                  <a:srgbClr val="4C565E"/>
                </a:solidFill>
                <a:latin typeface="Source Sans Pro Semibold" pitchFamily="2" charset="0"/>
                <a:ea typeface="宋体" pitchFamily="2" charset="-122"/>
                <a:sym typeface="Source Sans Pro Semibold" pitchFamily="2" charset="0"/>
              </a:rPr>
              <a:t>Need more help?</a:t>
            </a:r>
            <a:endParaRPr lang="en-US" altLang="zh-CN" sz="2800">
              <a:solidFill>
                <a:srgbClr val="4C565E"/>
              </a:solidFill>
              <a:latin typeface="Arial" pitchFamily="34" charset="0"/>
              <a:ea typeface="宋体" pitchFamily="2" charset="-122"/>
            </a:endParaRPr>
          </a:p>
        </p:txBody>
      </p:sp>
      <p:sp>
        <p:nvSpPr>
          <p:cNvPr id="54279" name="Shape 352"/>
          <p:cNvSpPr>
            <a:spLocks noChangeArrowheads="1"/>
          </p:cNvSpPr>
          <p:nvPr/>
        </p:nvSpPr>
        <p:spPr bwMode="auto">
          <a:xfrm>
            <a:off x="10909300" y="9621838"/>
            <a:ext cx="2508250" cy="471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0800" tIns="50800" rIns="50800" bIns="50800" anchor="ctr">
            <a:spAutoFit/>
          </a:bodyPr>
          <a:lstStyle>
            <a:lvl1pPr>
              <a:defRPr sz="5000">
                <a:solidFill>
                  <a:schemeClr val="tx1"/>
                </a:solidFill>
                <a:latin typeface="Helvetica Light"/>
                <a:ea typeface="Helvetica Light"/>
                <a:cs typeface="Helvetica Light"/>
                <a:sym typeface="Helvetica Light"/>
              </a:defRPr>
            </a:lvl1pPr>
            <a:lvl2pPr marL="742950" indent="-285750">
              <a:defRPr sz="5000">
                <a:solidFill>
                  <a:schemeClr val="tx1"/>
                </a:solidFill>
                <a:latin typeface="Helvetica Light"/>
                <a:ea typeface="Helvetica Light"/>
                <a:cs typeface="Helvetica Light"/>
                <a:sym typeface="Helvetica Light"/>
              </a:defRPr>
            </a:lvl2pPr>
            <a:lvl3pPr marL="1143000" indent="-228600">
              <a:defRPr sz="5000">
                <a:solidFill>
                  <a:schemeClr val="tx1"/>
                </a:solidFill>
                <a:latin typeface="Helvetica Light"/>
                <a:ea typeface="Helvetica Light"/>
                <a:cs typeface="Helvetica Light"/>
                <a:sym typeface="Helvetica Light"/>
              </a:defRPr>
            </a:lvl3pPr>
            <a:lvl4pPr marL="1600200" indent="-228600">
              <a:defRPr sz="5000">
                <a:solidFill>
                  <a:schemeClr val="tx1"/>
                </a:solidFill>
                <a:latin typeface="Helvetica Light"/>
                <a:ea typeface="Helvetica Light"/>
                <a:cs typeface="Helvetica Light"/>
                <a:sym typeface="Helvetica Light"/>
              </a:defRPr>
            </a:lvl4pPr>
            <a:lvl5pPr marL="2057400" indent="-228600">
              <a:defRPr sz="5000">
                <a:solidFill>
                  <a:schemeClr val="tx1"/>
                </a:solidFill>
                <a:latin typeface="Helvetica Light"/>
                <a:ea typeface="Helvetica Light"/>
                <a:cs typeface="Helvetica Light"/>
                <a:sym typeface="Helvetica Light"/>
              </a:defRPr>
            </a:lvl5pPr>
            <a:lvl6pPr marL="25146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6pPr>
            <a:lvl7pPr marL="29718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7pPr>
            <a:lvl8pPr marL="34290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8pPr>
            <a:lvl9pPr marL="3886200" indent="-228600" defTabSz="825500" eaLnBrk="0" fontAlgn="base" hangingPunct="0">
              <a:spcBef>
                <a:spcPct val="0"/>
              </a:spcBef>
              <a:spcAft>
                <a:spcPct val="0"/>
              </a:spcAft>
              <a:buFont typeface="Arial" pitchFamily="34" charset="0"/>
              <a:defRPr sz="5000">
                <a:solidFill>
                  <a:schemeClr val="tx1"/>
                </a:solidFill>
                <a:latin typeface="Helvetica Light"/>
                <a:ea typeface="Helvetica Light"/>
                <a:cs typeface="Helvetica Light"/>
                <a:sym typeface="Helvetica Light"/>
              </a:defRPr>
            </a:lvl9pPr>
          </a:lstStyle>
          <a:p>
            <a:pPr algn="ctr" eaLnBrk="1" hangingPunct="1"/>
            <a:r>
              <a:rPr lang="zh-CN" altLang="en-US" sz="2400">
                <a:solidFill>
                  <a:srgbClr val="4C565E"/>
                </a:solidFill>
                <a:latin typeface="Arial" pitchFamily="34" charset="0"/>
                <a:ea typeface="宋体" pitchFamily="2" charset="-122"/>
                <a:sym typeface="Source Sans Pro Black" pitchFamily="2" charset="0"/>
              </a:rPr>
              <a:t>+8610 1234 5678</a:t>
            </a:r>
          </a:p>
        </p:txBody>
      </p:sp>
    </p:spTree>
  </p:cSld>
  <p:clrMapOvr>
    <a:masterClrMapping/>
  </p:clrMapOvr>
  <p:transition spd="slow">
    <p:dissolve/>
  </p:transition>
</p:sld>
</file>

<file path=ppt/theme/theme1.xml><?xml version="1.0" encoding="utf-8"?>
<a:theme xmlns:a="http://schemas.openxmlformats.org/drawingml/2006/main" name="White">
  <a:themeElements>
    <a:clrScheme name="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lnDef>
  </a:objectDefaults>
  <a:extraClrSchemeLst>
    <a:extraClrScheme>
      <a:clrScheme name="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White">
  <a:themeElements>
    <a:clrScheme name="1_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1_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lnDef>
  </a:objectDefaults>
  <a:extraClrSchemeLst>
    <a:extraClrScheme>
      <a:clrScheme name="1_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White">
  <a:themeElements>
    <a:clrScheme name="2_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2_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lnDef>
  </a:objectDefaults>
  <a:extraClrSchemeLst>
    <a:extraClrScheme>
      <a:clrScheme name="2_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White">
  <a:themeElements>
    <a:clrScheme name="3_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3_Whit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25500" rtl="0" eaLnBrk="0" fontAlgn="base" latinLnBrk="0" hangingPunct="0">
          <a:lnSpc>
            <a:spcPct val="100000"/>
          </a:lnSpc>
          <a:spcBef>
            <a:spcPct val="0"/>
          </a:spcBef>
          <a:spcAft>
            <a:spcPct val="0"/>
          </a:spcAft>
          <a:buClrTx/>
          <a:buSzTx/>
          <a:buFont typeface="Arial" pitchFamily="34" charset="0"/>
          <a:buNone/>
          <a:tabLst/>
          <a:defRPr kumimoji="0" lang="zh-CN" altLang="zh-CN" sz="5000" b="0" i="0" u="none" strike="noStrike" cap="none" normalizeH="0" baseline="0" smtClean="0">
            <a:ln>
              <a:noFill/>
            </a:ln>
            <a:solidFill>
              <a:schemeClr val="tx1"/>
            </a:solidFill>
            <a:effectLst/>
            <a:latin typeface="Helvetica Light"/>
            <a:ea typeface="Helvetica Light"/>
            <a:cs typeface="Helvetica Light"/>
            <a:sym typeface="Helvetica Light"/>
          </a:defRPr>
        </a:defPPr>
      </a:lstStyle>
    </a:lnDef>
  </a:objectDefaults>
  <a:extraClrSchemeLst>
    <a:extraClrScheme>
      <a:clrScheme name="3_White 1">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主题​​">
  <a:themeElements>
    <a:clrScheme name="">
      <a:dk1>
        <a:srgbClr val="000000"/>
      </a:dk1>
      <a:lt1>
        <a:srgbClr val="FFFFFF"/>
      </a:lt1>
      <a:dk2>
        <a:srgbClr val="53585F"/>
      </a:dk2>
      <a:lt2>
        <a:srgbClr val="DCDEE0"/>
      </a:lt2>
      <a:accent1>
        <a:srgbClr val="0365C0"/>
      </a:accent1>
      <a:accent2>
        <a:srgbClr val="00882B"/>
      </a:accent2>
      <a:accent3>
        <a:srgbClr val="FFFFFF"/>
      </a:accent3>
      <a:accent4>
        <a:srgbClr val="000000"/>
      </a:accent4>
      <a:accent5>
        <a:srgbClr val="AAB8DC"/>
      </a:accent5>
      <a:accent6>
        <a:srgbClr val="007B26"/>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Pages>0</Pages>
  <Words>1971</Words>
  <Characters>0</Characters>
  <Application>Microsoft Office PowerPoint</Application>
  <DocSecurity>0</DocSecurity>
  <PresentationFormat>自定义</PresentationFormat>
  <Lines>0</Lines>
  <Paragraphs>280</Paragraphs>
  <Slides>49</Slides>
  <Notes>0</Notes>
  <HiddenSlides>0</HiddenSlides>
  <MMClips>0</MMClips>
  <ScaleCrop>false</ScaleCrop>
  <HeadingPairs>
    <vt:vector size="6" baseType="variant">
      <vt:variant>
        <vt:lpstr>主题</vt:lpstr>
      </vt:variant>
      <vt:variant>
        <vt:i4>4</vt:i4>
      </vt:variant>
      <vt:variant>
        <vt:lpstr>嵌入 OLE 服务器</vt:lpstr>
      </vt:variant>
      <vt:variant>
        <vt:i4>1</vt:i4>
      </vt:variant>
      <vt:variant>
        <vt:lpstr>幻灯片标题</vt:lpstr>
      </vt:variant>
      <vt:variant>
        <vt:i4>49</vt:i4>
      </vt:variant>
    </vt:vector>
  </HeadingPairs>
  <TitlesOfParts>
    <vt:vector size="54" baseType="lpstr">
      <vt:lpstr>White</vt:lpstr>
      <vt:lpstr>1_White</vt:lpstr>
      <vt:lpstr>2_White</vt:lpstr>
      <vt:lpstr>3_White</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大侠素材铺_x000d_
淘宝店：https://dxpu.taobao.com/</dc:description>
  <cp:lastModifiedBy>微软用户</cp:lastModifiedBy>
  <cp:revision>12</cp:revision>
  <dcterms:created xsi:type="dcterms:W3CDTF">2015-04-16T13:25:00Z</dcterms:created>
  <dcterms:modified xsi:type="dcterms:W3CDTF">2016-11-01T13:42:10Z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2052-9.1.0.4895</vt:lpwstr>
  </property>
</Properties>
</file>