
<file path=[Content_Types].xml><?xml version="1.0" encoding="utf-8"?>
<Types xmlns="http://schemas.openxmlformats.org/package/2006/content-types">
  <Override PartName="/ppt/slides/slide6.xml" ContentType="application/vnd.openxmlformats-officedocument.presentationml.slide+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charts/chart17.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414" r:id="rId2"/>
    <p:sldId id="3408" r:id="rId3"/>
    <p:sldId id="3409" r:id="rId4"/>
    <p:sldId id="3388" r:id="rId5"/>
    <p:sldId id="3370" r:id="rId6"/>
    <p:sldId id="3364" r:id="rId7"/>
    <p:sldId id="3355" r:id="rId8"/>
    <p:sldId id="3415" r:id="rId9"/>
    <p:sldId id="3366" r:id="rId10"/>
    <p:sldId id="3367" r:id="rId11"/>
    <p:sldId id="3389" r:id="rId12"/>
    <p:sldId id="3365" r:id="rId13"/>
    <p:sldId id="3416" r:id="rId14"/>
    <p:sldId id="3362" r:id="rId15"/>
    <p:sldId id="3387" r:id="rId16"/>
    <p:sldId id="3369" r:id="rId17"/>
    <p:sldId id="3363" r:id="rId18"/>
    <p:sldId id="3417" r:id="rId19"/>
    <p:sldId id="3386" r:id="rId20"/>
    <p:sldId id="3371" r:id="rId21"/>
    <p:sldId id="3368" r:id="rId22"/>
    <p:sldId id="3418"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FFFFFF"/>
    <a:srgbClr val="297E9B"/>
    <a:srgbClr val="900000"/>
    <a:srgbClr val="0FC7D3"/>
    <a:srgbClr val="EC206C"/>
    <a:srgbClr val="BC148E"/>
    <a:srgbClr val="0A1A3B"/>
    <a:srgbClr val="CE000D"/>
    <a:srgbClr val="FE67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34" autoAdjust="0"/>
    <p:restoredTop sz="92986" autoAdjust="0"/>
  </p:normalViewPr>
  <p:slideViewPr>
    <p:cSldViewPr>
      <p:cViewPr varScale="1">
        <p:scale>
          <a:sx n="105" d="100"/>
          <a:sy n="105" d="100"/>
        </p:scale>
        <p:origin x="-636" y="-84"/>
      </p:cViewPr>
      <p:guideLst>
        <p:guide orient="horz" pos="328"/>
        <p:guide orient="horz" pos="4183"/>
        <p:guide pos="4050"/>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4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5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6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7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8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9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0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___11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___12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___13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___14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___15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___16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___1718.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8507024864"/>
          <c:y val="1.9316813339509034E-2"/>
        </c:manualLayout>
      </c:layout>
      <c:spPr>
        <a:noFill/>
        <a:ln w="25380">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FFFFFF"/>
            </a:solidFill>
            <a:ln w="25380">
              <a:noFill/>
            </a:ln>
          </c:spPr>
          <c:dPt>
            <c:idx val="1"/>
            <c:spPr>
              <a:solidFill>
                <a:schemeClr val="accent1">
                  <a:lumMod val="75000"/>
                </a:schemeClr>
              </a:solidFill>
              <a:ln w="25380">
                <a:noFill/>
              </a:ln>
            </c:spPr>
            <c:extLst xmlns:c16r2="http://schemas.microsoft.com/office/drawing/2015/06/chart">
              <c:ext xmlns:c16="http://schemas.microsoft.com/office/drawing/2014/chart" uri="{C3380CC4-5D6E-409C-BE32-E72D297353CC}">
                <c16:uniqueId val="{00000001-9B71-414E-9D34-3945FE22ADF6}"/>
              </c:ext>
            </c:extLst>
          </c:dPt>
          <c:val>
            <c:numRef>
              <c:f>Sheet1!$B$2:$C$2</c:f>
              <c:numCache>
                <c:formatCode>General</c:formatCode>
                <c:ptCount val="2"/>
                <c:pt idx="0">
                  <c:v>40</c:v>
                </c:pt>
                <c:pt idx="1">
                  <c:v>20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2-9B71-414E-9D34-3945FE22ADF6}"/>
            </c:ext>
          </c:extLst>
        </c:ser>
        <c:dLbls/>
        <c:firstSliceAng val="0"/>
      </c:pieChart>
      <c:spPr>
        <a:noFill/>
        <a:ln w="25380">
          <a:noFill/>
        </a:ln>
      </c:spPr>
    </c:plotArea>
    <c:plotVisOnly val="1"/>
    <c:dispBlanksAs val="zero"/>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8507024864"/>
          <c:y val="1.9316813339509034E-2"/>
        </c:manualLayout>
      </c:layout>
      <c:spPr>
        <a:noFill/>
        <a:ln w="25380">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FFFFFF"/>
            </a:solidFill>
            <a:ln w="25380">
              <a:noFill/>
            </a:ln>
          </c:spPr>
          <c:dPt>
            <c:idx val="1"/>
            <c:spPr>
              <a:solidFill>
                <a:schemeClr val="accent2">
                  <a:lumMod val="50000"/>
                </a:schemeClr>
              </a:solidFill>
              <a:ln w="25380">
                <a:noFill/>
              </a:ln>
            </c:spPr>
            <c:extLst xmlns:c16r2="http://schemas.microsoft.com/office/drawing/2015/06/chart">
              <c:ext xmlns:c16="http://schemas.microsoft.com/office/drawing/2014/chart" uri="{C3380CC4-5D6E-409C-BE32-E72D297353CC}">
                <c16:uniqueId val="{00000001-60E0-4FD2-9AAA-107B3DED7988}"/>
              </c:ext>
            </c:extLst>
          </c:dPt>
          <c:val>
            <c:numRef>
              <c:f>Sheet1!$B$2:$C$2</c:f>
              <c:numCache>
                <c:formatCode>General</c:formatCode>
                <c:ptCount val="2"/>
                <c:pt idx="0">
                  <c:v>80</c:v>
                </c:pt>
                <c:pt idx="1">
                  <c:v>20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2-60E0-4FD2-9AAA-107B3DED7988}"/>
            </c:ext>
          </c:extLst>
        </c:ser>
        <c:dLbls/>
        <c:firstSliceAng val="0"/>
      </c:pieChart>
      <c:spPr>
        <a:noFill/>
        <a:ln w="25380">
          <a:noFill/>
        </a:ln>
      </c:spPr>
    </c:plotArea>
    <c:plotVisOnly val="1"/>
    <c:dispBlanksAs val="zero"/>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8507024864"/>
          <c:y val="1.9316813339509034E-2"/>
        </c:manualLayout>
      </c:layout>
      <c:spPr>
        <a:noFill/>
        <a:ln w="25438">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FFFFFF"/>
            </a:solidFill>
            <a:ln w="25438">
              <a:noFill/>
            </a:ln>
          </c:spPr>
          <c:dPt>
            <c:idx val="1"/>
            <c:spPr>
              <a:solidFill>
                <a:schemeClr val="accent3">
                  <a:lumMod val="75000"/>
                </a:schemeClr>
              </a:solidFill>
              <a:ln w="25438">
                <a:noFill/>
              </a:ln>
            </c:spPr>
            <c:extLst xmlns:c16r2="http://schemas.microsoft.com/office/drawing/2015/06/chart">
              <c:ext xmlns:c16="http://schemas.microsoft.com/office/drawing/2014/chart" uri="{C3380CC4-5D6E-409C-BE32-E72D297353CC}">
                <c16:uniqueId val="{00000001-2289-4108-9FA5-04675E8430FF}"/>
              </c:ext>
            </c:extLst>
          </c:dPt>
          <c:val>
            <c:numRef>
              <c:f>Sheet1!$B$2:$C$2</c:f>
              <c:numCache>
                <c:formatCode>General</c:formatCode>
                <c:ptCount val="2"/>
                <c:pt idx="0">
                  <c:v>50</c:v>
                </c:pt>
                <c:pt idx="1">
                  <c:v>50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2-2289-4108-9FA5-04675E8430FF}"/>
            </c:ext>
          </c:extLst>
        </c:ser>
        <c:dLbls/>
        <c:firstSliceAng val="0"/>
      </c:pieChart>
      <c:spPr>
        <a:noFill/>
        <a:ln w="25438">
          <a:noFill/>
        </a:ln>
      </c:spPr>
    </c:plotArea>
    <c:plotVisOnly val="1"/>
    <c:dispBlanksAs val="zero"/>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27159703127"/>
          <c:y val="1.9317334137060622E-2"/>
        </c:manualLayout>
      </c:layout>
      <c:spPr>
        <a:noFill/>
        <a:ln w="25378">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FFFFFF"/>
            </a:solidFill>
            <a:ln w="25378">
              <a:noFill/>
            </a:ln>
          </c:spPr>
          <c:dPt>
            <c:idx val="1"/>
            <c:spPr>
              <a:solidFill>
                <a:schemeClr val="accent4">
                  <a:lumMod val="75000"/>
                </a:schemeClr>
              </a:solidFill>
              <a:ln w="25378">
                <a:noFill/>
              </a:ln>
            </c:spPr>
            <c:extLst xmlns:c16r2="http://schemas.microsoft.com/office/drawing/2015/06/chart">
              <c:ext xmlns:c16="http://schemas.microsoft.com/office/drawing/2014/chart" uri="{C3380CC4-5D6E-409C-BE32-E72D297353CC}">
                <c16:uniqueId val="{00000001-4854-476C-BEE8-804B6A3468DD}"/>
              </c:ext>
            </c:extLst>
          </c:dPt>
          <c:val>
            <c:numRef>
              <c:f>Sheet1!$B$2:$C$2</c:f>
              <c:numCache>
                <c:formatCode>General</c:formatCode>
                <c:ptCount val="2"/>
                <c:pt idx="0">
                  <c:v>70</c:v>
                </c:pt>
                <c:pt idx="1">
                  <c:v>30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2-4854-476C-BEE8-804B6A3468DD}"/>
            </c:ext>
          </c:extLst>
        </c:ser>
        <c:dLbls/>
        <c:firstSliceAng val="0"/>
      </c:pieChart>
      <c:spPr>
        <a:noFill/>
        <a:ln w="25378">
          <a:noFill/>
        </a:ln>
      </c:spPr>
    </c:plotArea>
    <c:plotVisOnly val="1"/>
    <c:dispBlanksAs val="zero"/>
  </c:chart>
  <c:spPr>
    <a:noFill/>
    <a:ln>
      <a:noFill/>
    </a:ln>
  </c:spPr>
  <c:txPr>
    <a:bodyPr/>
    <a:lstStyle/>
    <a:p>
      <a:pPr>
        <a:defRPr sz="299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8507024864"/>
          <c:y val="1.9316813339509034E-2"/>
        </c:manualLayout>
      </c:layout>
      <c:spPr>
        <a:noFill/>
        <a:ln w="25438">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FFFFFF"/>
            </a:solidFill>
            <a:ln w="25438">
              <a:noFill/>
            </a:ln>
          </c:spPr>
          <c:dPt>
            <c:idx val="1"/>
            <c:spPr>
              <a:solidFill>
                <a:schemeClr val="accent5">
                  <a:lumMod val="75000"/>
                </a:schemeClr>
              </a:solidFill>
              <a:ln w="25438">
                <a:noFill/>
              </a:ln>
            </c:spPr>
            <c:extLst xmlns:c16r2="http://schemas.microsoft.com/office/drawing/2015/06/chart">
              <c:ext xmlns:c16="http://schemas.microsoft.com/office/drawing/2014/chart" uri="{C3380CC4-5D6E-409C-BE32-E72D297353CC}">
                <c16:uniqueId val="{00000001-241D-47F3-8C2A-B605E46264E8}"/>
              </c:ext>
            </c:extLst>
          </c:dPt>
          <c:val>
            <c:numRef>
              <c:f>Sheet1!$B$2:$C$2</c:f>
              <c:numCache>
                <c:formatCode>General</c:formatCode>
                <c:ptCount val="2"/>
                <c:pt idx="0">
                  <c:v>80</c:v>
                </c:pt>
                <c:pt idx="1">
                  <c:v>20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2-241D-47F3-8C2A-B605E46264E8}"/>
            </c:ext>
          </c:extLst>
        </c:ser>
        <c:dLbls/>
        <c:firstSliceAng val="0"/>
      </c:pieChart>
      <c:spPr>
        <a:noFill/>
        <a:ln w="25438">
          <a:noFill/>
        </a:ln>
      </c:spPr>
    </c:plotArea>
    <c:plotVisOnly val="1"/>
    <c:dispBlanksAs val="zero"/>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8507024864"/>
          <c:y val="1.9316813339509034E-2"/>
        </c:manualLayout>
      </c:layout>
      <c:spPr>
        <a:noFill/>
        <a:ln w="25380">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FFFFFF"/>
            </a:solidFill>
            <a:ln w="25380">
              <a:noFill/>
            </a:ln>
          </c:spPr>
          <c:dPt>
            <c:idx val="1"/>
            <c:spPr>
              <a:solidFill>
                <a:schemeClr val="accent6">
                  <a:lumMod val="75000"/>
                </a:schemeClr>
              </a:solidFill>
              <a:ln w="25380">
                <a:noFill/>
              </a:ln>
            </c:spPr>
            <c:extLst xmlns:c16r2="http://schemas.microsoft.com/office/drawing/2015/06/chart">
              <c:ext xmlns:c16="http://schemas.microsoft.com/office/drawing/2014/chart" uri="{C3380CC4-5D6E-409C-BE32-E72D297353CC}">
                <c16:uniqueId val="{00000001-4772-4F58-BDC0-F00598F4451E}"/>
              </c:ext>
            </c:extLst>
          </c:dPt>
          <c:val>
            <c:numRef>
              <c:f>Sheet1!$B$2:$C$2</c:f>
              <c:numCache>
                <c:formatCode>General</c:formatCode>
                <c:ptCount val="2"/>
                <c:pt idx="0">
                  <c:v>90</c:v>
                </c:pt>
                <c:pt idx="1">
                  <c:v>10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2-4772-4F58-BDC0-F00598F4451E}"/>
            </c:ext>
          </c:extLst>
        </c:ser>
        <c:dLbls/>
        <c:firstSliceAng val="0"/>
      </c:pieChart>
      <c:spPr>
        <a:noFill/>
        <a:ln w="25380">
          <a:noFill/>
        </a:ln>
      </c:spPr>
    </c:plotArea>
    <c:plotVisOnly val="1"/>
    <c:dispBlanksAs val="zero"/>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spPr>
            <a:solidFill>
              <a:schemeClr val="bg1">
                <a:lumMod val="85000"/>
              </a:schemeClr>
            </a:solidFill>
            <a:ln>
              <a:solidFill>
                <a:schemeClr val="bg1"/>
              </a:solidFill>
            </a:ln>
          </c:spPr>
          <c:dPt>
            <c:idx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1-A81D-4E47-AB88-04450B9DB44A}"/>
              </c:ext>
            </c:extLst>
          </c:dPt>
          <c:dPt>
            <c:idx val="1"/>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3-A81D-4E47-AB88-04450B9DB44A}"/>
              </c:ext>
            </c:extLst>
          </c:dPt>
          <c:dPt>
            <c:idx val="2"/>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5-A81D-4E47-AB88-04450B9DB44A}"/>
              </c:ext>
            </c:extLst>
          </c:dPt>
          <c:dPt>
            <c:idx val="3"/>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7-A81D-4E47-AB88-04450B9DB44A}"/>
              </c:ext>
            </c:extLst>
          </c:dPt>
          <c:dPt>
            <c:idx val="4"/>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9-A81D-4E47-AB88-04450B9DB44A}"/>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A-A81D-4E47-AB88-04450B9DB44A}"/>
            </c:ext>
          </c:extLst>
        </c:ser>
        <c:dLbls/>
        <c:firstSliceAng val="0"/>
        <c:holeSize val="80"/>
      </c:doughnutChart>
    </c:plotArea>
    <c:plotVisOnly val="1"/>
    <c:dispBlanksAs val="zero"/>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spPr>
            <a:solidFill>
              <a:schemeClr val="bg1">
                <a:lumMod val="85000"/>
              </a:schemeClr>
            </a:solidFill>
            <a:ln>
              <a:solidFill>
                <a:schemeClr val="bg1"/>
              </a:solidFill>
            </a:ln>
          </c:spPr>
          <c:dPt>
            <c:idx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1-80D1-4F2B-98A1-1916A6A0DED4}"/>
              </c:ext>
            </c:extLst>
          </c:dPt>
          <c:dPt>
            <c:idx val="1"/>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3-80D1-4F2B-98A1-1916A6A0DED4}"/>
              </c:ext>
            </c:extLst>
          </c:dPt>
          <c:dPt>
            <c:idx val="2"/>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5-80D1-4F2B-98A1-1916A6A0DED4}"/>
              </c:ext>
            </c:extLst>
          </c:dPt>
          <c:dPt>
            <c:idx val="3"/>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7-80D1-4F2B-98A1-1916A6A0DED4}"/>
              </c:ext>
            </c:extLst>
          </c:dPt>
          <c:dPt>
            <c:idx val="4"/>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9-80D1-4F2B-98A1-1916A6A0DED4}"/>
              </c:ext>
            </c:extLst>
          </c:dPt>
          <c:dPt>
            <c:idx val="5"/>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B-80D1-4F2B-98A1-1916A6A0DED4}"/>
              </c:ext>
            </c:extLst>
          </c:dPt>
          <c:dPt>
            <c:idx val="6"/>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D-80D1-4F2B-98A1-1916A6A0DED4}"/>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E-80D1-4F2B-98A1-1916A6A0DED4}"/>
            </c:ext>
          </c:extLst>
        </c:ser>
        <c:dLbls/>
        <c:firstSliceAng val="0"/>
        <c:holeSize val="80"/>
      </c:doughnutChart>
    </c:plotArea>
    <c:plotVisOnly val="1"/>
    <c:dispBlanksAs val="zero"/>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spPr>
            <a:solidFill>
              <a:schemeClr val="bg1">
                <a:lumMod val="85000"/>
              </a:schemeClr>
            </a:solidFill>
            <a:ln>
              <a:solidFill>
                <a:schemeClr val="bg1"/>
              </a:solidFill>
            </a:ln>
          </c:spPr>
          <c:dPt>
            <c:idx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1-1630-4627-B57B-4198FD3F829C}"/>
              </c:ext>
            </c:extLst>
          </c:dPt>
          <c:dPt>
            <c:idx val="1"/>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3-1630-4627-B57B-4198FD3F829C}"/>
              </c:ext>
            </c:extLst>
          </c:dPt>
          <c:dPt>
            <c:idx val="2"/>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5-1630-4627-B57B-4198FD3F829C}"/>
              </c:ext>
            </c:extLst>
          </c:dPt>
          <c:dPt>
            <c:idx val="3"/>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7-1630-4627-B57B-4198FD3F829C}"/>
              </c:ext>
            </c:extLst>
          </c:dPt>
          <c:dPt>
            <c:idx val="4"/>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9-1630-4627-B57B-4198FD3F829C}"/>
              </c:ext>
            </c:extLst>
          </c:dPt>
          <c:dPt>
            <c:idx val="5"/>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B-1630-4627-B57B-4198FD3F829C}"/>
              </c:ext>
            </c:extLst>
          </c:dPt>
          <c:dPt>
            <c:idx val="6"/>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D-1630-4627-B57B-4198FD3F829C}"/>
              </c:ext>
            </c:extLst>
          </c:dPt>
          <c:dPt>
            <c:idx val="7"/>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F-1630-4627-B57B-4198FD3F829C}"/>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0-1630-4627-B57B-4198FD3F829C}"/>
            </c:ext>
          </c:extLst>
        </c:ser>
        <c:dLbls/>
        <c:firstSliceAng val="0"/>
        <c:holeSize val="80"/>
      </c:doughnutChart>
    </c:plotArea>
    <c:plotVisOnly val="1"/>
    <c:dispBlanksAs val="zero"/>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spPr>
            <a:solidFill>
              <a:schemeClr val="bg1">
                <a:lumMod val="85000"/>
              </a:schemeClr>
            </a:solidFill>
            <a:ln>
              <a:solidFill>
                <a:schemeClr val="bg1"/>
              </a:solidFill>
            </a:ln>
          </c:spPr>
          <c:dPt>
            <c:idx val="1"/>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1-9625-44ED-8011-79282C6F32A6}"/>
              </c:ext>
            </c:extLst>
          </c:dPt>
          <c:dPt>
            <c:idx val="2"/>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3-9625-44ED-8011-79282C6F32A6}"/>
              </c:ext>
            </c:extLst>
          </c:dPt>
          <c:dPt>
            <c:idx val="3"/>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5-9625-44ED-8011-79282C6F32A6}"/>
              </c:ext>
            </c:extLst>
          </c:dPt>
          <c:dPt>
            <c:idx val="4"/>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7-9625-44ED-8011-79282C6F32A6}"/>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8-9625-44ED-8011-79282C6F32A6}"/>
            </c:ext>
          </c:extLst>
        </c:ser>
        <c:dLbls/>
        <c:firstSliceAng val="0"/>
        <c:holeSize val="80"/>
      </c:doughnutChart>
    </c:plotArea>
    <c:plotVisOnly val="1"/>
    <c:dispBlanksAs val="zero"/>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spPr>
            <a:solidFill>
              <a:schemeClr val="accent1"/>
            </a:solidFill>
          </c:spPr>
          <c:dPt>
            <c:idx val="0"/>
            <c:extLst xmlns:c16r2="http://schemas.microsoft.com/office/drawing/2015/06/chart">
              <c:ext xmlns:c16="http://schemas.microsoft.com/office/drawing/2014/chart" uri="{C3380CC4-5D6E-409C-BE32-E72D297353CC}">
                <c16:uniqueId val="{00000000-7F73-4DE9-B878-54C9B8817E71}"/>
              </c:ext>
            </c:extLst>
          </c:dPt>
          <c:dPt>
            <c:idx val="1"/>
            <c:extLst xmlns:c16r2="http://schemas.microsoft.com/office/drawing/2015/06/chart">
              <c:ext xmlns:c16="http://schemas.microsoft.com/office/drawing/2014/chart" uri="{C3380CC4-5D6E-409C-BE32-E72D297353CC}">
                <c16:uniqueId val="{00000001-7F73-4DE9-B878-54C9B8817E71}"/>
              </c:ext>
            </c:extLst>
          </c:dPt>
          <c:dPt>
            <c:idx val="2"/>
            <c:extLst xmlns:c16r2="http://schemas.microsoft.com/office/drawing/2015/06/chart">
              <c:ext xmlns:c16="http://schemas.microsoft.com/office/drawing/2014/chart" uri="{C3380CC4-5D6E-409C-BE32-E72D297353CC}">
                <c16:uniqueId val="{00000002-7F73-4DE9-B878-54C9B8817E71}"/>
              </c:ext>
            </c:extLst>
          </c:dPt>
          <c:dPt>
            <c:idx val="3"/>
            <c:extLst xmlns:c16r2="http://schemas.microsoft.com/office/drawing/2015/06/chart">
              <c:ext xmlns:c16="http://schemas.microsoft.com/office/drawing/2014/chart" uri="{C3380CC4-5D6E-409C-BE32-E72D297353CC}">
                <c16:uniqueId val="{00000003-7F73-4DE9-B878-54C9B8817E71}"/>
              </c:ext>
            </c:extLst>
          </c:dPt>
          <c:dLbls>
            <c:spPr>
              <a:noFill/>
              <a:ln>
                <a:noFill/>
              </a:ln>
              <a:effectLst/>
            </c:spPr>
            <c:dLblPos val="outEnd"/>
            <c:showVal val="1"/>
            <c:extLst xmlns:c16r2="http://schemas.microsoft.com/office/drawing/2015/06/chart">
              <c:ext xmlns:c15="http://schemas.microsoft.com/office/drawing/2012/chart" uri="{CE6537A1-D6FC-4f65-9D91-7224C49458BB}">
                <c15:layout/>
                <c15:showLeaderLines val="1"/>
              </c:ext>
            </c:extLst>
          </c:dLbls>
          <c:val>
            <c:numRef>
              <c:f>Sheet1!$B$2:$B$5</c:f>
              <c:numCache>
                <c:formatCode>General</c:formatCode>
                <c:ptCount val="4"/>
                <c:pt idx="0">
                  <c:v>4</c:v>
                </c:pt>
                <c:pt idx="1">
                  <c:v>3</c:v>
                </c:pt>
                <c:pt idx="2">
                  <c:v>6</c:v>
                </c:pt>
                <c:pt idx="3">
                  <c:v>12</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 xmlns:c16="http://schemas.microsoft.com/office/drawing/2014/chart" uri="{C3380CC4-5D6E-409C-BE32-E72D297353CC}">
              <c16:uniqueId val="{00000004-7F73-4DE9-B878-54C9B8817E71}"/>
            </c:ext>
          </c:extLst>
        </c:ser>
        <c:dLbls/>
        <c:gapWidth val="36"/>
        <c:overlap val="-20"/>
        <c:axId val="201987584"/>
        <c:axId val="202199424"/>
      </c:barChart>
      <c:catAx>
        <c:axId val="201987584"/>
        <c:scaling>
          <c:orientation val="minMax"/>
        </c:scaling>
        <c:delete val="1"/>
        <c:axPos val="b"/>
        <c:numFmt formatCode="General" sourceLinked="1"/>
        <c:tickLblPos val="none"/>
        <c:crossAx val="202199424"/>
        <c:crosses val="autoZero"/>
        <c:auto val="1"/>
        <c:lblAlgn val="ctr"/>
        <c:lblOffset val="100"/>
      </c:catAx>
      <c:valAx>
        <c:axId val="202199424"/>
        <c:scaling>
          <c:orientation val="minMax"/>
        </c:scaling>
        <c:delete val="1"/>
        <c:axPos val="l"/>
        <c:numFmt formatCode="General" sourceLinked="1"/>
        <c:tickLblPos val="none"/>
        <c:crossAx val="201987584"/>
        <c:crosses val="autoZero"/>
        <c:crossBetween val="between"/>
      </c:valAx>
      <c:spPr>
        <a:noFill/>
        <a:ln w="25400">
          <a:noFill/>
        </a:ln>
      </c:spPr>
    </c:plotArea>
    <c:plotVisOnly val="1"/>
    <c:dispBlanksAs val="gap"/>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spPr>
            <a:solidFill>
              <a:schemeClr val="accent2"/>
            </a:solidFill>
          </c:spPr>
          <c:dPt>
            <c:idx val="0"/>
            <c:extLst xmlns:c16r2="http://schemas.microsoft.com/office/drawing/2015/06/chart">
              <c:ext xmlns:c16="http://schemas.microsoft.com/office/drawing/2014/chart" uri="{C3380CC4-5D6E-409C-BE32-E72D297353CC}">
                <c16:uniqueId val="{00000000-4B08-462C-A93B-9A7E6CC25834}"/>
              </c:ext>
            </c:extLst>
          </c:dPt>
          <c:dPt>
            <c:idx val="1"/>
            <c:extLst xmlns:c16r2="http://schemas.microsoft.com/office/drawing/2015/06/chart">
              <c:ext xmlns:c16="http://schemas.microsoft.com/office/drawing/2014/chart" uri="{C3380CC4-5D6E-409C-BE32-E72D297353CC}">
                <c16:uniqueId val="{00000001-4B08-462C-A93B-9A7E6CC25834}"/>
              </c:ext>
            </c:extLst>
          </c:dPt>
          <c:dPt>
            <c:idx val="2"/>
            <c:extLst xmlns:c16r2="http://schemas.microsoft.com/office/drawing/2015/06/chart">
              <c:ext xmlns:c16="http://schemas.microsoft.com/office/drawing/2014/chart" uri="{C3380CC4-5D6E-409C-BE32-E72D297353CC}">
                <c16:uniqueId val="{00000002-4B08-462C-A93B-9A7E6CC25834}"/>
              </c:ext>
            </c:extLst>
          </c:dPt>
          <c:dPt>
            <c:idx val="3"/>
            <c:extLst xmlns:c16r2="http://schemas.microsoft.com/office/drawing/2015/06/chart">
              <c:ext xmlns:c16="http://schemas.microsoft.com/office/drawing/2014/chart" uri="{C3380CC4-5D6E-409C-BE32-E72D297353CC}">
                <c16:uniqueId val="{00000003-4B08-462C-A93B-9A7E6CC25834}"/>
              </c:ext>
            </c:extLst>
          </c:dPt>
          <c:dLbls>
            <c:spPr>
              <a:noFill/>
              <a:ln>
                <a:noFill/>
              </a:ln>
              <a:effectLst/>
            </c:spPr>
            <c:dLblPos val="outEnd"/>
            <c:showVal val="1"/>
            <c:extLst xmlns:c16r2="http://schemas.microsoft.com/office/drawing/2015/06/chart">
              <c:ext xmlns:c15="http://schemas.microsoft.com/office/drawing/2012/chart" uri="{CE6537A1-D6FC-4f65-9D91-7224C49458BB}">
                <c15:layout/>
                <c15:showLeaderLines val="1"/>
              </c:ext>
            </c:extLst>
          </c:dLbls>
          <c:val>
            <c:numRef>
              <c:f>Sheet1!$B$2:$B$5</c:f>
              <c:numCache>
                <c:formatCode>General</c:formatCode>
                <c:ptCount val="4"/>
                <c:pt idx="0">
                  <c:v>3</c:v>
                </c:pt>
                <c:pt idx="1">
                  <c:v>1.4</c:v>
                </c:pt>
                <c:pt idx="2">
                  <c:v>2</c:v>
                </c:pt>
                <c:pt idx="3">
                  <c:v>0.70000000000000007</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 xmlns:c16="http://schemas.microsoft.com/office/drawing/2014/chart" uri="{C3380CC4-5D6E-409C-BE32-E72D297353CC}">
              <c16:uniqueId val="{00000004-4B08-462C-A93B-9A7E6CC25834}"/>
            </c:ext>
          </c:extLst>
        </c:ser>
        <c:dLbls>
          <c:showVal val="1"/>
        </c:dLbls>
        <c:gapWidth val="36"/>
        <c:overlap val="-20"/>
        <c:axId val="178993792"/>
        <c:axId val="178999680"/>
      </c:barChart>
      <c:catAx>
        <c:axId val="178993792"/>
        <c:scaling>
          <c:orientation val="minMax"/>
        </c:scaling>
        <c:delete val="1"/>
        <c:axPos val="b"/>
        <c:numFmt formatCode="General" sourceLinked="1"/>
        <c:tickLblPos val="none"/>
        <c:crossAx val="178999680"/>
        <c:crosses val="autoZero"/>
        <c:auto val="1"/>
        <c:lblAlgn val="ctr"/>
        <c:lblOffset val="100"/>
      </c:catAx>
      <c:valAx>
        <c:axId val="178999680"/>
        <c:scaling>
          <c:orientation val="minMax"/>
        </c:scaling>
        <c:delete val="1"/>
        <c:axPos val="l"/>
        <c:numFmt formatCode="General" sourceLinked="1"/>
        <c:tickLblPos val="none"/>
        <c:crossAx val="178993792"/>
        <c:crosses val="autoZero"/>
        <c:crossBetween val="between"/>
      </c:valAx>
      <c:spPr>
        <a:noFill/>
        <a:ln w="25400">
          <a:noFill/>
        </a:ln>
      </c:spPr>
    </c:plotArea>
    <c:plotVisOnly val="1"/>
    <c:dispBlanksAs val="gap"/>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spPr>
            <a:solidFill>
              <a:schemeClr val="accent3"/>
            </a:solidFill>
          </c:spPr>
          <c:dPt>
            <c:idx val="0"/>
            <c:extLst xmlns:c16r2="http://schemas.microsoft.com/office/drawing/2015/06/chart">
              <c:ext xmlns:c16="http://schemas.microsoft.com/office/drawing/2014/chart" uri="{C3380CC4-5D6E-409C-BE32-E72D297353CC}">
                <c16:uniqueId val="{00000000-60FA-4685-9D88-46274992A696}"/>
              </c:ext>
            </c:extLst>
          </c:dPt>
          <c:dPt>
            <c:idx val="1"/>
            <c:extLst xmlns:c16r2="http://schemas.microsoft.com/office/drawing/2015/06/chart">
              <c:ext xmlns:c16="http://schemas.microsoft.com/office/drawing/2014/chart" uri="{C3380CC4-5D6E-409C-BE32-E72D297353CC}">
                <c16:uniqueId val="{00000001-60FA-4685-9D88-46274992A696}"/>
              </c:ext>
            </c:extLst>
          </c:dPt>
          <c:dPt>
            <c:idx val="2"/>
            <c:extLst xmlns:c16r2="http://schemas.microsoft.com/office/drawing/2015/06/chart">
              <c:ext xmlns:c16="http://schemas.microsoft.com/office/drawing/2014/chart" uri="{C3380CC4-5D6E-409C-BE32-E72D297353CC}">
                <c16:uniqueId val="{00000002-60FA-4685-9D88-46274992A696}"/>
              </c:ext>
            </c:extLst>
          </c:dPt>
          <c:dPt>
            <c:idx val="3"/>
            <c:extLst xmlns:c16r2="http://schemas.microsoft.com/office/drawing/2015/06/chart">
              <c:ext xmlns:c16="http://schemas.microsoft.com/office/drawing/2014/chart" uri="{C3380CC4-5D6E-409C-BE32-E72D297353CC}">
                <c16:uniqueId val="{00000003-60FA-4685-9D88-46274992A696}"/>
              </c:ext>
            </c:extLst>
          </c:dPt>
          <c:dLbls>
            <c:spPr>
              <a:noFill/>
              <a:ln>
                <a:noFill/>
              </a:ln>
              <a:effectLst/>
            </c:spPr>
            <c:dLblPos val="outEnd"/>
            <c:showVal val="1"/>
            <c:extLst xmlns:c16r2="http://schemas.microsoft.com/office/drawing/2015/06/chart">
              <c:ext xmlns:c15="http://schemas.microsoft.com/office/drawing/2012/chart" uri="{CE6537A1-D6FC-4f65-9D91-7224C49458BB}">
                <c15:layout/>
                <c15:showLeaderLines val="1"/>
              </c:ext>
            </c:extLst>
          </c:dLbls>
          <c:val>
            <c:numRef>
              <c:f>Sheet1!$B$2:$B$5</c:f>
              <c:numCache>
                <c:formatCode>General</c:formatCode>
                <c:ptCount val="4"/>
                <c:pt idx="0">
                  <c:v>1</c:v>
                </c:pt>
                <c:pt idx="1">
                  <c:v>0.5</c:v>
                </c:pt>
                <c:pt idx="2">
                  <c:v>1.3</c:v>
                </c:pt>
                <c:pt idx="3">
                  <c:v>2</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 xmlns:c16="http://schemas.microsoft.com/office/drawing/2014/chart" uri="{C3380CC4-5D6E-409C-BE32-E72D297353CC}">
              <c16:uniqueId val="{00000004-60FA-4685-9D88-46274992A696}"/>
            </c:ext>
          </c:extLst>
        </c:ser>
        <c:dLbls/>
        <c:gapWidth val="36"/>
        <c:overlap val="-20"/>
        <c:axId val="179025792"/>
        <c:axId val="179027328"/>
      </c:barChart>
      <c:catAx>
        <c:axId val="179025792"/>
        <c:scaling>
          <c:orientation val="minMax"/>
        </c:scaling>
        <c:delete val="1"/>
        <c:axPos val="b"/>
        <c:numFmt formatCode="General" sourceLinked="1"/>
        <c:tickLblPos val="none"/>
        <c:crossAx val="179027328"/>
        <c:crosses val="autoZero"/>
        <c:auto val="1"/>
        <c:lblAlgn val="ctr"/>
        <c:lblOffset val="100"/>
      </c:catAx>
      <c:valAx>
        <c:axId val="179027328"/>
        <c:scaling>
          <c:orientation val="minMax"/>
        </c:scaling>
        <c:delete val="1"/>
        <c:axPos val="l"/>
        <c:numFmt formatCode="General" sourceLinked="1"/>
        <c:tickLblPos val="none"/>
        <c:crossAx val="179025792"/>
        <c:crosses val="autoZero"/>
        <c:crossBetween val="between"/>
      </c:valAx>
      <c:spPr>
        <a:noFill/>
        <a:ln w="25400">
          <a:noFill/>
        </a:ln>
      </c:spPr>
    </c:plotArea>
    <c:plotVisOnly val="1"/>
    <c:dispBlanksAs val="gap"/>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spPr>
            <a:solidFill>
              <a:schemeClr val="accent4"/>
            </a:solidFill>
          </c:spPr>
          <c:dPt>
            <c:idx val="0"/>
            <c:extLst xmlns:c16r2="http://schemas.microsoft.com/office/drawing/2015/06/chart">
              <c:ext xmlns:c16="http://schemas.microsoft.com/office/drawing/2014/chart" uri="{C3380CC4-5D6E-409C-BE32-E72D297353CC}">
                <c16:uniqueId val="{00000000-DE9A-4129-88AD-4A0CBBBB83A4}"/>
              </c:ext>
            </c:extLst>
          </c:dPt>
          <c:dPt>
            <c:idx val="1"/>
            <c:extLst xmlns:c16r2="http://schemas.microsoft.com/office/drawing/2015/06/chart">
              <c:ext xmlns:c16="http://schemas.microsoft.com/office/drawing/2014/chart" uri="{C3380CC4-5D6E-409C-BE32-E72D297353CC}">
                <c16:uniqueId val="{00000001-DE9A-4129-88AD-4A0CBBBB83A4}"/>
              </c:ext>
            </c:extLst>
          </c:dPt>
          <c:dPt>
            <c:idx val="2"/>
            <c:extLst xmlns:c16r2="http://schemas.microsoft.com/office/drawing/2015/06/chart">
              <c:ext xmlns:c16="http://schemas.microsoft.com/office/drawing/2014/chart" uri="{C3380CC4-5D6E-409C-BE32-E72D297353CC}">
                <c16:uniqueId val="{00000002-DE9A-4129-88AD-4A0CBBBB83A4}"/>
              </c:ext>
            </c:extLst>
          </c:dPt>
          <c:dPt>
            <c:idx val="3"/>
            <c:extLst xmlns:c16r2="http://schemas.microsoft.com/office/drawing/2015/06/chart">
              <c:ext xmlns:c16="http://schemas.microsoft.com/office/drawing/2014/chart" uri="{C3380CC4-5D6E-409C-BE32-E72D297353CC}">
                <c16:uniqueId val="{00000003-DE9A-4129-88AD-4A0CBBBB83A4}"/>
              </c:ext>
            </c:extLst>
          </c:dPt>
          <c:dLbls>
            <c:spPr>
              <a:noFill/>
              <a:ln>
                <a:noFill/>
              </a:ln>
              <a:effectLst/>
            </c:spPr>
            <c:dLblPos val="outEnd"/>
            <c:showVal val="1"/>
            <c:extLst xmlns:c16r2="http://schemas.microsoft.com/office/drawing/2015/06/chart">
              <c:ext xmlns:c15="http://schemas.microsoft.com/office/drawing/2012/chart" uri="{CE6537A1-D6FC-4f65-9D91-7224C49458BB}">
                <c15:layout/>
                <c15:showLeaderLines val="1"/>
              </c:ext>
            </c:extLst>
          </c:dLbls>
          <c:val>
            <c:numRef>
              <c:f>Sheet1!$B$2:$B$5</c:f>
              <c:numCache>
                <c:formatCode>General</c:formatCode>
                <c:ptCount val="4"/>
                <c:pt idx="0">
                  <c:v>1</c:v>
                </c:pt>
                <c:pt idx="1">
                  <c:v>0.5</c:v>
                </c:pt>
                <c:pt idx="2">
                  <c:v>6</c:v>
                </c:pt>
                <c:pt idx="3">
                  <c:v>2</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 xmlns:c16="http://schemas.microsoft.com/office/drawing/2014/chart" uri="{C3380CC4-5D6E-409C-BE32-E72D297353CC}">
              <c16:uniqueId val="{00000004-DE9A-4129-88AD-4A0CBBBB83A4}"/>
            </c:ext>
          </c:extLst>
        </c:ser>
        <c:dLbls/>
        <c:gapWidth val="36"/>
        <c:overlap val="-20"/>
        <c:axId val="179090560"/>
        <c:axId val="179092096"/>
      </c:barChart>
      <c:catAx>
        <c:axId val="179090560"/>
        <c:scaling>
          <c:orientation val="minMax"/>
        </c:scaling>
        <c:delete val="1"/>
        <c:axPos val="b"/>
        <c:numFmt formatCode="General" sourceLinked="1"/>
        <c:tickLblPos val="none"/>
        <c:crossAx val="179092096"/>
        <c:crosses val="autoZero"/>
        <c:auto val="1"/>
        <c:lblAlgn val="ctr"/>
        <c:lblOffset val="100"/>
      </c:catAx>
      <c:valAx>
        <c:axId val="179092096"/>
        <c:scaling>
          <c:orientation val="minMax"/>
        </c:scaling>
        <c:delete val="1"/>
        <c:axPos val="l"/>
        <c:numFmt formatCode="General" sourceLinked="1"/>
        <c:tickLblPos val="none"/>
        <c:crossAx val="179090560"/>
        <c:crosses val="autoZero"/>
        <c:crossBetween val="between"/>
      </c:valAx>
      <c:spPr>
        <a:noFill/>
        <a:ln w="25400">
          <a:noFill/>
        </a:ln>
      </c:spPr>
    </c:plotArea>
    <c:plotVisOnly val="1"/>
    <c:dispBlanksAs val="gap"/>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12839466503"/>
          <c:y val="1.9316848786758802E-2"/>
        </c:manualLayout>
      </c:layout>
      <c:spPr>
        <a:noFill/>
        <a:ln w="25382">
          <a:noFill/>
        </a:ln>
      </c:spPr>
    </c:title>
    <c:plotArea>
      <c:layout>
        <c:manualLayout>
          <c:layoutTarget val="inner"/>
          <c:xMode val="edge"/>
          <c:yMode val="edge"/>
          <c:x val="7.4683544303797506E-2"/>
          <c:y val="1.4858841010401203E-3"/>
          <c:w val="0.85189873417721518"/>
          <c:h val="1"/>
        </c:manualLayout>
      </c:layout>
      <c:pieChart>
        <c:ser>
          <c:idx val="0"/>
          <c:order val="0"/>
          <c:spPr>
            <a:noFill/>
            <a:ln w="25382">
              <a:noFill/>
            </a:ln>
          </c:spPr>
          <c:dPt>
            <c:idx val="0"/>
            <c:spPr>
              <a:solidFill>
                <a:schemeClr val="accent1">
                  <a:lumMod val="50000"/>
                </a:schemeClr>
              </a:solidFill>
              <a:ln w="25382">
                <a:noFill/>
              </a:ln>
            </c:spPr>
            <c:extLst xmlns:c16r2="http://schemas.microsoft.com/office/drawing/2015/06/chart">
              <c:ext xmlns:c16="http://schemas.microsoft.com/office/drawing/2014/chart" uri="{C3380CC4-5D6E-409C-BE32-E72D297353CC}">
                <c16:uniqueId val="{00000001-A761-4C9A-BBC1-7612D2BB3BEB}"/>
              </c:ext>
            </c:extLst>
          </c:dPt>
          <c:dPt>
            <c:idx val="1"/>
            <c:spPr>
              <a:solidFill>
                <a:schemeClr val="accent1"/>
              </a:solidFill>
              <a:ln w="25382">
                <a:noFill/>
              </a:ln>
            </c:spPr>
            <c:extLst xmlns:c16r2="http://schemas.microsoft.com/office/drawing/2015/06/chart">
              <c:ext xmlns:c16="http://schemas.microsoft.com/office/drawing/2014/chart" uri="{C3380CC4-5D6E-409C-BE32-E72D297353CC}">
                <c16:uniqueId val="{00000003-A761-4C9A-BBC1-7612D2BB3BEB}"/>
              </c:ext>
            </c:extLst>
          </c:dPt>
          <c:val>
            <c:numRef>
              <c:f>Sheet1!$B$2:$C$2</c:f>
              <c:numCache>
                <c:formatCode>General</c:formatCode>
                <c:ptCount val="2"/>
                <c:pt idx="0">
                  <c:v>80</c:v>
                </c:pt>
                <c:pt idx="1">
                  <c:v>20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A761-4C9A-BBC1-7612D2BB3BEB}"/>
            </c:ext>
          </c:extLst>
        </c:ser>
        <c:dLbls/>
        <c:firstSliceAng val="0"/>
      </c:pieChart>
      <c:spPr>
        <a:noFill/>
        <a:ln w="25382">
          <a:noFill/>
        </a:ln>
      </c:spPr>
    </c:plotArea>
    <c:plotVisOnly val="1"/>
    <c:dispBlanksAs val="zero"/>
  </c:chart>
  <c:spPr>
    <a:noFill/>
    <a:ln>
      <a:noFill/>
    </a:ln>
  </c:spPr>
  <c:txPr>
    <a:bodyPr/>
    <a:lstStyle/>
    <a:p>
      <a:pPr>
        <a:defRPr sz="3003"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2822030966"/>
          <c:y val="1.9316771450080372E-2"/>
        </c:manualLayout>
      </c:layout>
      <c:spPr>
        <a:noFill/>
        <a:ln w="25414">
          <a:noFill/>
        </a:ln>
      </c:spPr>
    </c:title>
    <c:plotArea>
      <c:layout>
        <c:manualLayout>
          <c:layoutTarget val="inner"/>
          <c:xMode val="edge"/>
          <c:yMode val="edge"/>
          <c:x val="7.4683544303797506E-2"/>
          <c:y val="1.4858841010401203E-3"/>
          <c:w val="0.85189873417721518"/>
          <c:h val="1"/>
        </c:manualLayout>
      </c:layout>
      <c:pieChart>
        <c:ser>
          <c:idx val="0"/>
          <c:order val="0"/>
          <c:spPr>
            <a:solidFill>
              <a:schemeClr val="accent2"/>
            </a:solidFill>
            <a:ln w="25414">
              <a:noFill/>
            </a:ln>
          </c:spPr>
          <c:dPt>
            <c:idx val="0"/>
            <c:spPr>
              <a:solidFill>
                <a:schemeClr val="accent2">
                  <a:lumMod val="50000"/>
                </a:schemeClr>
              </a:solidFill>
              <a:ln w="25414">
                <a:noFill/>
              </a:ln>
            </c:spPr>
            <c:extLst xmlns:c16r2="http://schemas.microsoft.com/office/drawing/2015/06/chart">
              <c:ext xmlns:c16="http://schemas.microsoft.com/office/drawing/2014/chart" uri="{C3380CC4-5D6E-409C-BE32-E72D297353CC}">
                <c16:uniqueId val="{00000001-B276-4D96-BE39-57A883FF5D1A}"/>
              </c:ext>
            </c:extLst>
          </c:dPt>
          <c:dPt>
            <c:idx val="1"/>
            <c:extLst xmlns:c16r2="http://schemas.microsoft.com/office/drawing/2015/06/chart">
              <c:ext xmlns:c16="http://schemas.microsoft.com/office/drawing/2014/chart" uri="{C3380CC4-5D6E-409C-BE32-E72D297353CC}">
                <c16:uniqueId val="{00000002-B276-4D96-BE39-57A883FF5D1A}"/>
              </c:ext>
            </c:extLst>
          </c:dPt>
          <c:val>
            <c:numRef>
              <c:f>Sheet1!$B$2:$C$2</c:f>
              <c:numCache>
                <c:formatCode>General</c:formatCode>
                <c:ptCount val="2"/>
                <c:pt idx="0">
                  <c:v>50</c:v>
                </c:pt>
                <c:pt idx="1">
                  <c:v>59</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3-B276-4D96-BE39-57A883FF5D1A}"/>
            </c:ext>
          </c:extLst>
        </c:ser>
        <c:dLbls/>
        <c:firstSliceAng val="0"/>
      </c:pieChart>
      <c:spPr>
        <a:noFill/>
        <a:ln w="25414">
          <a:noFill/>
        </a:ln>
      </c:spPr>
    </c:plotArea>
    <c:plotVisOnly val="1"/>
    <c:dispBlanksAs val="zero"/>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2822030966"/>
          <c:y val="1.9316771450080372E-2"/>
        </c:manualLayout>
      </c:layout>
      <c:spPr>
        <a:noFill/>
        <a:ln w="25416">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2C2C2C"/>
            </a:solidFill>
            <a:ln w="25416">
              <a:noFill/>
            </a:ln>
          </c:spPr>
          <c:dPt>
            <c:idx val="0"/>
            <c:spPr>
              <a:solidFill>
                <a:schemeClr val="accent3">
                  <a:lumMod val="50000"/>
                </a:schemeClr>
              </a:solidFill>
              <a:ln w="25416">
                <a:noFill/>
              </a:ln>
            </c:spPr>
            <c:extLst xmlns:c16r2="http://schemas.microsoft.com/office/drawing/2015/06/chart">
              <c:ext xmlns:c16="http://schemas.microsoft.com/office/drawing/2014/chart" uri="{C3380CC4-5D6E-409C-BE32-E72D297353CC}">
                <c16:uniqueId val="{00000001-F877-430A-B149-AF6CAB8194FF}"/>
              </c:ext>
            </c:extLst>
          </c:dPt>
          <c:dPt>
            <c:idx val="1"/>
            <c:spPr>
              <a:solidFill>
                <a:schemeClr val="accent3"/>
              </a:solidFill>
              <a:ln w="25416">
                <a:noFill/>
              </a:ln>
            </c:spPr>
            <c:extLst xmlns:c16r2="http://schemas.microsoft.com/office/drawing/2015/06/chart">
              <c:ext xmlns:c16="http://schemas.microsoft.com/office/drawing/2014/chart" uri="{C3380CC4-5D6E-409C-BE32-E72D297353CC}">
                <c16:uniqueId val="{00000003-F877-430A-B149-AF6CAB8194FF}"/>
              </c:ext>
            </c:extLst>
          </c:dPt>
          <c:val>
            <c:numRef>
              <c:f>Sheet1!$B$2:$C$2</c:f>
              <c:numCache>
                <c:formatCode>General</c:formatCode>
                <c:ptCount val="2"/>
                <c:pt idx="0">
                  <c:v>30</c:v>
                </c:pt>
                <c:pt idx="1">
                  <c:v>70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F877-430A-B149-AF6CAB8194FF}"/>
            </c:ext>
          </c:extLst>
        </c:ser>
        <c:dLbls/>
        <c:firstSliceAng val="0"/>
      </c:pieChart>
      <c:spPr>
        <a:noFill/>
        <a:ln w="25416">
          <a:noFill/>
        </a:ln>
      </c:spPr>
    </c:plotArea>
    <c:plotVisOnly val="1"/>
    <c:dispBlanksAs val="zero"/>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endParaRPr lang="zh-CN"/>
          </a:p>
        </c:rich>
      </c:tx>
      <c:layout>
        <c:manualLayout>
          <c:xMode val="edge"/>
          <c:yMode val="edge"/>
          <c:x val="0.49493708700985251"/>
          <c:y val="1.931685989000119E-2"/>
        </c:manualLayout>
      </c:layout>
      <c:spPr>
        <a:noFill/>
        <a:ln w="25383">
          <a:noFill/>
        </a:ln>
      </c:spPr>
    </c:title>
    <c:plotArea>
      <c:layout>
        <c:manualLayout>
          <c:layoutTarget val="inner"/>
          <c:xMode val="edge"/>
          <c:yMode val="edge"/>
          <c:x val="7.4683544303797506E-2"/>
          <c:y val="1.4858841010401203E-3"/>
          <c:w val="0.85189873417721518"/>
          <c:h val="1"/>
        </c:manualLayout>
      </c:layout>
      <c:pieChart>
        <c:ser>
          <c:idx val="0"/>
          <c:order val="0"/>
          <c:spPr>
            <a:solidFill>
              <a:srgbClr val="2C2C2C"/>
            </a:solidFill>
            <a:ln w="25383">
              <a:noFill/>
            </a:ln>
          </c:spPr>
          <c:dPt>
            <c:idx val="0"/>
            <c:spPr>
              <a:solidFill>
                <a:schemeClr val="accent4">
                  <a:lumMod val="50000"/>
                </a:schemeClr>
              </a:solidFill>
              <a:ln w="25383">
                <a:noFill/>
              </a:ln>
            </c:spPr>
            <c:extLst xmlns:c16r2="http://schemas.microsoft.com/office/drawing/2015/06/chart">
              <c:ext xmlns:c16="http://schemas.microsoft.com/office/drawing/2014/chart" uri="{C3380CC4-5D6E-409C-BE32-E72D297353CC}">
                <c16:uniqueId val="{00000001-6E4D-41C2-87F0-803C58B76371}"/>
              </c:ext>
            </c:extLst>
          </c:dPt>
          <c:dPt>
            <c:idx val="1"/>
            <c:spPr>
              <a:solidFill>
                <a:schemeClr val="accent4"/>
              </a:solidFill>
              <a:ln w="25383">
                <a:noFill/>
              </a:ln>
            </c:spPr>
            <c:extLst xmlns:c16r2="http://schemas.microsoft.com/office/drawing/2015/06/chart">
              <c:ext xmlns:c16="http://schemas.microsoft.com/office/drawing/2014/chart" uri="{C3380CC4-5D6E-409C-BE32-E72D297353CC}">
                <c16:uniqueId val="{00000003-6E4D-41C2-87F0-803C58B76371}"/>
              </c:ext>
            </c:extLst>
          </c:dPt>
          <c:val>
            <c:numRef>
              <c:f>Sheet1!$B$2:$C$2</c:f>
              <c:numCache>
                <c:formatCode>General</c:formatCode>
                <c:ptCount val="2"/>
                <c:pt idx="0">
                  <c:v>70</c:v>
                </c:pt>
                <c:pt idx="1">
                  <c:v>30</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 xmlns:c16="http://schemas.microsoft.com/office/drawing/2014/chart" uri="{C3380CC4-5D6E-409C-BE32-E72D297353CC}">
              <c16:uniqueId val="{00000004-6E4D-41C2-87F0-803C58B76371}"/>
            </c:ext>
          </c:extLst>
        </c:ser>
        <c:dLbls/>
        <c:firstSliceAng val="0"/>
      </c:pieChart>
      <c:spPr>
        <a:noFill/>
        <a:ln w="25383">
          <a:noFill/>
        </a:ln>
      </c:spPr>
    </c:plotArea>
    <c:plotVisOnly val="1"/>
    <c:dispBlanksAs val="zero"/>
  </c:chart>
  <c:spPr>
    <a:noFill/>
    <a:ln>
      <a:noFill/>
    </a:ln>
  </c:spPr>
  <c:txPr>
    <a:bodyPr/>
    <a:lstStyle/>
    <a:p>
      <a:pPr>
        <a:defRPr sz="299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2017/7/24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xmlns=""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2017/7/24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xmlns=""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7EFFEE-2121-4C4A-AA6A-67396F874B34}" type="slidenum">
              <a:rPr lang="zh-CN" altLang="en-US" smtClean="0"/>
              <a:pPr/>
              <a:t>1</a:t>
            </a:fld>
            <a:endParaRPr lang="zh-CN" altLang="en-US"/>
          </a:p>
        </p:txBody>
      </p:sp>
    </p:spTree>
    <p:extLst>
      <p:ext uri="{BB962C8B-B14F-4D97-AF65-F5344CB8AC3E}">
        <p14:creationId xmlns:p14="http://schemas.microsoft.com/office/powerpoint/2010/main" xmlns="" val="2899463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xmlns="" val="966440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xmlns="" val="144552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xmlns="" val="1092607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xmlns="" val="2218088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xmlns="" val="13416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xmlns="" val="1705333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xmlns="" val="3105449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9</a:t>
            </a:fld>
            <a:endParaRPr lang="en-GB"/>
          </a:p>
        </p:txBody>
      </p:sp>
    </p:spTree>
    <p:extLst>
      <p:ext uri="{BB962C8B-B14F-4D97-AF65-F5344CB8AC3E}">
        <p14:creationId xmlns:p14="http://schemas.microsoft.com/office/powerpoint/2010/main" xmlns="" val="3023319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xmlns="" val="1998873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xmlns="" val="2156672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xmlns="" val="2604534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xmlns="" val="4102968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xmlns="" val="164881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xmlns="" val="2022234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xmlns="" val="3704163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xmlns="" val="1463468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xmlns="" val="655298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xmlns="" val="2084363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xmlns="" val="31972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xmlns="" val="2177030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7EFFEE-2121-4C4A-AA6A-67396F874B34}" type="slidenum">
              <a:rPr lang="zh-CN" altLang="en-US" smtClean="0"/>
              <a:pPr/>
              <a:t>22</a:t>
            </a:fld>
            <a:endParaRPr lang="zh-CN" altLang="en-US"/>
          </a:p>
        </p:txBody>
      </p:sp>
    </p:spTree>
    <p:extLst>
      <p:ext uri="{BB962C8B-B14F-4D97-AF65-F5344CB8AC3E}">
        <p14:creationId xmlns:p14="http://schemas.microsoft.com/office/powerpoint/2010/main" xmlns="" val="4186019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001829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pPr>
                <a:defRPr/>
              </a:pPr>
              <a:t>2017/7/24</a:t>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pPr/>
              <a:t>‹#›</a:t>
            </a:fld>
            <a:endParaRPr lang="zh-CN" altLang="en-US"/>
          </a:p>
        </p:txBody>
      </p:sp>
    </p:spTree>
    <p:extLst>
      <p:ext uri="{BB962C8B-B14F-4D97-AF65-F5344CB8AC3E}">
        <p14:creationId xmlns:p14="http://schemas.microsoft.com/office/powerpoint/2010/main" xmlns="" val="17446518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461768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368323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pPr/>
              <a:t>2017/7/24</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xmlns="" val="278975340"/>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2.png"/><Relationship Id="rId5" Type="http://schemas.microsoft.com/office/2007/relationships/media" Target="../media/media1.mp3"/><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3.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6" y="1789"/>
            <a:ext cx="12852402" cy="7229078"/>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9"/>
          <p:cNvSpPr>
            <a:spLocks noChangeArrowheads="1"/>
          </p:cNvSpPr>
          <p:nvPr/>
        </p:nvSpPr>
        <p:spPr bwMode="auto">
          <a:xfrm>
            <a:off x="2666513" y="5136898"/>
            <a:ext cx="7525724"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400" cap="all" dirty="0" smtClean="0">
                <a:solidFill>
                  <a:schemeClr val="accent2"/>
                </a:solidFill>
                <a:latin typeface="方正正准黑简体" panose="02000000000000000000" pitchFamily="2" charset="-122"/>
                <a:ea typeface="方正正准黑简体" panose="02000000000000000000" pitchFamily="2" charset="-122"/>
                <a:cs typeface="Arial" panose="020B0604020202020204" pitchFamily="34" charset="0"/>
              </a:rPr>
              <a:t>交通安全宣传</a:t>
            </a:r>
            <a:r>
              <a:rPr lang="en-US" altLang="zh-CN" sz="5400" cap="all" dirty="0" smtClean="0">
                <a:solidFill>
                  <a:schemeClr val="accent2"/>
                </a:solidFill>
                <a:latin typeface="方正正准黑简体" panose="02000000000000000000" pitchFamily="2" charset="-122"/>
                <a:ea typeface="方正正准黑简体" panose="02000000000000000000" pitchFamily="2" charset="-122"/>
                <a:cs typeface="Arial" panose="020B0604020202020204" pitchFamily="34" charset="0"/>
              </a:rPr>
              <a:t>PPT</a:t>
            </a:r>
            <a:r>
              <a:rPr lang="zh-CN" altLang="en-US" sz="5400" cap="all" dirty="0" smtClean="0">
                <a:solidFill>
                  <a:schemeClr val="accent2"/>
                </a:solidFill>
                <a:latin typeface="方正正准黑简体" panose="02000000000000000000" pitchFamily="2" charset="-122"/>
                <a:ea typeface="方正正准黑简体" panose="02000000000000000000" pitchFamily="2" charset="-122"/>
                <a:cs typeface="Arial" panose="020B0604020202020204" pitchFamily="34" charset="0"/>
              </a:rPr>
              <a:t>模板</a:t>
            </a:r>
            <a:endParaRPr lang="zh-CN" altLang="en-US" sz="5400" cap="all" dirty="0">
              <a:solidFill>
                <a:schemeClr val="accent2"/>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3153012" y="5915979"/>
            <a:ext cx="65527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00" dirty="0" smtClean="0">
                <a:solidFill>
                  <a:schemeClr val="accent2"/>
                </a:solidFill>
                <a:latin typeface="Arial" panose="020B0604020202020204" pitchFamily="34" charset="0"/>
                <a:cs typeface="Arial" panose="020B0604020202020204" pitchFamily="34" charset="0"/>
              </a:rPr>
              <a:t>THE TRAFFIC SAFETY PROPAGANDA POWERPOINT TEMPLATE</a:t>
            </a:r>
            <a:endParaRPr lang="zh-CN" altLang="en-US" sz="1600" dirty="0">
              <a:solidFill>
                <a:schemeClr val="accent2"/>
              </a:solidFill>
              <a:latin typeface="Arial" panose="020B0604020202020204" pitchFamily="34" charset="0"/>
              <a:cs typeface="Arial" panose="020B0604020202020204" pitchFamily="34" charset="0"/>
            </a:endParaRPr>
          </a:p>
        </p:txBody>
      </p:sp>
      <p:sp>
        <p:nvSpPr>
          <p:cNvPr id="8" name="矩形 259"/>
          <p:cNvSpPr>
            <a:spLocks noChangeArrowheads="1"/>
          </p:cNvSpPr>
          <p:nvPr/>
        </p:nvSpPr>
        <p:spPr bwMode="auto">
          <a:xfrm>
            <a:off x="4143968" y="6448839"/>
            <a:ext cx="4570814" cy="338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适用于述职报告</a:t>
            </a: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个人简介</a:t>
            </a: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工作总结</a:t>
            </a: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会议报告等</a:t>
            </a:r>
            <a:r>
              <a:rPr lang="en-US" altLang="zh-CN" sz="1600" cap="all" dirty="0">
                <a:solidFill>
                  <a:schemeClr val="accent2"/>
                </a:solidFill>
                <a:cs typeface="Arial" panose="020B0604020202020204" pitchFamily="34" charset="0"/>
              </a:rPr>
              <a:t>|</a:t>
            </a:r>
            <a:endParaRPr lang="zh-CN" altLang="en-US" sz="1600" cap="all" dirty="0">
              <a:solidFill>
                <a:schemeClr val="accent2"/>
              </a:solidFill>
              <a:cs typeface="Arial" panose="020B0604020202020204" pitchFamily="34" charset="0"/>
            </a:endParaRPr>
          </a:p>
        </p:txBody>
      </p:sp>
      <p:pic>
        <p:nvPicPr>
          <p:cNvPr id="3" name="Weezer - You Might Think">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6124575" y="-692551"/>
            <a:ext cx="609600" cy="609600"/>
          </a:xfrm>
          <a:prstGeom prst="rect">
            <a:avLst/>
          </a:prstGeom>
        </p:spPr>
      </p:pic>
    </p:spTree>
    <p:extLst>
      <p:ext uri="{BB962C8B-B14F-4D97-AF65-F5344CB8AC3E}">
        <p14:creationId xmlns:p14="http://schemas.microsoft.com/office/powerpoint/2010/main" xmlns="" val="3728540670"/>
      </p:ext>
    </p:extLst>
  </p:cSld>
  <p:clrMapOvr>
    <a:masterClrMapping/>
  </p:clrMapOvr>
  <mc:AlternateContent xmlns:mc="http://schemas.openxmlformats.org/markup-compatibility/2006">
    <mc:Choice xmlns:p14="http://schemas.microsoft.com/office/powerpoint/2010/main" xmlns=""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6"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1000"/>
                                        <p:tgtEl>
                                          <p:spTgt spid="2"/>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46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51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8"/>
                                        </p:tgtEl>
                                      </p:cBhvr>
                                    </p:animEffect>
                                  </p:childTnLst>
                                </p:cTn>
                              </p:par>
                            </p:childTnLst>
                          </p:cTn>
                        </p:par>
                        <p:par>
                          <p:cTn id="39" fill="hold">
                            <p:stCondLst>
                              <p:cond delay="68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8"/>
                                        </p:tgtEl>
                                      </p:cBhvr>
                                    </p:animEffect>
                                    <p:animScale>
                                      <p:cBhvr>
                                        <p:cTn id="42"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3" repeatCount="indefinite" fill="remove" display="0">
                  <p:stCondLst>
                    <p:cond delay="indefinite"/>
                  </p:stCondLst>
                  <p:endCondLst>
                    <p:cond evt="onStopAudio" delay="0">
                      <p:tgtEl>
                        <p:sldTgt/>
                      </p:tgtEl>
                    </p:cond>
                  </p:endCondLst>
                </p:cTn>
                <p:tgtEl>
                  <p:spTgt spid="3"/>
                </p:tgtEl>
              </p:cMediaNode>
            </p:video>
          </p:childTnLst>
        </p:cTn>
      </p:par>
    </p:tnLst>
    <p:bldLst>
      <p:bldP spid="2" grpId="0" animBg="1"/>
      <p:bldP spid="6" grpId="0"/>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0"/>
          <p:cNvSpPr>
            <a:spLocks/>
          </p:cNvSpPr>
          <p:nvPr/>
        </p:nvSpPr>
        <p:spPr bwMode="auto">
          <a:xfrm flipH="1">
            <a:off x="353" y="200"/>
            <a:ext cx="4495553" cy="7232253"/>
          </a:xfrm>
          <a:custGeom>
            <a:avLst/>
            <a:gdLst>
              <a:gd name="T0" fmla="*/ 354 w 2330"/>
              <a:gd name="T1" fmla="*/ 0 h 3224"/>
              <a:gd name="T2" fmla="*/ 2330 w 2330"/>
              <a:gd name="T3" fmla="*/ 0 h 3224"/>
              <a:gd name="T4" fmla="*/ 2330 w 2330"/>
              <a:gd name="T5" fmla="*/ 3224 h 3224"/>
              <a:gd name="T6" fmla="*/ 366 w 2330"/>
              <a:gd name="T7" fmla="*/ 3224 h 3224"/>
              <a:gd name="T8" fmla="*/ 292 w 2330"/>
              <a:gd name="T9" fmla="*/ 3058 h 3224"/>
              <a:gd name="T10" fmla="*/ 226 w 2330"/>
              <a:gd name="T11" fmla="*/ 2886 h 3224"/>
              <a:gd name="T12" fmla="*/ 166 w 2330"/>
              <a:gd name="T13" fmla="*/ 2713 h 3224"/>
              <a:gd name="T14" fmla="*/ 117 w 2330"/>
              <a:gd name="T15" fmla="*/ 2534 h 3224"/>
              <a:gd name="T16" fmla="*/ 75 w 2330"/>
              <a:gd name="T17" fmla="*/ 2354 h 3224"/>
              <a:gd name="T18" fmla="*/ 42 w 2330"/>
              <a:gd name="T19" fmla="*/ 2168 h 3224"/>
              <a:gd name="T20" fmla="*/ 19 w 2330"/>
              <a:gd name="T21" fmla="*/ 1981 h 3224"/>
              <a:gd name="T22" fmla="*/ 5 w 2330"/>
              <a:gd name="T23" fmla="*/ 1792 h 3224"/>
              <a:gd name="T24" fmla="*/ 0 w 2330"/>
              <a:gd name="T25" fmla="*/ 1599 h 3224"/>
              <a:gd name="T26" fmla="*/ 5 w 2330"/>
              <a:gd name="T27" fmla="*/ 1410 h 3224"/>
              <a:gd name="T28" fmla="*/ 19 w 2330"/>
              <a:gd name="T29" fmla="*/ 1223 h 3224"/>
              <a:gd name="T30" fmla="*/ 42 w 2330"/>
              <a:gd name="T31" fmla="*/ 1039 h 3224"/>
              <a:gd name="T32" fmla="*/ 73 w 2330"/>
              <a:gd name="T33" fmla="*/ 857 h 3224"/>
              <a:gd name="T34" fmla="*/ 112 w 2330"/>
              <a:gd name="T35" fmla="*/ 679 h 3224"/>
              <a:gd name="T36" fmla="*/ 161 w 2330"/>
              <a:gd name="T37" fmla="*/ 504 h 3224"/>
              <a:gd name="T38" fmla="*/ 217 w 2330"/>
              <a:gd name="T39" fmla="*/ 332 h 3224"/>
              <a:gd name="T40" fmla="*/ 282 w 2330"/>
              <a:gd name="T41" fmla="*/ 162 h 3224"/>
              <a:gd name="T42" fmla="*/ 354 w 2330"/>
              <a:gd name="T43"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0" h="3224">
                <a:moveTo>
                  <a:pt x="354" y="0"/>
                </a:moveTo>
                <a:lnTo>
                  <a:pt x="2330" y="0"/>
                </a:lnTo>
                <a:lnTo>
                  <a:pt x="2330" y="3224"/>
                </a:lnTo>
                <a:lnTo>
                  <a:pt x="366" y="3224"/>
                </a:lnTo>
                <a:lnTo>
                  <a:pt x="292" y="3058"/>
                </a:lnTo>
                <a:lnTo>
                  <a:pt x="226" y="2886"/>
                </a:lnTo>
                <a:lnTo>
                  <a:pt x="166" y="2713"/>
                </a:lnTo>
                <a:lnTo>
                  <a:pt x="117" y="2534"/>
                </a:lnTo>
                <a:lnTo>
                  <a:pt x="75" y="2354"/>
                </a:lnTo>
                <a:lnTo>
                  <a:pt x="42" y="2168"/>
                </a:lnTo>
                <a:lnTo>
                  <a:pt x="19" y="1981"/>
                </a:lnTo>
                <a:lnTo>
                  <a:pt x="5" y="1792"/>
                </a:lnTo>
                <a:lnTo>
                  <a:pt x="0" y="1599"/>
                </a:lnTo>
                <a:lnTo>
                  <a:pt x="5" y="1410"/>
                </a:lnTo>
                <a:lnTo>
                  <a:pt x="19" y="1223"/>
                </a:lnTo>
                <a:lnTo>
                  <a:pt x="42" y="1039"/>
                </a:lnTo>
                <a:lnTo>
                  <a:pt x="73" y="857"/>
                </a:lnTo>
                <a:lnTo>
                  <a:pt x="112" y="679"/>
                </a:lnTo>
                <a:lnTo>
                  <a:pt x="161" y="504"/>
                </a:lnTo>
                <a:lnTo>
                  <a:pt x="217" y="332"/>
                </a:lnTo>
                <a:lnTo>
                  <a:pt x="282" y="162"/>
                </a:lnTo>
                <a:lnTo>
                  <a:pt x="354" y="0"/>
                </a:lnTo>
                <a:close/>
              </a:path>
            </a:pathLst>
          </a:custGeom>
          <a:blipFill dpi="0" rotWithShape="1">
            <a:blip r:embed="rId13" cstate="print">
              <a:extLst>
                <a:ext uri="{28A0092B-C50C-407E-A947-70E740481C1C}">
                  <a14:useLocalDpi xmlns:a14="http://schemas.microsoft.com/office/drawing/2010/main" xmlns="" val="0"/>
                </a:ext>
              </a:extLst>
            </a:blip>
            <a:srcRect/>
            <a:stretch>
              <a:fillRect/>
            </a:stretch>
          </a:blip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1" name="MH_Number_1"/>
          <p:cNvSpPr/>
          <p:nvPr>
            <p:custDataLst>
              <p:tags r:id="rId1"/>
            </p:custDataLst>
          </p:nvPr>
        </p:nvSpPr>
        <p:spPr>
          <a:xfrm>
            <a:off x="6632667" y="2142717"/>
            <a:ext cx="379646" cy="379646"/>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486312" y="2215395"/>
            <a:ext cx="2251058"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lvl="1" indent="0"/>
            <a:r>
              <a:rPr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6632667" y="3036057"/>
            <a:ext cx="379646" cy="379646"/>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486312" y="3108735"/>
            <a:ext cx="2251058"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lvl="1" indent="0"/>
            <a:r>
              <a:rPr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6632667" y="3929397"/>
            <a:ext cx="379646" cy="379646"/>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486312" y="4002075"/>
            <a:ext cx="2251058"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lvl="1" indent="0"/>
            <a:r>
              <a:rPr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632667" y="4822736"/>
            <a:ext cx="379646" cy="379646"/>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486312" y="4895414"/>
            <a:ext cx="2251058"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lvl="1" indent="0"/>
            <a:r>
              <a:rPr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1651155" y="520700"/>
            <a:ext cx="1877980" cy="830997"/>
          </a:xfrm>
          <a:prstGeom prst="rect">
            <a:avLst/>
          </a:prstGeom>
          <a:noFill/>
        </p:spPr>
        <p:txBody>
          <a:bodyPr vert="horz" wrap="square" lIns="0" tIns="0" rIns="0" bIns="0" rtlCol="0" anchor="ctr" anchorCtr="0">
            <a:spAutoFit/>
          </a:bodyPr>
          <a:lstStyle/>
          <a:p>
            <a:r>
              <a:rPr lang="zh-CN" altLang="en-US" sz="54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0" name="MH_Others_2"/>
          <p:cNvSpPr txBox="1"/>
          <p:nvPr>
            <p:custDataLst>
              <p:tags r:id="rId10"/>
            </p:custDataLst>
          </p:nvPr>
        </p:nvSpPr>
        <p:spPr>
          <a:xfrm>
            <a:off x="1425202" y="1379819"/>
            <a:ext cx="2329889" cy="492571"/>
          </a:xfrm>
          <a:prstGeom prst="rect">
            <a:avLst/>
          </a:prstGeom>
          <a:noFill/>
        </p:spPr>
        <p:txBody>
          <a:bodyPr vert="horz" wrap="square" lIns="0" tIns="0" rIns="0" bIns="0">
            <a:spAutoFit/>
          </a:bodyPr>
          <a:lstStyle/>
          <a:p>
            <a:pPr>
              <a:defRPr/>
            </a:pPr>
            <a:r>
              <a:rPr lang="en-US" altLang="zh-CN" sz="3201"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1"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7"/>
          <p:cNvSpPr>
            <a:spLocks/>
          </p:cNvSpPr>
          <p:nvPr/>
        </p:nvSpPr>
        <p:spPr bwMode="auto">
          <a:xfrm flipH="1">
            <a:off x="3175708" y="200"/>
            <a:ext cx="1716545" cy="7232253"/>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chemeClr val="accent2">
              <a:lumMod val="75000"/>
            </a:scheme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25" name="Freeform 8"/>
          <p:cNvSpPr>
            <a:spLocks/>
          </p:cNvSpPr>
          <p:nvPr/>
        </p:nvSpPr>
        <p:spPr bwMode="auto">
          <a:xfrm flipH="1">
            <a:off x="3702502" y="200"/>
            <a:ext cx="1247787" cy="7232253"/>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chemeClr val="accent2"/>
          </a:solidFill>
          <a:ln w="0">
            <a:noFill/>
            <a:prstDash val="solid"/>
            <a:round/>
            <a:headEnd/>
            <a:tailEnd/>
          </a:ln>
          <a:effectLst>
            <a:outerShdw blurRad="190500" dist="101600" algn="l" rotWithShape="0">
              <a:prstClr val="black">
                <a:alpha val="40000"/>
              </a:prstClr>
            </a:outerShdw>
          </a:effectLst>
        </p:spPr>
        <p:txBody>
          <a:bodyPr vert="horz" wrap="square" lIns="128573" tIns="64286" rIns="128573" bIns="64286" numCol="1" anchor="t" anchorCtr="0" compatLnSpc="1">
            <a:prstTxWarp prst="textNoShape">
              <a:avLst/>
            </a:prstTxWarp>
          </a:bodyPr>
          <a:lstStyle/>
          <a:p>
            <a:endParaRPr lang="zh-CN" altLang="en-US" sz="2000"/>
          </a:p>
        </p:txBody>
      </p:sp>
    </p:spTree>
    <p:extLst>
      <p:ext uri="{BB962C8B-B14F-4D97-AF65-F5344CB8AC3E}">
        <p14:creationId xmlns:p14="http://schemas.microsoft.com/office/powerpoint/2010/main" xmlns="" val="3690943823"/>
      </p:ext>
    </p:extLst>
  </p:cSld>
  <p:clrMapOvr>
    <a:masterClrMapping/>
  </p:clrMapOvr>
  <mc:AlternateContent xmlns:mc="http://schemas.openxmlformats.org/markup-compatibility/2006">
    <mc:Choice xmlns:p14="http://schemas.microsoft.com/office/powerpoint/2010/main" xmlns="" Requires="p14">
      <p:transition spd="slow" p14:dur="1200" advTm="0">
        <p:dissolve/>
      </p:transition>
    </mc:Choice>
    <mc:Fallback>
      <p:transition spd="slow" advTm="0">
        <p:dissolv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1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up)">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19"/>
                                            </p:tgtEl>
                                            <p:attrNameLst>
                                              <p:attrName>style.visibility</p:attrName>
                                            </p:attrNameLst>
                                          </p:cBhvr>
                                          <p:to>
                                            <p:strVal val="visible"/>
                                          </p:to>
                                        </p:set>
                                        <p:anim by="(-#ppt_w*2)" calcmode="lin" valueType="num">
                                          <p:cBhvr rctx="PPT">
                                            <p:cTn id="23" dur="500" autoRev="1" fill="hold">
                                              <p:stCondLst>
                                                <p:cond delay="0"/>
                                              </p:stCondLst>
                                            </p:cTn>
                                            <p:tgtEl>
                                              <p:spTgt spid="19"/>
                                            </p:tgtEl>
                                            <p:attrNameLst>
                                              <p:attrName>ppt_w</p:attrName>
                                            </p:attrNameLst>
                                          </p:cBhvr>
                                        </p:anim>
                                        <p:anim by="(#ppt_w*0.50)" calcmode="lin" valueType="num">
                                          <p:cBhvr>
                                            <p:cTn id="24" dur="500" decel="50000" autoRev="1" fill="hold">
                                              <p:stCondLst>
                                                <p:cond delay="0"/>
                                              </p:stCondLst>
                                            </p:cTn>
                                            <p:tgtEl>
                                              <p:spTgt spid="19"/>
                                            </p:tgtEl>
                                            <p:attrNameLst>
                                              <p:attrName>ppt_x</p:attrName>
                                            </p:attrNameLst>
                                          </p:cBhvr>
                                        </p:anim>
                                        <p:anim from="(-#ppt_h/2)" to="(#ppt_y)" calcmode="lin" valueType="num">
                                          <p:cBhvr>
                                            <p:cTn id="25" dur="1000" fill="hold">
                                              <p:stCondLst>
                                                <p:cond delay="0"/>
                                              </p:stCondLst>
                                            </p:cTn>
                                            <p:tgtEl>
                                              <p:spTgt spid="19"/>
                                            </p:tgtEl>
                                            <p:attrNameLst>
                                              <p:attrName>ppt_y</p:attrName>
                                            </p:attrNameLst>
                                          </p:cBhvr>
                                        </p:anim>
                                        <p:animRot by="21600000">
                                          <p:cBhvr>
                                            <p:cTn id="26" dur="1000" fill="hold">
                                              <p:stCondLst>
                                                <p:cond delay="0"/>
                                              </p:stCondLst>
                                            </p:cTn>
                                            <p:tgtEl>
                                              <p:spTgt spid="19"/>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by="(-#ppt_w*2)" calcmode="lin" valueType="num">
                                          <p:cBhvr rctx="PPT">
                                            <p:cTn id="29" dur="500" autoRev="1" fill="hold">
                                              <p:stCondLst>
                                                <p:cond delay="0"/>
                                              </p:stCondLst>
                                            </p:cTn>
                                            <p:tgtEl>
                                              <p:spTgt spid="20"/>
                                            </p:tgtEl>
                                            <p:attrNameLst>
                                              <p:attrName>ppt_w</p:attrName>
                                            </p:attrNameLst>
                                          </p:cBhvr>
                                        </p:anim>
                                        <p:anim by="(#ppt_w*0.50)" calcmode="lin" valueType="num">
                                          <p:cBhvr>
                                            <p:cTn id="30" dur="500" decel="50000" autoRev="1" fill="hold">
                                              <p:stCondLst>
                                                <p:cond delay="0"/>
                                              </p:stCondLst>
                                            </p:cTn>
                                            <p:tgtEl>
                                              <p:spTgt spid="20"/>
                                            </p:tgtEl>
                                            <p:attrNameLst>
                                              <p:attrName>ppt_x</p:attrName>
                                            </p:attrNameLst>
                                          </p:cBhvr>
                                        </p:anim>
                                        <p:anim from="(-#ppt_h/2)" to="(#ppt_y)" calcmode="lin" valueType="num">
                                          <p:cBhvr>
                                            <p:cTn id="31" dur="1000" fill="hold">
                                              <p:stCondLst>
                                                <p:cond delay="0"/>
                                              </p:stCondLst>
                                            </p:cTn>
                                            <p:tgtEl>
                                              <p:spTgt spid="20"/>
                                            </p:tgtEl>
                                            <p:attrNameLst>
                                              <p:attrName>ppt_y</p:attrName>
                                            </p:attrNameLst>
                                          </p:cBhvr>
                                        </p:anim>
                                        <p:animRot by="21600000">
                                          <p:cBhvr>
                                            <p:cTn id="32" dur="1000" fill="hold">
                                              <p:stCondLst>
                                                <p:cond delay="0"/>
                                              </p:stCondLst>
                                            </p:cTn>
                                            <p:tgtEl>
                                              <p:spTgt spid="20"/>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down)">
                                          <p:cBhvr>
                                            <p:cTn id="62" dur="500"/>
                                            <p:tgtEl>
                                              <p:spTgt spid="14"/>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down)">
                                          <p:cBhvr>
                                            <p:cTn id="65" dur="500"/>
                                            <p:tgtEl>
                                              <p:spTgt spid="1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down)">
                                          <p:cBhvr>
                                            <p:cTn id="6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1" grpId="0" animBg="1"/>
          <p:bldP spid="12" grpId="0"/>
          <p:bldP spid="13" grpId="0" animBg="1"/>
          <p:bldP spid="14" grpId="0"/>
          <p:bldP spid="15" grpId="0" animBg="1"/>
          <p:bldP spid="16" grpId="0"/>
          <p:bldP spid="17" grpId="0" animBg="1"/>
          <p:bldP spid="18" grpId="0"/>
          <p:bldP spid="19" grpId="0"/>
          <p:bldP spid="20" grpId="0"/>
          <p:bldP spid="24" grpId="0" animBg="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500" fill="hold"/>
                                            <p:tgtEl>
                                              <p:spTgt spid="23"/>
                                            </p:tgtEl>
                                            <p:attrNameLst>
                                              <p:attrName>ppt_x</p:attrName>
                                            </p:attrNameLst>
                                          </p:cBhvr>
                                          <p:tavLst>
                                            <p:tav tm="0">
                                              <p:val>
                                                <p:strVal val="0-#ppt_w/2"/>
                                              </p:val>
                                            </p:tav>
                                            <p:tav tm="100000">
                                              <p:val>
                                                <p:strVal val="#ppt_x"/>
                                              </p:val>
                                            </p:tav>
                                          </p:tavLst>
                                        </p:anim>
                                        <p:anim calcmode="lin" valueType="num">
                                          <p:cBhvr additive="base">
                                            <p:cTn id="8" dur="1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up)">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19"/>
                                            </p:tgtEl>
                                            <p:attrNameLst>
                                              <p:attrName>style.visibility</p:attrName>
                                            </p:attrNameLst>
                                          </p:cBhvr>
                                          <p:to>
                                            <p:strVal val="visible"/>
                                          </p:to>
                                        </p:set>
                                        <p:anim by="(-#ppt_w*2)" calcmode="lin" valueType="num">
                                          <p:cBhvr rctx="PPT">
                                            <p:cTn id="23" dur="500" autoRev="1" fill="hold">
                                              <p:stCondLst>
                                                <p:cond delay="0"/>
                                              </p:stCondLst>
                                            </p:cTn>
                                            <p:tgtEl>
                                              <p:spTgt spid="19"/>
                                            </p:tgtEl>
                                            <p:attrNameLst>
                                              <p:attrName>ppt_w</p:attrName>
                                            </p:attrNameLst>
                                          </p:cBhvr>
                                        </p:anim>
                                        <p:anim by="(#ppt_w*0.50)" calcmode="lin" valueType="num">
                                          <p:cBhvr>
                                            <p:cTn id="24" dur="500" decel="50000" autoRev="1" fill="hold">
                                              <p:stCondLst>
                                                <p:cond delay="0"/>
                                              </p:stCondLst>
                                            </p:cTn>
                                            <p:tgtEl>
                                              <p:spTgt spid="19"/>
                                            </p:tgtEl>
                                            <p:attrNameLst>
                                              <p:attrName>ppt_x</p:attrName>
                                            </p:attrNameLst>
                                          </p:cBhvr>
                                        </p:anim>
                                        <p:anim from="(-#ppt_h/2)" to="(#ppt_y)" calcmode="lin" valueType="num">
                                          <p:cBhvr>
                                            <p:cTn id="25" dur="1000" fill="hold">
                                              <p:stCondLst>
                                                <p:cond delay="0"/>
                                              </p:stCondLst>
                                            </p:cTn>
                                            <p:tgtEl>
                                              <p:spTgt spid="19"/>
                                            </p:tgtEl>
                                            <p:attrNameLst>
                                              <p:attrName>ppt_y</p:attrName>
                                            </p:attrNameLst>
                                          </p:cBhvr>
                                        </p:anim>
                                        <p:animRot by="21600000">
                                          <p:cBhvr>
                                            <p:cTn id="26" dur="1000" fill="hold">
                                              <p:stCondLst>
                                                <p:cond delay="0"/>
                                              </p:stCondLst>
                                            </p:cTn>
                                            <p:tgtEl>
                                              <p:spTgt spid="19"/>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by="(-#ppt_w*2)" calcmode="lin" valueType="num">
                                          <p:cBhvr rctx="PPT">
                                            <p:cTn id="29" dur="500" autoRev="1" fill="hold">
                                              <p:stCondLst>
                                                <p:cond delay="0"/>
                                              </p:stCondLst>
                                            </p:cTn>
                                            <p:tgtEl>
                                              <p:spTgt spid="20"/>
                                            </p:tgtEl>
                                            <p:attrNameLst>
                                              <p:attrName>ppt_w</p:attrName>
                                            </p:attrNameLst>
                                          </p:cBhvr>
                                        </p:anim>
                                        <p:anim by="(#ppt_w*0.50)" calcmode="lin" valueType="num">
                                          <p:cBhvr>
                                            <p:cTn id="30" dur="500" decel="50000" autoRev="1" fill="hold">
                                              <p:stCondLst>
                                                <p:cond delay="0"/>
                                              </p:stCondLst>
                                            </p:cTn>
                                            <p:tgtEl>
                                              <p:spTgt spid="20"/>
                                            </p:tgtEl>
                                            <p:attrNameLst>
                                              <p:attrName>ppt_x</p:attrName>
                                            </p:attrNameLst>
                                          </p:cBhvr>
                                        </p:anim>
                                        <p:anim from="(-#ppt_h/2)" to="(#ppt_y)" calcmode="lin" valueType="num">
                                          <p:cBhvr>
                                            <p:cTn id="31" dur="1000" fill="hold">
                                              <p:stCondLst>
                                                <p:cond delay="0"/>
                                              </p:stCondLst>
                                            </p:cTn>
                                            <p:tgtEl>
                                              <p:spTgt spid="20"/>
                                            </p:tgtEl>
                                            <p:attrNameLst>
                                              <p:attrName>ppt_y</p:attrName>
                                            </p:attrNameLst>
                                          </p:cBhvr>
                                        </p:anim>
                                        <p:animRot by="21600000">
                                          <p:cBhvr>
                                            <p:cTn id="32" dur="1000" fill="hold">
                                              <p:stCondLst>
                                                <p:cond delay="0"/>
                                              </p:stCondLst>
                                            </p:cTn>
                                            <p:tgtEl>
                                              <p:spTgt spid="20"/>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down)">
                                          <p:cBhvr>
                                            <p:cTn id="62" dur="500"/>
                                            <p:tgtEl>
                                              <p:spTgt spid="14"/>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down)">
                                          <p:cBhvr>
                                            <p:cTn id="65" dur="500"/>
                                            <p:tgtEl>
                                              <p:spTgt spid="1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down)">
                                          <p:cBhvr>
                                            <p:cTn id="6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1" grpId="0" animBg="1"/>
          <p:bldP spid="12" grpId="0"/>
          <p:bldP spid="13" grpId="0" animBg="1"/>
          <p:bldP spid="14" grpId="0"/>
          <p:bldP spid="15" grpId="0" animBg="1"/>
          <p:bldP spid="16" grpId="0"/>
          <p:bldP spid="17" grpId="0" animBg="1"/>
          <p:bldP spid="18" grpId="0"/>
          <p:bldP spid="19" grpId="0"/>
          <p:bldP spid="20" grpId="0"/>
          <p:bldP spid="24" grpId="0" animBg="1"/>
          <p:bldP spid="2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99"/>
            <a:ext cx="12858044" cy="7232253"/>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Freeform 10"/>
          <p:cNvSpPr>
            <a:spLocks/>
          </p:cNvSpPr>
          <p:nvPr/>
        </p:nvSpPr>
        <p:spPr bwMode="auto">
          <a:xfrm flipH="1">
            <a:off x="353" y="200"/>
            <a:ext cx="4495553" cy="7232253"/>
          </a:xfrm>
          <a:custGeom>
            <a:avLst/>
            <a:gdLst>
              <a:gd name="T0" fmla="*/ 354 w 2330"/>
              <a:gd name="T1" fmla="*/ 0 h 3224"/>
              <a:gd name="T2" fmla="*/ 2330 w 2330"/>
              <a:gd name="T3" fmla="*/ 0 h 3224"/>
              <a:gd name="T4" fmla="*/ 2330 w 2330"/>
              <a:gd name="T5" fmla="*/ 3224 h 3224"/>
              <a:gd name="T6" fmla="*/ 366 w 2330"/>
              <a:gd name="T7" fmla="*/ 3224 h 3224"/>
              <a:gd name="T8" fmla="*/ 292 w 2330"/>
              <a:gd name="T9" fmla="*/ 3058 h 3224"/>
              <a:gd name="T10" fmla="*/ 226 w 2330"/>
              <a:gd name="T11" fmla="*/ 2886 h 3224"/>
              <a:gd name="T12" fmla="*/ 166 w 2330"/>
              <a:gd name="T13" fmla="*/ 2713 h 3224"/>
              <a:gd name="T14" fmla="*/ 117 w 2330"/>
              <a:gd name="T15" fmla="*/ 2534 h 3224"/>
              <a:gd name="T16" fmla="*/ 75 w 2330"/>
              <a:gd name="T17" fmla="*/ 2354 h 3224"/>
              <a:gd name="T18" fmla="*/ 42 w 2330"/>
              <a:gd name="T19" fmla="*/ 2168 h 3224"/>
              <a:gd name="T20" fmla="*/ 19 w 2330"/>
              <a:gd name="T21" fmla="*/ 1981 h 3224"/>
              <a:gd name="T22" fmla="*/ 5 w 2330"/>
              <a:gd name="T23" fmla="*/ 1792 h 3224"/>
              <a:gd name="T24" fmla="*/ 0 w 2330"/>
              <a:gd name="T25" fmla="*/ 1599 h 3224"/>
              <a:gd name="T26" fmla="*/ 5 w 2330"/>
              <a:gd name="T27" fmla="*/ 1410 h 3224"/>
              <a:gd name="T28" fmla="*/ 19 w 2330"/>
              <a:gd name="T29" fmla="*/ 1223 h 3224"/>
              <a:gd name="T30" fmla="*/ 42 w 2330"/>
              <a:gd name="T31" fmla="*/ 1039 h 3224"/>
              <a:gd name="T32" fmla="*/ 73 w 2330"/>
              <a:gd name="T33" fmla="*/ 857 h 3224"/>
              <a:gd name="T34" fmla="*/ 112 w 2330"/>
              <a:gd name="T35" fmla="*/ 679 h 3224"/>
              <a:gd name="T36" fmla="*/ 161 w 2330"/>
              <a:gd name="T37" fmla="*/ 504 h 3224"/>
              <a:gd name="T38" fmla="*/ 217 w 2330"/>
              <a:gd name="T39" fmla="*/ 332 h 3224"/>
              <a:gd name="T40" fmla="*/ 282 w 2330"/>
              <a:gd name="T41" fmla="*/ 162 h 3224"/>
              <a:gd name="T42" fmla="*/ 354 w 2330"/>
              <a:gd name="T43"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0" h="3224">
                <a:moveTo>
                  <a:pt x="354" y="0"/>
                </a:moveTo>
                <a:lnTo>
                  <a:pt x="2330" y="0"/>
                </a:lnTo>
                <a:lnTo>
                  <a:pt x="2330" y="3224"/>
                </a:lnTo>
                <a:lnTo>
                  <a:pt x="366" y="3224"/>
                </a:lnTo>
                <a:lnTo>
                  <a:pt x="292" y="3058"/>
                </a:lnTo>
                <a:lnTo>
                  <a:pt x="226" y="2886"/>
                </a:lnTo>
                <a:lnTo>
                  <a:pt x="166" y="2713"/>
                </a:lnTo>
                <a:lnTo>
                  <a:pt x="117" y="2534"/>
                </a:lnTo>
                <a:lnTo>
                  <a:pt x="75" y="2354"/>
                </a:lnTo>
                <a:lnTo>
                  <a:pt x="42" y="2168"/>
                </a:lnTo>
                <a:lnTo>
                  <a:pt x="19" y="1981"/>
                </a:lnTo>
                <a:lnTo>
                  <a:pt x="5" y="1792"/>
                </a:lnTo>
                <a:lnTo>
                  <a:pt x="0" y="1599"/>
                </a:lnTo>
                <a:lnTo>
                  <a:pt x="5" y="1410"/>
                </a:lnTo>
                <a:lnTo>
                  <a:pt x="19" y="1223"/>
                </a:lnTo>
                <a:lnTo>
                  <a:pt x="42" y="1039"/>
                </a:lnTo>
                <a:lnTo>
                  <a:pt x="73" y="857"/>
                </a:lnTo>
                <a:lnTo>
                  <a:pt x="112" y="679"/>
                </a:lnTo>
                <a:lnTo>
                  <a:pt x="161" y="504"/>
                </a:lnTo>
                <a:lnTo>
                  <a:pt x="217" y="332"/>
                </a:lnTo>
                <a:lnTo>
                  <a:pt x="282" y="162"/>
                </a:lnTo>
                <a:lnTo>
                  <a:pt x="354" y="0"/>
                </a:lnTo>
                <a:close/>
              </a:path>
            </a:pathLst>
          </a:custGeom>
          <a:solidFill>
            <a:srgbClr val="F2F2F2">
              <a:alpha val="80000"/>
            </a:srgb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8" name="Freeform 7"/>
          <p:cNvSpPr>
            <a:spLocks/>
          </p:cNvSpPr>
          <p:nvPr/>
        </p:nvSpPr>
        <p:spPr bwMode="auto">
          <a:xfrm flipH="1">
            <a:off x="3175708" y="200"/>
            <a:ext cx="1716545" cy="7232253"/>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chemeClr val="accent2">
              <a:lumMod val="75000"/>
            </a:scheme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9" name="Freeform 8"/>
          <p:cNvSpPr>
            <a:spLocks/>
          </p:cNvSpPr>
          <p:nvPr/>
        </p:nvSpPr>
        <p:spPr bwMode="auto">
          <a:xfrm flipH="1">
            <a:off x="3702502" y="200"/>
            <a:ext cx="1247787" cy="7232253"/>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chemeClr val="accent2"/>
          </a:solidFill>
          <a:ln w="0">
            <a:noFill/>
            <a:prstDash val="solid"/>
            <a:round/>
            <a:headEnd/>
            <a:tailEnd/>
          </a:ln>
          <a:effectLst>
            <a:outerShdw blurRad="190500" dist="101600" algn="l" rotWithShape="0">
              <a:prstClr val="black">
                <a:alpha val="40000"/>
              </a:prstClr>
            </a:outerShdw>
          </a:effectLst>
        </p:spPr>
        <p:txBody>
          <a:bodyPr vert="horz" wrap="square" lIns="128573" tIns="64286" rIns="128573" bIns="64286" numCol="1" anchor="t" anchorCtr="0" compatLnSpc="1">
            <a:prstTxWarp prst="textNoShape">
              <a:avLst/>
            </a:prstTxWarp>
          </a:bodyPr>
          <a:lstStyle/>
          <a:p>
            <a:endParaRPr lang="zh-CN" altLang="en-US" sz="2000"/>
          </a:p>
        </p:txBody>
      </p:sp>
      <p:sp>
        <p:nvSpPr>
          <p:cNvPr id="7" name="TextBox 48"/>
          <p:cNvSpPr txBox="1"/>
          <p:nvPr/>
        </p:nvSpPr>
        <p:spPr>
          <a:xfrm>
            <a:off x="5997352" y="3308548"/>
            <a:ext cx="4320242" cy="615553"/>
          </a:xfrm>
          <a:prstGeom prst="rect">
            <a:avLst/>
          </a:prstGeom>
          <a:noFill/>
        </p:spPr>
        <p:txBody>
          <a:bodyPr wrap="square" lIns="0" tIns="0" rIns="0" bIns="0" rtlCol="0">
            <a:spAutoFit/>
          </a:bodyPr>
          <a:lstStyle/>
          <a:p>
            <a:pPr marL="0" lvl="1" indent="0"/>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259"/>
          <p:cNvSpPr>
            <a:spLocks noChangeArrowheads="1"/>
          </p:cNvSpPr>
          <p:nvPr/>
        </p:nvSpPr>
        <p:spPr bwMode="auto">
          <a:xfrm>
            <a:off x="1227660" y="2371193"/>
            <a:ext cx="2963463" cy="3154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899" cap="all" spc="300" dirty="0">
                <a:solidFill>
                  <a:schemeClr val="accent2"/>
                </a:solidFill>
                <a:latin typeface="Impact" panose="020B0806030902050204" pitchFamily="34" charset="0"/>
                <a:cs typeface="Arial" panose="020B0604020202020204" pitchFamily="34" charset="0"/>
                <a:sym typeface="Arial" panose="020B0604020202020204" pitchFamily="34" charset="0"/>
              </a:rPr>
              <a:t>01</a:t>
            </a:r>
            <a:endParaRPr lang="zh-CN" altLang="en-US" sz="19899" cap="all" spc="300" dirty="0">
              <a:solidFill>
                <a:schemeClr val="accent2"/>
              </a:solidFill>
              <a:latin typeface="Impact" panose="020B0806030902050204" pitchFamily="34" charset="0"/>
              <a:cs typeface="Arial" panose="020B0604020202020204" pitchFamily="34" charset="0"/>
              <a:sym typeface="Arial" panose="020B0604020202020204" pitchFamily="34" charset="0"/>
            </a:endParaRPr>
          </a:p>
        </p:txBody>
      </p:sp>
      <p:sp>
        <p:nvSpPr>
          <p:cNvPr id="10" name="TextBox 11"/>
          <p:cNvSpPr txBox="1"/>
          <p:nvPr/>
        </p:nvSpPr>
        <p:spPr>
          <a:xfrm>
            <a:off x="594340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83221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4340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783221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116255187"/>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1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 y="1260508"/>
            <a:ext cx="3192188" cy="2890828"/>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dirty="0"/>
          </a:p>
        </p:txBody>
      </p:sp>
      <p:sp>
        <p:nvSpPr>
          <p:cNvPr id="41" name="矩形 40"/>
          <p:cNvSpPr/>
          <p:nvPr/>
        </p:nvSpPr>
        <p:spPr>
          <a:xfrm>
            <a:off x="3221561" y="1260508"/>
            <a:ext cx="3194420" cy="2890828"/>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2" name="矩形 41"/>
          <p:cNvSpPr/>
          <p:nvPr/>
        </p:nvSpPr>
        <p:spPr>
          <a:xfrm>
            <a:off x="6442770" y="1260508"/>
            <a:ext cx="3194421" cy="2890828"/>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3" name="矩形 42"/>
          <p:cNvSpPr/>
          <p:nvPr/>
        </p:nvSpPr>
        <p:spPr>
          <a:xfrm>
            <a:off x="9666210" y="1260508"/>
            <a:ext cx="3192188" cy="2890828"/>
          </a:xfrm>
          <a:prstGeom prst="rect">
            <a:avLst/>
          </a:prstGeom>
          <a:blipFill dpi="0" rotWithShape="1">
            <a:blip r:embed="rId6"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14" name="组合 7"/>
          <p:cNvGrpSpPr>
            <a:grpSpLocks/>
          </p:cNvGrpSpPr>
          <p:nvPr/>
        </p:nvGrpSpPr>
        <p:grpSpPr bwMode="auto">
          <a:xfrm>
            <a:off x="2828975" y="4480421"/>
            <a:ext cx="3264840" cy="1618602"/>
            <a:chOff x="3484439" y="880115"/>
            <a:chExt cx="2320294" cy="1151234"/>
          </a:xfrm>
        </p:grpSpPr>
        <p:sp>
          <p:nvSpPr>
            <p:cNvPr id="15" name="文本框 66"/>
            <p:cNvSpPr txBox="1">
              <a:spLocks noChangeArrowheads="1"/>
            </p:cNvSpPr>
            <p:nvPr/>
          </p:nvSpPr>
          <p:spPr bwMode="auto">
            <a:xfrm>
              <a:off x="3484439" y="1374629"/>
              <a:ext cx="2320294" cy="656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mn-lt"/>
                </a:rPr>
                <a:t>字亮亮图文旗舰店</a:t>
              </a:r>
            </a:p>
            <a:p>
              <a:pPr algn="r">
                <a:lnSpc>
                  <a:spcPct val="150000"/>
                </a:lnSpc>
              </a:pPr>
              <a:r>
                <a:rPr lang="en-US" altLang="zh-CN" sz="900" dirty="0" smtClean="0">
                  <a:solidFill>
                    <a:schemeClr val="bg1">
                      <a:lumMod val="65000"/>
                    </a:schemeClr>
                  </a:solidFill>
                  <a:latin typeface="Arial" panose="020B0604020202020204" pitchFamily="34" charset="0"/>
                  <a:ea typeface="微软雅黑" panose="020B0503020204020204" pitchFamily="34" charset="-122"/>
                  <a:cs typeface="+mn-ea"/>
                  <a:sym typeface="+mn-lt"/>
                </a:rPr>
                <a:t>https://liangliangtuwen.tmall.com</a:t>
              </a:r>
            </a:p>
            <a:p>
              <a:pPr algn="r">
                <a:lnSpc>
                  <a:spcPct val="150000"/>
                </a:lnSpc>
              </a:pP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16" name="文本框 66"/>
            <p:cNvSpPr txBox="1">
              <a:spLocks noChangeArrowheads="1"/>
            </p:cNvSpPr>
            <p:nvPr/>
          </p:nvSpPr>
          <p:spPr bwMode="auto">
            <a:xfrm>
              <a:off x="4780328" y="880115"/>
              <a:ext cx="1024405" cy="218907"/>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400" dirty="0">
                  <a:solidFill>
                    <a:schemeClr val="bg1">
                      <a:lumMod val="65000"/>
                    </a:schemeClr>
                  </a:solidFill>
                  <a:ea typeface="微软雅黑" panose="020B0503020204020204" pitchFamily="34" charset="-122"/>
                </a:rPr>
                <a:t>请替换文字内容</a:t>
              </a:r>
            </a:p>
          </p:txBody>
        </p:sp>
        <p:sp>
          <p:nvSpPr>
            <p:cNvPr id="17" name="任意多边形 16"/>
            <p:cNvSpPr/>
            <p:nvPr/>
          </p:nvSpPr>
          <p:spPr>
            <a:xfrm>
              <a:off x="5429107"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18" name="组合 7"/>
          <p:cNvGrpSpPr>
            <a:grpSpLocks/>
          </p:cNvGrpSpPr>
          <p:nvPr/>
        </p:nvGrpSpPr>
        <p:grpSpPr bwMode="auto">
          <a:xfrm>
            <a:off x="6717407" y="4480421"/>
            <a:ext cx="3264840" cy="1178353"/>
            <a:chOff x="3484439" y="880115"/>
            <a:chExt cx="2320294" cy="838106"/>
          </a:xfrm>
        </p:grpSpPr>
        <p:sp>
          <p:nvSpPr>
            <p:cNvPr id="19" name="文本框 66"/>
            <p:cNvSpPr txBox="1">
              <a:spLocks noChangeArrowheads="1"/>
            </p:cNvSpPr>
            <p:nvPr/>
          </p:nvSpPr>
          <p:spPr bwMode="auto">
            <a:xfrm>
              <a:off x="3484439" y="1374629"/>
              <a:ext cx="2320294" cy="343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0" name="文本框 66"/>
            <p:cNvSpPr txBox="1">
              <a:spLocks noChangeArrowheads="1"/>
            </p:cNvSpPr>
            <p:nvPr/>
          </p:nvSpPr>
          <p:spPr bwMode="auto">
            <a:xfrm>
              <a:off x="3484439" y="880115"/>
              <a:ext cx="1024405" cy="218907"/>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400" dirty="0">
                  <a:solidFill>
                    <a:schemeClr val="bg1">
                      <a:lumMod val="65000"/>
                    </a:schemeClr>
                  </a:solidFill>
                  <a:ea typeface="微软雅黑" panose="020B0503020204020204" pitchFamily="34" charset="-122"/>
                </a:rPr>
                <a:t>请替换文字内容</a:t>
              </a:r>
            </a:p>
          </p:txBody>
        </p:sp>
        <p:sp>
          <p:nvSpPr>
            <p:cNvPr id="21" name="任意多边形 20"/>
            <p:cNvSpPr/>
            <p:nvPr/>
          </p:nvSpPr>
          <p:spPr>
            <a:xfrm>
              <a:off x="3568080" y="1286573"/>
              <a:ext cx="287153" cy="70452"/>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zh-CN" altLang="en-US"/>
            </a:p>
          </p:txBody>
        </p:sp>
      </p:gr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1"/>
                </a:solidFill>
                <a:cs typeface="+mn-ea"/>
                <a:sym typeface="+mn-lt"/>
              </a:rPr>
              <a:t>ADD RELATED TITLE WORDS</a:t>
            </a:r>
            <a:endParaRPr lang="zh-CN" altLang="en-US" sz="1400" dirty="0">
              <a:solidFill>
                <a:schemeClr val="accent1"/>
              </a:solidFill>
              <a:cs typeface="+mn-ea"/>
              <a:sym typeface="+mn-lt"/>
            </a:endParaRPr>
          </a:p>
        </p:txBody>
      </p:sp>
    </p:spTree>
    <p:extLst>
      <p:ext uri="{BB962C8B-B14F-4D97-AF65-F5344CB8AC3E}">
        <p14:creationId xmlns:p14="http://schemas.microsoft.com/office/powerpoint/2010/main" xmlns="" val="691976250"/>
      </p:ext>
    </p:extLst>
  </p:cSld>
  <p:clrMapOvr>
    <a:masterClrMapping/>
  </p:clrMapOvr>
  <mc:AlternateContent xmlns:mc="http://schemas.openxmlformats.org/markup-compatibility/2006">
    <mc:Choice xmlns:p14="http://schemas.microsoft.com/office/powerpoint/2010/main" xmlns=""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125119" y="2104157"/>
            <a:ext cx="5064342" cy="3573719"/>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27196" tIns="627187" rIns="627196" bIns="627187" numCol="1" spcCol="1270" anchor="ctr" anchorCtr="0">
              <a:noAutofit/>
            </a:bodyPr>
            <a:lstStyle/>
            <a:p>
              <a:pPr algn="ctr" defTabSz="2437602">
                <a:lnSpc>
                  <a:spcPct val="120000"/>
                </a:lnSpc>
                <a:spcAft>
                  <a:spcPct val="35000"/>
                </a:spcAft>
              </a:pPr>
              <a:endParaRPr lang="id-ID" sz="5484">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416">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416">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a:spLocks/>
          </p:cNvSpPr>
          <p:nvPr/>
        </p:nvSpPr>
        <p:spPr>
          <a:xfrm>
            <a:off x="5928358" y="3958973"/>
            <a:ext cx="1016097" cy="30380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a:spLocks/>
          </p:cNvSpPr>
          <p:nvPr/>
        </p:nvSpPr>
        <p:spPr>
          <a:xfrm>
            <a:off x="4197626" y="3668558"/>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文字</a:t>
            </a: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a:xfrm>
            <a:off x="8101502" y="2768730"/>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6136657" y="344028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327311" y="2343706"/>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4425212" y="322945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7727814" y="4549425"/>
            <a:ext cx="574175" cy="574191"/>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a:spLocks/>
          </p:cNvSpPr>
          <p:nvPr/>
        </p:nvSpPr>
        <p:spPr>
          <a:xfrm>
            <a:off x="1907590" y="3629994"/>
            <a:ext cx="2073024" cy="10759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亮亮图文旗舰店</a:t>
            </a:r>
          </a:p>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https://liangliangtuwen.tmall.com</a:t>
            </a:r>
          </a:p>
          <a:p>
            <a:pPr algn="just">
              <a:lnSpc>
                <a:spcPct val="120000"/>
              </a:lnSpc>
            </a:pP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907589" y="33500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a:spLocks/>
          </p:cNvSpPr>
          <p:nvPr/>
        </p:nvSpPr>
        <p:spPr>
          <a:xfrm>
            <a:off x="5392863" y="60683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5644813" y="5788482"/>
            <a:ext cx="156912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9286290" y="27282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9286289" y="24483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3645795190"/>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1000"/>
                                        <p:tgtEl>
                                          <p:spTgt spid="6"/>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25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425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75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25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6" name="文本框 6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1311282624"/>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3616325"/>
            <a:ext cx="12858044" cy="3616325"/>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nvGrpSpPr>
          <p:cNvPr id="32" name="组合 7"/>
          <p:cNvGrpSpPr>
            <a:grpSpLocks/>
          </p:cNvGrpSpPr>
          <p:nvPr/>
        </p:nvGrpSpPr>
        <p:grpSpPr bwMode="auto">
          <a:xfrm>
            <a:off x="7797527" y="1600101"/>
            <a:ext cx="3960092" cy="1725558"/>
            <a:chOff x="2989865" y="607026"/>
            <a:chExt cx="2814868" cy="1227307"/>
          </a:xfrm>
        </p:grpSpPr>
        <p:sp>
          <p:nvSpPr>
            <p:cNvPr id="33"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p>
          </p:txBody>
        </p:sp>
        <p:sp>
          <p:nvSpPr>
            <p:cNvPr id="35"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accent2"/>
                  </a:solidFill>
                  <a:latin typeface="+mj-lt"/>
                </a:rPr>
                <a:t>PLEASE ADD YOUR TITLE HERE</a:t>
              </a:r>
              <a:endParaRPr lang="zh-CN" altLang="en-US" sz="1547" dirty="0">
                <a:solidFill>
                  <a:schemeClr val="accent2"/>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grpSp>
        <p:nvGrpSpPr>
          <p:cNvPr id="43" name="组合 7"/>
          <p:cNvGrpSpPr>
            <a:grpSpLocks/>
          </p:cNvGrpSpPr>
          <p:nvPr/>
        </p:nvGrpSpPr>
        <p:grpSpPr bwMode="auto">
          <a:xfrm>
            <a:off x="907200" y="1600101"/>
            <a:ext cx="3960092" cy="1725558"/>
            <a:chOff x="2989865" y="607026"/>
            <a:chExt cx="2814868" cy="1227307"/>
          </a:xfrm>
        </p:grpSpPr>
        <p:sp>
          <p:nvSpPr>
            <p:cNvPr id="44"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p>
          </p:txBody>
        </p:sp>
        <p:sp>
          <p:nvSpPr>
            <p:cNvPr id="46"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accent2"/>
                  </a:solidFill>
                  <a:latin typeface="+mj-lt"/>
                </a:rPr>
                <a:t>PLEASE ADD YOUR TITLE HERE</a:t>
              </a:r>
              <a:endParaRPr lang="zh-CN" altLang="en-US" sz="1547" dirty="0">
                <a:solidFill>
                  <a:schemeClr val="accent2"/>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sp>
        <p:nvSpPr>
          <p:cNvPr id="15" name="文本框 14"/>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文本框 1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1986184321"/>
      </p:ext>
    </p:extLst>
  </p:cSld>
  <p:clrMapOvr>
    <a:masterClrMapping/>
  </p:clrMapOvr>
  <mc:AlternateContent xmlns:mc="http://schemas.openxmlformats.org/markup-compatibility/2006">
    <mc:Choice xmlns:p14="http://schemas.microsoft.com/office/powerpoint/2010/main" xmlns=""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99"/>
            <a:ext cx="12858044" cy="7232253"/>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Freeform 10"/>
          <p:cNvSpPr>
            <a:spLocks/>
          </p:cNvSpPr>
          <p:nvPr/>
        </p:nvSpPr>
        <p:spPr bwMode="auto">
          <a:xfrm flipH="1">
            <a:off x="353" y="200"/>
            <a:ext cx="4495553" cy="7232253"/>
          </a:xfrm>
          <a:custGeom>
            <a:avLst/>
            <a:gdLst>
              <a:gd name="T0" fmla="*/ 354 w 2330"/>
              <a:gd name="T1" fmla="*/ 0 h 3224"/>
              <a:gd name="T2" fmla="*/ 2330 w 2330"/>
              <a:gd name="T3" fmla="*/ 0 h 3224"/>
              <a:gd name="T4" fmla="*/ 2330 w 2330"/>
              <a:gd name="T5" fmla="*/ 3224 h 3224"/>
              <a:gd name="T6" fmla="*/ 366 w 2330"/>
              <a:gd name="T7" fmla="*/ 3224 h 3224"/>
              <a:gd name="T8" fmla="*/ 292 w 2330"/>
              <a:gd name="T9" fmla="*/ 3058 h 3224"/>
              <a:gd name="T10" fmla="*/ 226 w 2330"/>
              <a:gd name="T11" fmla="*/ 2886 h 3224"/>
              <a:gd name="T12" fmla="*/ 166 w 2330"/>
              <a:gd name="T13" fmla="*/ 2713 h 3224"/>
              <a:gd name="T14" fmla="*/ 117 w 2330"/>
              <a:gd name="T15" fmla="*/ 2534 h 3224"/>
              <a:gd name="T16" fmla="*/ 75 w 2330"/>
              <a:gd name="T17" fmla="*/ 2354 h 3224"/>
              <a:gd name="T18" fmla="*/ 42 w 2330"/>
              <a:gd name="T19" fmla="*/ 2168 h 3224"/>
              <a:gd name="T20" fmla="*/ 19 w 2330"/>
              <a:gd name="T21" fmla="*/ 1981 h 3224"/>
              <a:gd name="T22" fmla="*/ 5 w 2330"/>
              <a:gd name="T23" fmla="*/ 1792 h 3224"/>
              <a:gd name="T24" fmla="*/ 0 w 2330"/>
              <a:gd name="T25" fmla="*/ 1599 h 3224"/>
              <a:gd name="T26" fmla="*/ 5 w 2330"/>
              <a:gd name="T27" fmla="*/ 1410 h 3224"/>
              <a:gd name="T28" fmla="*/ 19 w 2330"/>
              <a:gd name="T29" fmla="*/ 1223 h 3224"/>
              <a:gd name="T30" fmla="*/ 42 w 2330"/>
              <a:gd name="T31" fmla="*/ 1039 h 3224"/>
              <a:gd name="T32" fmla="*/ 73 w 2330"/>
              <a:gd name="T33" fmla="*/ 857 h 3224"/>
              <a:gd name="T34" fmla="*/ 112 w 2330"/>
              <a:gd name="T35" fmla="*/ 679 h 3224"/>
              <a:gd name="T36" fmla="*/ 161 w 2330"/>
              <a:gd name="T37" fmla="*/ 504 h 3224"/>
              <a:gd name="T38" fmla="*/ 217 w 2330"/>
              <a:gd name="T39" fmla="*/ 332 h 3224"/>
              <a:gd name="T40" fmla="*/ 282 w 2330"/>
              <a:gd name="T41" fmla="*/ 162 h 3224"/>
              <a:gd name="T42" fmla="*/ 354 w 2330"/>
              <a:gd name="T43"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0" h="3224">
                <a:moveTo>
                  <a:pt x="354" y="0"/>
                </a:moveTo>
                <a:lnTo>
                  <a:pt x="2330" y="0"/>
                </a:lnTo>
                <a:lnTo>
                  <a:pt x="2330" y="3224"/>
                </a:lnTo>
                <a:lnTo>
                  <a:pt x="366" y="3224"/>
                </a:lnTo>
                <a:lnTo>
                  <a:pt x="292" y="3058"/>
                </a:lnTo>
                <a:lnTo>
                  <a:pt x="226" y="2886"/>
                </a:lnTo>
                <a:lnTo>
                  <a:pt x="166" y="2713"/>
                </a:lnTo>
                <a:lnTo>
                  <a:pt x="117" y="2534"/>
                </a:lnTo>
                <a:lnTo>
                  <a:pt x="75" y="2354"/>
                </a:lnTo>
                <a:lnTo>
                  <a:pt x="42" y="2168"/>
                </a:lnTo>
                <a:lnTo>
                  <a:pt x="19" y="1981"/>
                </a:lnTo>
                <a:lnTo>
                  <a:pt x="5" y="1792"/>
                </a:lnTo>
                <a:lnTo>
                  <a:pt x="0" y="1599"/>
                </a:lnTo>
                <a:lnTo>
                  <a:pt x="5" y="1410"/>
                </a:lnTo>
                <a:lnTo>
                  <a:pt x="19" y="1223"/>
                </a:lnTo>
                <a:lnTo>
                  <a:pt x="42" y="1039"/>
                </a:lnTo>
                <a:lnTo>
                  <a:pt x="73" y="857"/>
                </a:lnTo>
                <a:lnTo>
                  <a:pt x="112" y="679"/>
                </a:lnTo>
                <a:lnTo>
                  <a:pt x="161" y="504"/>
                </a:lnTo>
                <a:lnTo>
                  <a:pt x="217" y="332"/>
                </a:lnTo>
                <a:lnTo>
                  <a:pt x="282" y="162"/>
                </a:lnTo>
                <a:lnTo>
                  <a:pt x="354" y="0"/>
                </a:lnTo>
                <a:close/>
              </a:path>
            </a:pathLst>
          </a:custGeom>
          <a:solidFill>
            <a:srgbClr val="F2F2F2">
              <a:alpha val="80000"/>
            </a:srgb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8" name="Freeform 7"/>
          <p:cNvSpPr>
            <a:spLocks/>
          </p:cNvSpPr>
          <p:nvPr/>
        </p:nvSpPr>
        <p:spPr bwMode="auto">
          <a:xfrm flipH="1">
            <a:off x="3175708" y="200"/>
            <a:ext cx="1716545" cy="7232253"/>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chemeClr val="accent2">
              <a:lumMod val="75000"/>
            </a:scheme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9" name="Freeform 8"/>
          <p:cNvSpPr>
            <a:spLocks/>
          </p:cNvSpPr>
          <p:nvPr/>
        </p:nvSpPr>
        <p:spPr bwMode="auto">
          <a:xfrm flipH="1">
            <a:off x="3702502" y="200"/>
            <a:ext cx="1247787" cy="7232253"/>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chemeClr val="accent2"/>
          </a:solidFill>
          <a:ln w="0">
            <a:noFill/>
            <a:prstDash val="solid"/>
            <a:round/>
            <a:headEnd/>
            <a:tailEnd/>
          </a:ln>
          <a:effectLst>
            <a:outerShdw blurRad="190500" dist="101600" algn="l" rotWithShape="0">
              <a:prstClr val="black">
                <a:alpha val="40000"/>
              </a:prstClr>
            </a:outerShdw>
          </a:effectLst>
        </p:spPr>
        <p:txBody>
          <a:bodyPr vert="horz" wrap="square" lIns="128573" tIns="64286" rIns="128573" bIns="64286" numCol="1" anchor="t" anchorCtr="0" compatLnSpc="1">
            <a:prstTxWarp prst="textNoShape">
              <a:avLst/>
            </a:prstTxWarp>
          </a:bodyPr>
          <a:lstStyle/>
          <a:p>
            <a:endParaRPr lang="zh-CN" altLang="en-US" sz="2000"/>
          </a:p>
        </p:txBody>
      </p:sp>
      <p:sp>
        <p:nvSpPr>
          <p:cNvPr id="7" name="TextBox 48"/>
          <p:cNvSpPr txBox="1"/>
          <p:nvPr/>
        </p:nvSpPr>
        <p:spPr>
          <a:xfrm>
            <a:off x="5997352" y="3308548"/>
            <a:ext cx="4320242" cy="615553"/>
          </a:xfrm>
          <a:prstGeom prst="rect">
            <a:avLst/>
          </a:prstGeom>
          <a:noFill/>
        </p:spPr>
        <p:txBody>
          <a:bodyPr wrap="square" lIns="0" tIns="0" rIns="0" bIns="0" rtlCol="0">
            <a:spAutoFit/>
          </a:bodyPr>
          <a:lstStyle/>
          <a:p>
            <a:pPr marL="0" lvl="1" indent="0"/>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259"/>
          <p:cNvSpPr>
            <a:spLocks noChangeArrowheads="1"/>
          </p:cNvSpPr>
          <p:nvPr/>
        </p:nvSpPr>
        <p:spPr bwMode="auto">
          <a:xfrm>
            <a:off x="1227660" y="2371193"/>
            <a:ext cx="2963463" cy="3154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899" cap="all" spc="300" dirty="0" smtClean="0">
                <a:solidFill>
                  <a:schemeClr val="accent2"/>
                </a:solidFill>
                <a:latin typeface="Impact" panose="020B0806030902050204" pitchFamily="34" charset="0"/>
                <a:cs typeface="Arial" panose="020B0604020202020204" pitchFamily="34" charset="0"/>
                <a:sym typeface="Arial" panose="020B0604020202020204" pitchFamily="34" charset="0"/>
              </a:rPr>
              <a:t>02</a:t>
            </a:r>
            <a:endParaRPr lang="zh-CN" altLang="en-US" sz="19899" cap="all" spc="300" dirty="0">
              <a:solidFill>
                <a:schemeClr val="accent2"/>
              </a:solidFill>
              <a:latin typeface="Impact" panose="020B0806030902050204" pitchFamily="34" charset="0"/>
              <a:cs typeface="Arial" panose="020B0604020202020204" pitchFamily="34" charset="0"/>
              <a:sym typeface="Arial" panose="020B0604020202020204" pitchFamily="34" charset="0"/>
            </a:endParaRPr>
          </a:p>
        </p:txBody>
      </p:sp>
      <p:sp>
        <p:nvSpPr>
          <p:cNvPr id="10" name="TextBox 11"/>
          <p:cNvSpPr txBox="1"/>
          <p:nvPr/>
        </p:nvSpPr>
        <p:spPr>
          <a:xfrm>
            <a:off x="594340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83221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4340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783221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1138066632"/>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1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a:spLocks/>
          </p:cNvSpPr>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a:spLocks/>
          </p:cNvSpPr>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a:spLocks/>
          </p:cNvSpPr>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a:spLocks/>
          </p:cNvSpPr>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a:spLocks/>
          </p:cNvSpPr>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a:spLocks/>
          </p:cNvSpPr>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3098143978"/>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a:spLocks/>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a:spLocks/>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a:spLocks/>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a:spLocks/>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a:spLocks/>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a:spLocks/>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extLst/>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a:spLocks/>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extLst/>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a:spLocks/>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extLst/>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a:spLocks/>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extLst/>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a:spLocks/>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extLst/>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a:spLocks/>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extLst/>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a:spLocks/>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a:spLocks/>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a:spLocks/>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a:spLocks/>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a:spLocks/>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a:spLocks/>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a:spLocks/>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a:spLocks/>
          </p:cNvSpPr>
          <p:nvPr/>
        </p:nvSpPr>
        <p:spPr bwMode="auto">
          <a:xfrm>
            <a:off x="1775757" y="5204511"/>
            <a:ext cx="1948358" cy="11036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亮亮图文旗舰店</a:t>
            </a:r>
          </a:p>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https://liangliangtuwen.tmall.com</a:t>
            </a:r>
          </a:p>
          <a:p>
            <a:pPr algn="just" eaLnBrk="1">
              <a:lnSpc>
                <a:spcPct val="120000"/>
              </a:lnSpc>
              <a:spcBef>
                <a:spcPts val="896"/>
              </a:spcBef>
            </a:pP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a:spLocks/>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a:spLocks/>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a:spLocks/>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a:spLocks/>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a:spLocks/>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a:spLocks/>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a:spLocks/>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a:spLocks/>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a:spLocks/>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a:spLocks/>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a:spLocks/>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文本框 38"/>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1090530566"/>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nodeType="afterGroup">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nodeType="afterGroup">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nodeType="afterGroup">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nodeType="afterGroup">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nodeType="afterGroup">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nodeType="afterGroup">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nodeType="afterGroup">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nodeType="afterGroup">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nodeType="afterGroup">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nodeType="afterGroup">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nodeType="afterGroup">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nodeType="afterGroup">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nodeType="afterGroup">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nodeType="afterGroup">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nodeType="afterGroup">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nodeType="afterGroup">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nodeType="afterGroup">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nodeType="afterGroup">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nodeType="afterGroup">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nodeType="afterGroup">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nodeType="afterGroup">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nodeType="afterGroup">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nodeType="afterGroup">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nodeType="afterGroup">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nodeType="afterGroup">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nodeType="afterGroup">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nodeType="afterGroup">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nodeType="afterGroup">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3" cstate="print">
              <a:extLst>
                <a:ext uri="{28A0092B-C50C-407E-A947-70E740481C1C}">
                  <a14:useLocalDpi xmlns:a14="http://schemas.microsoft.com/office/drawing/2010/main" xmlns="" val="0"/>
                </a:ext>
              </a:extLst>
            </a:blip>
            <a:srcRect/>
            <a:stretch>
              <a:fillRect l="-69" r="-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a:grpSpLocks/>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01</a:t>
              </a:r>
              <a:endParaRPr lang="zh-CN" altLang="en-US" sz="1828">
                <a:solidFill>
                  <a:schemeClr val="bg1"/>
                </a:solidFill>
              </a:endParaRPr>
            </a:p>
          </p:txBody>
        </p:sp>
      </p:grpSp>
      <p:grpSp>
        <p:nvGrpSpPr>
          <p:cNvPr id="27" name="组合 30"/>
          <p:cNvGrpSpPr>
            <a:grpSpLocks/>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dirty="0">
                  <a:solidFill>
                    <a:schemeClr val="bg1"/>
                  </a:solidFill>
                  <a:latin typeface="Helvetica" panose="020B0604020202020204" pitchFamily="34" charset="0"/>
                </a:rPr>
                <a:t>02</a:t>
              </a:r>
              <a:endParaRPr lang="zh-CN" altLang="en-US" sz="1828" dirty="0">
                <a:solidFill>
                  <a:schemeClr val="bg1"/>
                </a:solidFill>
              </a:endParaRPr>
            </a:p>
          </p:txBody>
        </p:sp>
      </p:grpSp>
      <p:grpSp>
        <p:nvGrpSpPr>
          <p:cNvPr id="28" name="组合 31"/>
          <p:cNvGrpSpPr>
            <a:grpSpLocks/>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03</a:t>
              </a:r>
              <a:endParaRPr lang="zh-CN" altLang="en-US" sz="1828">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2" name="文本框 21"/>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60398052"/>
      </p:ext>
    </p:extLst>
  </p:cSld>
  <p:clrMapOvr>
    <a:masterClrMapping/>
  </p:clrMapOvr>
  <mc:AlternateContent xmlns:mc="http://schemas.openxmlformats.org/markup-compatibility/2006">
    <mc:Choice xmlns:p14="http://schemas.microsoft.com/office/powerpoint/2010/main" xmlns=""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a:spLocks/>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a:spLocks/>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a:spLocks/>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a:spLocks/>
          </p:cNvSpPr>
          <p:nvPr/>
        </p:nvSpPr>
        <p:spPr>
          <a:xfrm>
            <a:off x="5116159"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a:spLocks/>
            </p:cNvSpPr>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a:spLocks/>
            </p:cNvSpPr>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a:spLocks/>
            </p:cNvSpPr>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a:spLocks/>
            </p:cNvSpPr>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685522" y="3881414"/>
            <a:ext cx="2029866" cy="756218"/>
            <a:chOff x="3379735" y="2368508"/>
            <a:chExt cx="2109071" cy="825678"/>
          </a:xfrm>
        </p:grpSpPr>
        <p:sp>
          <p:nvSpPr>
            <p:cNvPr id="37" name="Content Placeholder 2"/>
            <p:cNvSpPr txBox="1">
              <a:spLocks/>
            </p:cNvSpPr>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25"/>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7" name="文本框 26"/>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1113841635"/>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99"/>
            <a:ext cx="12858044" cy="7232253"/>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Freeform 10"/>
          <p:cNvSpPr>
            <a:spLocks/>
          </p:cNvSpPr>
          <p:nvPr/>
        </p:nvSpPr>
        <p:spPr bwMode="auto">
          <a:xfrm flipH="1">
            <a:off x="353" y="200"/>
            <a:ext cx="4495553" cy="7232253"/>
          </a:xfrm>
          <a:custGeom>
            <a:avLst/>
            <a:gdLst>
              <a:gd name="T0" fmla="*/ 354 w 2330"/>
              <a:gd name="T1" fmla="*/ 0 h 3224"/>
              <a:gd name="T2" fmla="*/ 2330 w 2330"/>
              <a:gd name="T3" fmla="*/ 0 h 3224"/>
              <a:gd name="T4" fmla="*/ 2330 w 2330"/>
              <a:gd name="T5" fmla="*/ 3224 h 3224"/>
              <a:gd name="T6" fmla="*/ 366 w 2330"/>
              <a:gd name="T7" fmla="*/ 3224 h 3224"/>
              <a:gd name="T8" fmla="*/ 292 w 2330"/>
              <a:gd name="T9" fmla="*/ 3058 h 3224"/>
              <a:gd name="T10" fmla="*/ 226 w 2330"/>
              <a:gd name="T11" fmla="*/ 2886 h 3224"/>
              <a:gd name="T12" fmla="*/ 166 w 2330"/>
              <a:gd name="T13" fmla="*/ 2713 h 3224"/>
              <a:gd name="T14" fmla="*/ 117 w 2330"/>
              <a:gd name="T15" fmla="*/ 2534 h 3224"/>
              <a:gd name="T16" fmla="*/ 75 w 2330"/>
              <a:gd name="T17" fmla="*/ 2354 h 3224"/>
              <a:gd name="T18" fmla="*/ 42 w 2330"/>
              <a:gd name="T19" fmla="*/ 2168 h 3224"/>
              <a:gd name="T20" fmla="*/ 19 w 2330"/>
              <a:gd name="T21" fmla="*/ 1981 h 3224"/>
              <a:gd name="T22" fmla="*/ 5 w 2330"/>
              <a:gd name="T23" fmla="*/ 1792 h 3224"/>
              <a:gd name="T24" fmla="*/ 0 w 2330"/>
              <a:gd name="T25" fmla="*/ 1599 h 3224"/>
              <a:gd name="T26" fmla="*/ 5 w 2330"/>
              <a:gd name="T27" fmla="*/ 1410 h 3224"/>
              <a:gd name="T28" fmla="*/ 19 w 2330"/>
              <a:gd name="T29" fmla="*/ 1223 h 3224"/>
              <a:gd name="T30" fmla="*/ 42 w 2330"/>
              <a:gd name="T31" fmla="*/ 1039 h 3224"/>
              <a:gd name="T32" fmla="*/ 73 w 2330"/>
              <a:gd name="T33" fmla="*/ 857 h 3224"/>
              <a:gd name="T34" fmla="*/ 112 w 2330"/>
              <a:gd name="T35" fmla="*/ 679 h 3224"/>
              <a:gd name="T36" fmla="*/ 161 w 2330"/>
              <a:gd name="T37" fmla="*/ 504 h 3224"/>
              <a:gd name="T38" fmla="*/ 217 w 2330"/>
              <a:gd name="T39" fmla="*/ 332 h 3224"/>
              <a:gd name="T40" fmla="*/ 282 w 2330"/>
              <a:gd name="T41" fmla="*/ 162 h 3224"/>
              <a:gd name="T42" fmla="*/ 354 w 2330"/>
              <a:gd name="T43"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0" h="3224">
                <a:moveTo>
                  <a:pt x="354" y="0"/>
                </a:moveTo>
                <a:lnTo>
                  <a:pt x="2330" y="0"/>
                </a:lnTo>
                <a:lnTo>
                  <a:pt x="2330" y="3224"/>
                </a:lnTo>
                <a:lnTo>
                  <a:pt x="366" y="3224"/>
                </a:lnTo>
                <a:lnTo>
                  <a:pt x="292" y="3058"/>
                </a:lnTo>
                <a:lnTo>
                  <a:pt x="226" y="2886"/>
                </a:lnTo>
                <a:lnTo>
                  <a:pt x="166" y="2713"/>
                </a:lnTo>
                <a:lnTo>
                  <a:pt x="117" y="2534"/>
                </a:lnTo>
                <a:lnTo>
                  <a:pt x="75" y="2354"/>
                </a:lnTo>
                <a:lnTo>
                  <a:pt x="42" y="2168"/>
                </a:lnTo>
                <a:lnTo>
                  <a:pt x="19" y="1981"/>
                </a:lnTo>
                <a:lnTo>
                  <a:pt x="5" y="1792"/>
                </a:lnTo>
                <a:lnTo>
                  <a:pt x="0" y="1599"/>
                </a:lnTo>
                <a:lnTo>
                  <a:pt x="5" y="1410"/>
                </a:lnTo>
                <a:lnTo>
                  <a:pt x="19" y="1223"/>
                </a:lnTo>
                <a:lnTo>
                  <a:pt x="42" y="1039"/>
                </a:lnTo>
                <a:lnTo>
                  <a:pt x="73" y="857"/>
                </a:lnTo>
                <a:lnTo>
                  <a:pt x="112" y="679"/>
                </a:lnTo>
                <a:lnTo>
                  <a:pt x="161" y="504"/>
                </a:lnTo>
                <a:lnTo>
                  <a:pt x="217" y="332"/>
                </a:lnTo>
                <a:lnTo>
                  <a:pt x="282" y="162"/>
                </a:lnTo>
                <a:lnTo>
                  <a:pt x="354" y="0"/>
                </a:lnTo>
                <a:close/>
              </a:path>
            </a:pathLst>
          </a:custGeom>
          <a:solidFill>
            <a:srgbClr val="F2F2F2">
              <a:alpha val="80000"/>
            </a:srgb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8" name="Freeform 7"/>
          <p:cNvSpPr>
            <a:spLocks/>
          </p:cNvSpPr>
          <p:nvPr/>
        </p:nvSpPr>
        <p:spPr bwMode="auto">
          <a:xfrm flipH="1">
            <a:off x="3175708" y="200"/>
            <a:ext cx="1716545" cy="7232253"/>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chemeClr val="accent2">
              <a:lumMod val="75000"/>
            </a:scheme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9" name="Freeform 8"/>
          <p:cNvSpPr>
            <a:spLocks/>
          </p:cNvSpPr>
          <p:nvPr/>
        </p:nvSpPr>
        <p:spPr bwMode="auto">
          <a:xfrm flipH="1">
            <a:off x="3702502" y="200"/>
            <a:ext cx="1247787" cy="7232253"/>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chemeClr val="accent2"/>
          </a:solidFill>
          <a:ln w="0">
            <a:noFill/>
            <a:prstDash val="solid"/>
            <a:round/>
            <a:headEnd/>
            <a:tailEnd/>
          </a:ln>
          <a:effectLst>
            <a:outerShdw blurRad="190500" dist="101600" algn="l" rotWithShape="0">
              <a:prstClr val="black">
                <a:alpha val="40000"/>
              </a:prstClr>
            </a:outerShdw>
          </a:effectLst>
        </p:spPr>
        <p:txBody>
          <a:bodyPr vert="horz" wrap="square" lIns="128573" tIns="64286" rIns="128573" bIns="64286" numCol="1" anchor="t" anchorCtr="0" compatLnSpc="1">
            <a:prstTxWarp prst="textNoShape">
              <a:avLst/>
            </a:prstTxWarp>
          </a:bodyPr>
          <a:lstStyle/>
          <a:p>
            <a:endParaRPr lang="zh-CN" altLang="en-US" sz="2000"/>
          </a:p>
        </p:txBody>
      </p:sp>
      <p:sp>
        <p:nvSpPr>
          <p:cNvPr id="7" name="TextBox 48"/>
          <p:cNvSpPr txBox="1"/>
          <p:nvPr/>
        </p:nvSpPr>
        <p:spPr>
          <a:xfrm>
            <a:off x="5997352" y="3308548"/>
            <a:ext cx="4320242" cy="615553"/>
          </a:xfrm>
          <a:prstGeom prst="rect">
            <a:avLst/>
          </a:prstGeom>
          <a:noFill/>
        </p:spPr>
        <p:txBody>
          <a:bodyPr wrap="square" lIns="0" tIns="0" rIns="0" bIns="0" rtlCol="0">
            <a:spAutoFit/>
          </a:bodyPr>
          <a:lstStyle/>
          <a:p>
            <a:pPr marL="0" lvl="1" indent="0"/>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259"/>
          <p:cNvSpPr>
            <a:spLocks noChangeArrowheads="1"/>
          </p:cNvSpPr>
          <p:nvPr/>
        </p:nvSpPr>
        <p:spPr bwMode="auto">
          <a:xfrm>
            <a:off x="1227660" y="2371193"/>
            <a:ext cx="2963463" cy="3154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899" cap="all" spc="300" dirty="0" smtClean="0">
                <a:solidFill>
                  <a:schemeClr val="accent2"/>
                </a:solidFill>
                <a:latin typeface="Impact" panose="020B0806030902050204" pitchFamily="34" charset="0"/>
                <a:cs typeface="Arial" panose="020B0604020202020204" pitchFamily="34" charset="0"/>
                <a:sym typeface="Arial" panose="020B0604020202020204" pitchFamily="34" charset="0"/>
              </a:rPr>
              <a:t>03</a:t>
            </a:r>
            <a:endParaRPr lang="zh-CN" altLang="en-US" sz="19899" cap="all" spc="300" dirty="0">
              <a:solidFill>
                <a:schemeClr val="accent2"/>
              </a:solidFill>
              <a:latin typeface="Impact" panose="020B0806030902050204" pitchFamily="34" charset="0"/>
              <a:cs typeface="Arial" panose="020B0604020202020204" pitchFamily="34" charset="0"/>
              <a:sym typeface="Arial" panose="020B0604020202020204" pitchFamily="34" charset="0"/>
            </a:endParaRPr>
          </a:p>
        </p:txBody>
      </p:sp>
      <p:sp>
        <p:nvSpPr>
          <p:cNvPr id="10" name="TextBox 11"/>
          <p:cNvSpPr txBox="1"/>
          <p:nvPr/>
        </p:nvSpPr>
        <p:spPr>
          <a:xfrm>
            <a:off x="594340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83221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4340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783221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669296822"/>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1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extLst/>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extLst/>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extLst/>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extLst/>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3373240866"/>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grpSp>
      <p:sp>
        <p:nvSpPr>
          <p:cNvPr id="4" name="矩形 3"/>
          <p:cNvSpPr/>
          <p:nvPr/>
        </p:nvSpPr>
        <p:spPr>
          <a:xfrm>
            <a:off x="4845199" y="2140776"/>
            <a:ext cx="2880320" cy="3763657"/>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12" name="Group 32"/>
          <p:cNvGrpSpPr>
            <a:grpSpLocks/>
          </p:cNvGrpSpPr>
          <p:nvPr/>
        </p:nvGrpSpPr>
        <p:grpSpPr bwMode="auto">
          <a:xfrm>
            <a:off x="5043119" y="5116430"/>
            <a:ext cx="1073735" cy="2116220"/>
            <a:chOff x="0" y="0"/>
            <a:chExt cx="762745" cy="1504951"/>
          </a:xfrm>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solidFill>
              <a:srgbClr val="8DC9CC"/>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solidFill>
              <a:srgbClr val="FFF1ED"/>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sp>
        <p:nvSpPr>
          <p:cNvPr id="45" name="TextBox 15"/>
          <p:cNvSpPr txBox="1"/>
          <p:nvPr/>
        </p:nvSpPr>
        <p:spPr>
          <a:xfrm>
            <a:off x="1058098" y="32033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6" name="TextBox 16"/>
          <p:cNvSpPr txBox="1"/>
          <p:nvPr/>
        </p:nvSpPr>
        <p:spPr>
          <a:xfrm>
            <a:off x="1951825" y="28825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8" name="TextBox 16"/>
          <p:cNvSpPr txBox="1"/>
          <p:nvPr/>
        </p:nvSpPr>
        <p:spPr>
          <a:xfrm>
            <a:off x="9124845" y="28825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1058098" y="55655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0" name="TextBox 16"/>
          <p:cNvSpPr txBox="1"/>
          <p:nvPr/>
        </p:nvSpPr>
        <p:spPr>
          <a:xfrm>
            <a:off x="1951825" y="52447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2" name="TextBox 16"/>
          <p:cNvSpPr txBox="1"/>
          <p:nvPr/>
        </p:nvSpPr>
        <p:spPr>
          <a:xfrm>
            <a:off x="9124845" y="52447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1" name="文本框 40"/>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2194721675"/>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a:spLocks/>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a:spLocks/>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a:spLocks/>
          </p:cNvSpPr>
          <p:nvPr/>
        </p:nvSpPr>
        <p:spPr>
          <a:xfrm>
            <a:off x="6572145" y="2243255"/>
            <a:ext cx="4884557" cy="130189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亮亮图文旗舰店</a:t>
            </a: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https://liangliangtuwen.tmall.com</a:t>
            </a:r>
          </a:p>
          <a:p>
            <a:pPr algn="l">
              <a:lnSpc>
                <a:spcPct val="120000"/>
              </a:lnSpc>
            </a:pP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a:spLocks/>
          </p:cNvSpPr>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a:spLocks/>
          </p:cNvSpPr>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a:spLocks/>
          </p:cNvSpPr>
          <p:nvPr/>
        </p:nvSpPr>
        <p:spPr>
          <a:xfrm>
            <a:off x="70766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a:spLocks/>
          </p:cNvSpPr>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8" name="文本框 77"/>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895999083"/>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5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6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7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875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95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02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1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175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25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325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4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475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55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1625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框 65"/>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7" name="文本框 66"/>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35996146"/>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99"/>
            <a:ext cx="12858044" cy="7232253"/>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Freeform 10"/>
          <p:cNvSpPr>
            <a:spLocks/>
          </p:cNvSpPr>
          <p:nvPr/>
        </p:nvSpPr>
        <p:spPr bwMode="auto">
          <a:xfrm flipH="1">
            <a:off x="353" y="200"/>
            <a:ext cx="4495553" cy="7232253"/>
          </a:xfrm>
          <a:custGeom>
            <a:avLst/>
            <a:gdLst>
              <a:gd name="T0" fmla="*/ 354 w 2330"/>
              <a:gd name="T1" fmla="*/ 0 h 3224"/>
              <a:gd name="T2" fmla="*/ 2330 w 2330"/>
              <a:gd name="T3" fmla="*/ 0 h 3224"/>
              <a:gd name="T4" fmla="*/ 2330 w 2330"/>
              <a:gd name="T5" fmla="*/ 3224 h 3224"/>
              <a:gd name="T6" fmla="*/ 366 w 2330"/>
              <a:gd name="T7" fmla="*/ 3224 h 3224"/>
              <a:gd name="T8" fmla="*/ 292 w 2330"/>
              <a:gd name="T9" fmla="*/ 3058 h 3224"/>
              <a:gd name="T10" fmla="*/ 226 w 2330"/>
              <a:gd name="T11" fmla="*/ 2886 h 3224"/>
              <a:gd name="T12" fmla="*/ 166 w 2330"/>
              <a:gd name="T13" fmla="*/ 2713 h 3224"/>
              <a:gd name="T14" fmla="*/ 117 w 2330"/>
              <a:gd name="T15" fmla="*/ 2534 h 3224"/>
              <a:gd name="T16" fmla="*/ 75 w 2330"/>
              <a:gd name="T17" fmla="*/ 2354 h 3224"/>
              <a:gd name="T18" fmla="*/ 42 w 2330"/>
              <a:gd name="T19" fmla="*/ 2168 h 3224"/>
              <a:gd name="T20" fmla="*/ 19 w 2330"/>
              <a:gd name="T21" fmla="*/ 1981 h 3224"/>
              <a:gd name="T22" fmla="*/ 5 w 2330"/>
              <a:gd name="T23" fmla="*/ 1792 h 3224"/>
              <a:gd name="T24" fmla="*/ 0 w 2330"/>
              <a:gd name="T25" fmla="*/ 1599 h 3224"/>
              <a:gd name="T26" fmla="*/ 5 w 2330"/>
              <a:gd name="T27" fmla="*/ 1410 h 3224"/>
              <a:gd name="T28" fmla="*/ 19 w 2330"/>
              <a:gd name="T29" fmla="*/ 1223 h 3224"/>
              <a:gd name="T30" fmla="*/ 42 w 2330"/>
              <a:gd name="T31" fmla="*/ 1039 h 3224"/>
              <a:gd name="T32" fmla="*/ 73 w 2330"/>
              <a:gd name="T33" fmla="*/ 857 h 3224"/>
              <a:gd name="T34" fmla="*/ 112 w 2330"/>
              <a:gd name="T35" fmla="*/ 679 h 3224"/>
              <a:gd name="T36" fmla="*/ 161 w 2330"/>
              <a:gd name="T37" fmla="*/ 504 h 3224"/>
              <a:gd name="T38" fmla="*/ 217 w 2330"/>
              <a:gd name="T39" fmla="*/ 332 h 3224"/>
              <a:gd name="T40" fmla="*/ 282 w 2330"/>
              <a:gd name="T41" fmla="*/ 162 h 3224"/>
              <a:gd name="T42" fmla="*/ 354 w 2330"/>
              <a:gd name="T43"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0" h="3224">
                <a:moveTo>
                  <a:pt x="354" y="0"/>
                </a:moveTo>
                <a:lnTo>
                  <a:pt x="2330" y="0"/>
                </a:lnTo>
                <a:lnTo>
                  <a:pt x="2330" y="3224"/>
                </a:lnTo>
                <a:lnTo>
                  <a:pt x="366" y="3224"/>
                </a:lnTo>
                <a:lnTo>
                  <a:pt x="292" y="3058"/>
                </a:lnTo>
                <a:lnTo>
                  <a:pt x="226" y="2886"/>
                </a:lnTo>
                <a:lnTo>
                  <a:pt x="166" y="2713"/>
                </a:lnTo>
                <a:lnTo>
                  <a:pt x="117" y="2534"/>
                </a:lnTo>
                <a:lnTo>
                  <a:pt x="75" y="2354"/>
                </a:lnTo>
                <a:lnTo>
                  <a:pt x="42" y="2168"/>
                </a:lnTo>
                <a:lnTo>
                  <a:pt x="19" y="1981"/>
                </a:lnTo>
                <a:lnTo>
                  <a:pt x="5" y="1792"/>
                </a:lnTo>
                <a:lnTo>
                  <a:pt x="0" y="1599"/>
                </a:lnTo>
                <a:lnTo>
                  <a:pt x="5" y="1410"/>
                </a:lnTo>
                <a:lnTo>
                  <a:pt x="19" y="1223"/>
                </a:lnTo>
                <a:lnTo>
                  <a:pt x="42" y="1039"/>
                </a:lnTo>
                <a:lnTo>
                  <a:pt x="73" y="857"/>
                </a:lnTo>
                <a:lnTo>
                  <a:pt x="112" y="679"/>
                </a:lnTo>
                <a:lnTo>
                  <a:pt x="161" y="504"/>
                </a:lnTo>
                <a:lnTo>
                  <a:pt x="217" y="332"/>
                </a:lnTo>
                <a:lnTo>
                  <a:pt x="282" y="162"/>
                </a:lnTo>
                <a:lnTo>
                  <a:pt x="354" y="0"/>
                </a:lnTo>
                <a:close/>
              </a:path>
            </a:pathLst>
          </a:custGeom>
          <a:solidFill>
            <a:srgbClr val="F2F2F2">
              <a:alpha val="80000"/>
            </a:srgb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8" name="Freeform 7"/>
          <p:cNvSpPr>
            <a:spLocks/>
          </p:cNvSpPr>
          <p:nvPr/>
        </p:nvSpPr>
        <p:spPr bwMode="auto">
          <a:xfrm flipH="1">
            <a:off x="3175708" y="200"/>
            <a:ext cx="1716545" cy="7232253"/>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chemeClr val="accent2">
              <a:lumMod val="75000"/>
            </a:schemeClr>
          </a:solidFill>
          <a:ln w="0">
            <a:noFill/>
            <a:prstDash val="solid"/>
            <a:round/>
            <a:headEnd/>
            <a:tailEnd/>
          </a:ln>
        </p:spPr>
        <p:txBody>
          <a:bodyPr vert="horz" wrap="square" lIns="128573" tIns="64286" rIns="128573" bIns="64286" numCol="1" anchor="t" anchorCtr="0" compatLnSpc="1">
            <a:prstTxWarp prst="textNoShape">
              <a:avLst/>
            </a:prstTxWarp>
          </a:bodyPr>
          <a:lstStyle/>
          <a:p>
            <a:endParaRPr lang="zh-CN" altLang="en-US" sz="2000"/>
          </a:p>
        </p:txBody>
      </p:sp>
      <p:sp>
        <p:nvSpPr>
          <p:cNvPr id="19" name="Freeform 8"/>
          <p:cNvSpPr>
            <a:spLocks/>
          </p:cNvSpPr>
          <p:nvPr/>
        </p:nvSpPr>
        <p:spPr bwMode="auto">
          <a:xfrm flipH="1">
            <a:off x="3702502" y="200"/>
            <a:ext cx="1247787" cy="7232253"/>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chemeClr val="accent2"/>
          </a:solidFill>
          <a:ln w="0">
            <a:noFill/>
            <a:prstDash val="solid"/>
            <a:round/>
            <a:headEnd/>
            <a:tailEnd/>
          </a:ln>
          <a:effectLst>
            <a:outerShdw blurRad="190500" dist="101600" algn="l" rotWithShape="0">
              <a:prstClr val="black">
                <a:alpha val="40000"/>
              </a:prstClr>
            </a:outerShdw>
          </a:effectLst>
        </p:spPr>
        <p:txBody>
          <a:bodyPr vert="horz" wrap="square" lIns="128573" tIns="64286" rIns="128573" bIns="64286" numCol="1" anchor="t" anchorCtr="0" compatLnSpc="1">
            <a:prstTxWarp prst="textNoShape">
              <a:avLst/>
            </a:prstTxWarp>
          </a:bodyPr>
          <a:lstStyle/>
          <a:p>
            <a:endParaRPr lang="zh-CN" altLang="en-US" sz="2000"/>
          </a:p>
        </p:txBody>
      </p:sp>
      <p:sp>
        <p:nvSpPr>
          <p:cNvPr id="7" name="TextBox 48"/>
          <p:cNvSpPr txBox="1"/>
          <p:nvPr/>
        </p:nvSpPr>
        <p:spPr>
          <a:xfrm>
            <a:off x="5997352" y="3308548"/>
            <a:ext cx="4320242" cy="615553"/>
          </a:xfrm>
          <a:prstGeom prst="rect">
            <a:avLst/>
          </a:prstGeom>
          <a:noFill/>
        </p:spPr>
        <p:txBody>
          <a:bodyPr wrap="square" lIns="0" tIns="0" rIns="0" bIns="0" rtlCol="0">
            <a:spAutoFit/>
          </a:bodyPr>
          <a:lstStyle/>
          <a:p>
            <a:pPr marL="0" lvl="1" indent="0"/>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259"/>
          <p:cNvSpPr>
            <a:spLocks noChangeArrowheads="1"/>
          </p:cNvSpPr>
          <p:nvPr/>
        </p:nvSpPr>
        <p:spPr bwMode="auto">
          <a:xfrm>
            <a:off x="1227660" y="2371193"/>
            <a:ext cx="2963463" cy="3154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899" cap="all" spc="300" dirty="0" smtClean="0">
                <a:solidFill>
                  <a:schemeClr val="accent2"/>
                </a:solidFill>
                <a:latin typeface="Impact" panose="020B0806030902050204" pitchFamily="34" charset="0"/>
                <a:cs typeface="Arial" panose="020B0604020202020204" pitchFamily="34" charset="0"/>
                <a:sym typeface="Arial" panose="020B0604020202020204" pitchFamily="34" charset="0"/>
              </a:rPr>
              <a:t>04</a:t>
            </a:r>
            <a:endParaRPr lang="zh-CN" altLang="en-US" sz="19899" cap="all" spc="300" dirty="0">
              <a:solidFill>
                <a:schemeClr val="accent2"/>
              </a:solidFill>
              <a:latin typeface="Impact" panose="020B0806030902050204" pitchFamily="34" charset="0"/>
              <a:cs typeface="Arial" panose="020B0604020202020204" pitchFamily="34" charset="0"/>
              <a:sym typeface="Arial" panose="020B0604020202020204" pitchFamily="34" charset="0"/>
            </a:endParaRPr>
          </a:p>
        </p:txBody>
      </p:sp>
      <p:sp>
        <p:nvSpPr>
          <p:cNvPr id="10" name="TextBox 11"/>
          <p:cNvSpPr txBox="1"/>
          <p:nvPr/>
        </p:nvSpPr>
        <p:spPr>
          <a:xfrm>
            <a:off x="594340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832212" y="3966023"/>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4340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7832212" y="4276937"/>
            <a:ext cx="1837346" cy="307905"/>
          </a:xfrm>
          <a:prstGeom prst="rect">
            <a:avLst/>
          </a:prstGeom>
          <a:noFill/>
        </p:spPr>
        <p:txBody>
          <a:bodyPr wrap="square" rtlCol="0">
            <a:spAutoFit/>
          </a:bodyPr>
          <a:lstStyle/>
          <a:p>
            <a:pPr marL="171441" lvl="1" indent="-171441">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436665361"/>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1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5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2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par>
                              <p:cTn id="40" fill="hold">
                                <p:stCondLst>
                                  <p:cond delay="2170"/>
                                </p:stCondLst>
                                <p:childTnLst>
                                  <p:par>
                                    <p:cTn id="41" presetID="1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670"/>
                                </p:stCondLst>
                                <p:childTnLst>
                                  <p:par>
                                    <p:cTn id="46" presetID="1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ppt_x</p:attrName>
                                            </p:attrNameLst>
                                          </p:cBhvr>
                                          <p:tavLst>
                                            <p:tav tm="0">
                                              <p:val>
                                                <p:strVal val="#ppt_x-#ppt_w*1.125000"/>
                                              </p:val>
                                            </p:tav>
                                            <p:tav tm="100000">
                                              <p:val>
                                                <p:strVal val="#ppt_x"/>
                                              </p:val>
                                            </p:tav>
                                          </p:tavLst>
                                        </p:anim>
                                        <p:animEffect transition="in" filter="wipe(right)">
                                          <p:cBhvr>
                                            <p:cTn id="49" dur="500"/>
                                            <p:tgtEl>
                                              <p:spTgt spid="11"/>
                                            </p:tgtEl>
                                          </p:cBhvr>
                                        </p:animEffect>
                                      </p:childTnLst>
                                    </p:cTn>
                                  </p:par>
                                </p:childTnLst>
                              </p:cTn>
                            </p:par>
                            <p:par>
                              <p:cTn id="50" fill="hold">
                                <p:stCondLst>
                                  <p:cond delay="3170"/>
                                </p:stCondLst>
                                <p:childTnLst>
                                  <p:par>
                                    <p:cTn id="51" presetID="1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par>
                              <p:cTn id="55" fill="hold">
                                <p:stCondLst>
                                  <p:cond delay="3670"/>
                                </p:stCondLst>
                                <p:childTnLst>
                                  <p:par>
                                    <p:cTn id="56" presetID="1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ppt_x</p:attrName>
                                            </p:attrNameLst>
                                          </p:cBhvr>
                                          <p:tavLst>
                                            <p:tav tm="0">
                                              <p:val>
                                                <p:strVal val="#ppt_x-#ppt_w*1.125000"/>
                                              </p:val>
                                            </p:tav>
                                            <p:tav tm="100000">
                                              <p:val>
                                                <p:strVal val="#ppt_x"/>
                                              </p:val>
                                            </p:tav>
                                          </p:tavLst>
                                        </p:anim>
                                        <p:animEffect transition="in" filter="wipe(right)">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7" grpId="0"/>
          <p:bldP spid="7" grpId="1"/>
          <p:bldP spid="9" grpId="0"/>
          <p:bldP spid="9" grpId="1"/>
          <p:bldP spid="10" grpId="0"/>
          <p:bldP spid="11" grpId="0"/>
          <p:bldP spid="12" grpId="0"/>
          <p:bldP spid="1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80950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6" name="矩形 35"/>
          <p:cNvSpPr/>
          <p:nvPr/>
        </p:nvSpPr>
        <p:spPr>
          <a:xfrm>
            <a:off x="8730251" y="163861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20" name="矩形 19"/>
          <p:cNvSpPr/>
          <p:nvPr/>
        </p:nvSpPr>
        <p:spPr>
          <a:xfrm>
            <a:off x="8729863" y="1638617"/>
            <a:ext cx="2502984" cy="2588885"/>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
          <p:cNvSpPr/>
          <p:nvPr/>
        </p:nvSpPr>
        <p:spPr>
          <a:xfrm rot="765310">
            <a:off x="4827441" y="1429770"/>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4" name="矩形 33"/>
          <p:cNvSpPr/>
          <p:nvPr/>
        </p:nvSpPr>
        <p:spPr>
          <a:xfrm>
            <a:off x="5102279" y="1621554"/>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19" name="矩形 18"/>
          <p:cNvSpPr/>
          <p:nvPr/>
        </p:nvSpPr>
        <p:spPr>
          <a:xfrm>
            <a:off x="5092142" y="1606675"/>
            <a:ext cx="2502984" cy="2620828"/>
          </a:xfrm>
          <a:prstGeom prst="rect">
            <a:avLst/>
          </a:prstGeom>
          <a:blipFill dpi="0" rotWithShape="1">
            <a:blip r:embed="rId4" cstate="print">
              <a:extLst>
                <a:ext uri="{28A0092B-C50C-407E-A947-70E740481C1C}">
                  <a14:useLocalDpi xmlns:a14="http://schemas.microsoft.com/office/drawing/2010/main" xmlns="" val="0"/>
                </a:ext>
              </a:extLst>
            </a:blip>
            <a:srcRect/>
            <a:stretch>
              <a:fillRect l="-27" r="-2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1"/>
          <p:cNvSpPr/>
          <p:nvPr/>
        </p:nvSpPr>
        <p:spPr>
          <a:xfrm rot="1321971">
            <a:off x="1573547" y="133628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2" name="矩形 31"/>
          <p:cNvSpPr/>
          <p:nvPr/>
        </p:nvSpPr>
        <p:spPr>
          <a:xfrm>
            <a:off x="1434542" y="1621554"/>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41" name="矩形 40"/>
          <p:cNvSpPr/>
          <p:nvPr/>
        </p:nvSpPr>
        <p:spPr>
          <a:xfrm>
            <a:off x="1941896"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grpSp>
        <p:nvGrpSpPr>
          <p:cNvPr id="16" name="组合 19"/>
          <p:cNvGrpSpPr>
            <a:grpSpLocks/>
          </p:cNvGrpSpPr>
          <p:nvPr/>
        </p:nvGrpSpPr>
        <p:grpSpPr bwMode="auto">
          <a:xfrm>
            <a:off x="1704651" y="5021248"/>
            <a:ext cx="9319618" cy="1650840"/>
            <a:chOff x="1160463" y="2796138"/>
            <a:chExt cx="9421420" cy="1173798"/>
          </a:xfrm>
        </p:grpSpPr>
        <p:sp>
          <p:nvSpPr>
            <p:cNvPr id="17" name="Text Box 11"/>
            <p:cNvSpPr txBox="1">
              <a:spLocks noChangeArrowheads="1"/>
            </p:cNvSpPr>
            <p:nvPr/>
          </p:nvSpPr>
          <p:spPr bwMode="auto">
            <a:xfrm>
              <a:off x="1160463" y="2796138"/>
              <a:ext cx="1833524" cy="325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itchFamily="34" charset="-122"/>
                <a:sym typeface="Arial" panose="020B0604020202020204" pitchFamily="34" charset="0"/>
              </a:endParaRPr>
            </a:p>
          </p:txBody>
        </p:sp>
        <p:sp>
          <p:nvSpPr>
            <p:cNvPr id="18" name="矩形 18"/>
            <p:cNvSpPr>
              <a:spLocks noChangeArrowheads="1"/>
            </p:cNvSpPr>
            <p:nvPr/>
          </p:nvSpPr>
          <p:spPr bwMode="auto">
            <a:xfrm>
              <a:off x="1160463" y="3132696"/>
              <a:ext cx="9421420" cy="837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的 文</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。亮亮图文旗舰店</a:t>
              </a:r>
            </a:p>
            <a:p>
              <a:pPr algn="just">
                <a:lnSpc>
                  <a:spcPct val="15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https://liangliangtuwen.tmall.com</a:t>
              </a:r>
            </a:p>
            <a:p>
              <a:pPr algn="just">
                <a:lnSpc>
                  <a:spcPct val="150000"/>
                </a:lnSpc>
                <a:spcBef>
                  <a:spcPts val="0"/>
                </a:spcBef>
                <a:spcAft>
                  <a:spcPts val="0"/>
                </a:spcAft>
              </a:pP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1552"/>
            <a:ext cx="2502984" cy="2620828"/>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629314"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4" name="矩形 23"/>
          <p:cNvSpPr/>
          <p:nvPr/>
        </p:nvSpPr>
        <p:spPr>
          <a:xfrm>
            <a:off x="9217340"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135608775"/>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4831267" y="2391054"/>
          <a:ext cx="1543470" cy="284741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950577"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01</a:t>
            </a:r>
          </a:p>
        </p:txBody>
      </p:sp>
      <p:graphicFrame>
        <p:nvGraphicFramePr>
          <p:cNvPr id="7" name="Chart 6"/>
          <p:cNvGraphicFramePr/>
          <p:nvPr>
            <p:extLst/>
          </p:nvPr>
        </p:nvGraphicFramePr>
        <p:xfrm>
          <a:off x="6507814" y="2391054"/>
          <a:ext cx="1543470" cy="284741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6627125"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02</a:t>
            </a:r>
          </a:p>
        </p:txBody>
      </p:sp>
      <p:graphicFrame>
        <p:nvGraphicFramePr>
          <p:cNvPr id="9" name="Chart 8"/>
          <p:cNvGraphicFramePr/>
          <p:nvPr>
            <p:extLst/>
          </p:nvPr>
        </p:nvGraphicFramePr>
        <p:xfrm>
          <a:off x="8173768" y="2391054"/>
          <a:ext cx="1543470" cy="2847419"/>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8293079"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03</a:t>
            </a:r>
          </a:p>
        </p:txBody>
      </p:sp>
      <p:graphicFrame>
        <p:nvGraphicFramePr>
          <p:cNvPr id="11" name="Chart 10"/>
          <p:cNvGraphicFramePr/>
          <p:nvPr>
            <p:extLst/>
          </p:nvPr>
        </p:nvGraphicFramePr>
        <p:xfrm>
          <a:off x="9844981" y="2391054"/>
          <a:ext cx="1543470" cy="2847419"/>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p:cNvSpPr txBox="1"/>
          <p:nvPr/>
        </p:nvSpPr>
        <p:spPr>
          <a:xfrm>
            <a:off x="9964293"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04</a:t>
            </a:r>
          </a:p>
        </p:txBody>
      </p:sp>
      <p:grpSp>
        <p:nvGrpSpPr>
          <p:cNvPr id="13" name="Group 12"/>
          <p:cNvGrpSpPr/>
          <p:nvPr/>
        </p:nvGrpSpPr>
        <p:grpSpPr>
          <a:xfrm>
            <a:off x="1677212" y="2704858"/>
            <a:ext cx="2938673" cy="2875333"/>
            <a:chOff x="1023776" y="1932475"/>
            <a:chExt cx="2781691" cy="3139435"/>
          </a:xfrm>
        </p:grpSpPr>
        <p:sp>
          <p:nvSpPr>
            <p:cNvPr id="14" name="Text Placeholder 32"/>
            <p:cNvSpPr txBox="1">
              <a:spLocks/>
            </p:cNvSpPr>
            <p:nvPr/>
          </p:nvSpPr>
          <p:spPr>
            <a:xfrm>
              <a:off x="1023776" y="3879576"/>
              <a:ext cx="2781691" cy="119233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亮亮图文旗舰店</a:t>
              </a:r>
            </a:p>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https://liangliangtuwen.tmall.com</a:t>
              </a:r>
            </a:p>
            <a:p>
              <a:pPr marL="0" indent="0">
                <a:lnSpc>
                  <a:spcPct val="120000"/>
                </a:lnSpc>
                <a:buNone/>
              </a:pP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a:spLocks/>
            </p:cNvSpPr>
            <p:nvPr/>
          </p:nvSpPr>
          <p:spPr>
            <a:xfrm>
              <a:off x="1023778" y="2329688"/>
              <a:ext cx="2781689"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023777" y="1932475"/>
              <a:ext cx="2420840" cy="362930"/>
            </a:xfrm>
            <a:prstGeom prst="rect">
              <a:avLst/>
            </a:prstGeom>
            <a:noFill/>
          </p:spPr>
          <p:txBody>
            <a:bodyPr wrap="square" lIns="0" tIns="0" rIns="0" bIns="0" rtlCol="0">
              <a:spAutoFit/>
            </a:bodyPr>
            <a:lstStyle/>
            <a:p>
              <a:pPr>
                <a:lnSpc>
                  <a:spcPct val="120000"/>
                </a:lnSpc>
              </a:pPr>
              <a:r>
                <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8" name="文本框 17"/>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3069107964"/>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7" grpId="0">
        <p:bldAsOne/>
      </p:bldGraphic>
      <p:bldP spid="8" grpId="0"/>
      <p:bldGraphic spid="9" grpId="0">
        <p:bldAsOne/>
      </p:bldGraphic>
      <p:bldP spid="10" grpId="0"/>
      <p:bldGraphic spid="11" grpId="0">
        <p:bldAsOne/>
      </p:bldGraphic>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nvPr>
        </p:nvGraphicFramePr>
        <p:xfrm>
          <a:off x="1825773" y="2225084"/>
          <a:ext cx="2387606" cy="2388351"/>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a:spLocks/>
          </p:cNvSpPr>
          <p:nvPr/>
        </p:nvSpPr>
        <p:spPr bwMode="auto">
          <a:xfrm>
            <a:off x="2236143" y="2673506"/>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a:spLocks/>
          </p:cNvSpPr>
          <p:nvPr/>
        </p:nvSpPr>
        <p:spPr bwMode="auto">
          <a:xfrm>
            <a:off x="2109300"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a:spLocks/>
          </p:cNvSpPr>
          <p:nvPr/>
        </p:nvSpPr>
        <p:spPr bwMode="auto">
          <a:xfrm>
            <a:off x="2109300" y="4958891"/>
            <a:ext cx="1780259" cy="10779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亮亮图文旗舰店</a:t>
            </a:r>
          </a:p>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https://liangliangtuwen.tmall.com</a:t>
            </a:r>
          </a:p>
          <a:p>
            <a:pPr eaLnBrk="1">
              <a:lnSpc>
                <a:spcPct val="120000"/>
              </a:lnSpc>
              <a:spcBef>
                <a:spcPts val="799"/>
              </a:spcBef>
            </a:pP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extLst/>
          </p:nvPr>
        </p:nvGraphicFramePr>
        <p:xfrm>
          <a:off x="4158913" y="2256421"/>
          <a:ext cx="2356269" cy="2356269"/>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a:spLocks/>
          </p:cNvSpPr>
          <p:nvPr/>
        </p:nvSpPr>
        <p:spPr bwMode="auto">
          <a:xfrm>
            <a:off x="4573758" y="2680221"/>
            <a:ext cx="1526576" cy="1527321"/>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a:spLocks/>
          </p:cNvSpPr>
          <p:nvPr/>
        </p:nvSpPr>
        <p:spPr bwMode="auto">
          <a:xfrm>
            <a:off x="4446916"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a:spLocks/>
          </p:cNvSpPr>
          <p:nvPr/>
        </p:nvSpPr>
        <p:spPr bwMode="auto">
          <a:xfrm>
            <a:off x="4446916"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extLst/>
          </p:nvPr>
        </p:nvGraphicFramePr>
        <p:xfrm>
          <a:off x="6423406" y="2254927"/>
          <a:ext cx="2359254" cy="2359254"/>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a:spLocks/>
          </p:cNvSpPr>
          <p:nvPr/>
        </p:nvSpPr>
        <p:spPr bwMode="auto">
          <a:xfrm>
            <a:off x="6839000" y="2680221"/>
            <a:ext cx="1527321" cy="1527321"/>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a:spLocks/>
          </p:cNvSpPr>
          <p:nvPr/>
        </p:nvSpPr>
        <p:spPr bwMode="auto">
          <a:xfrm>
            <a:off x="6712903"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a:spLocks/>
          </p:cNvSpPr>
          <p:nvPr/>
        </p:nvSpPr>
        <p:spPr bwMode="auto">
          <a:xfrm>
            <a:off x="6712903"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extLst/>
          </p:nvPr>
        </p:nvGraphicFramePr>
        <p:xfrm>
          <a:off x="8645372" y="2222098"/>
          <a:ext cx="2424913" cy="2424913"/>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a:spLocks/>
          </p:cNvSpPr>
          <p:nvPr/>
        </p:nvSpPr>
        <p:spPr bwMode="auto">
          <a:xfrm>
            <a:off x="9094541" y="2663060"/>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a:spLocks/>
          </p:cNvSpPr>
          <p:nvPr/>
        </p:nvSpPr>
        <p:spPr bwMode="auto">
          <a:xfrm>
            <a:off x="8967698"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a:spLocks/>
          </p:cNvSpPr>
          <p:nvPr/>
        </p:nvSpPr>
        <p:spPr bwMode="auto">
          <a:xfrm>
            <a:off x="8967698"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533" name="Group 21"/>
          <p:cNvGrpSpPr>
            <a:grpSpLocks/>
          </p:cNvGrpSpPr>
          <p:nvPr/>
        </p:nvGrpSpPr>
        <p:grpSpPr bwMode="auto">
          <a:xfrm>
            <a:off x="2753209" y="3197286"/>
            <a:ext cx="7353826" cy="459614"/>
            <a:chOff x="0" y="-1"/>
            <a:chExt cx="15646569" cy="977781"/>
          </a:xfrm>
        </p:grpSpPr>
        <p:sp>
          <p:nvSpPr>
            <p:cNvPr id="64534" name="AutoShape 22"/>
            <p:cNvSpPr>
              <a:spLocks/>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a:spLocks/>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a:spLocks/>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a:spLocks/>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4" name="文本框 23"/>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xmlns="" val="3778462049"/>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200"/>
                            </p:stCondLst>
                            <p:childTnLst>
                              <p:par>
                                <p:cTn id="65" presetID="2" presetClass="entr" presetSubtype="4" fill="hold" nodeType="afterEffect">
                                  <p:stCondLst>
                                    <p:cond delay="0"/>
                                  </p:stCondLst>
                                  <p:childTnLst>
                                    <p:set>
                                      <p:cBhvr>
                                        <p:cTn id="66" dur="1" fill="hold">
                                          <p:stCondLst>
                                            <p:cond delay="0"/>
                                          </p:stCondLst>
                                        </p:cTn>
                                        <p:tgtEl>
                                          <p:spTgt spid="64533"/>
                                        </p:tgtEl>
                                        <p:attrNameLst>
                                          <p:attrName>style.visibility</p:attrName>
                                        </p:attrNameLst>
                                      </p:cBhvr>
                                      <p:to>
                                        <p:strVal val="visible"/>
                                      </p:to>
                                    </p:set>
                                    <p:anim calcmode="lin" valueType="num">
                                      <p:cBhvr additive="base">
                                        <p:cTn id="67" dur="500" fill="hold"/>
                                        <p:tgtEl>
                                          <p:spTgt spid="64533"/>
                                        </p:tgtEl>
                                        <p:attrNameLst>
                                          <p:attrName>ppt_x</p:attrName>
                                        </p:attrNameLst>
                                      </p:cBhvr>
                                      <p:tavLst>
                                        <p:tav tm="0">
                                          <p:val>
                                            <p:strVal val="#ppt_x"/>
                                          </p:val>
                                        </p:tav>
                                        <p:tav tm="100000">
                                          <p:val>
                                            <p:strVal val="#ppt_x"/>
                                          </p:val>
                                        </p:tav>
                                      </p:tavLst>
                                    </p:anim>
                                    <p:anim calcmode="lin" valueType="num">
                                      <p:cBhvr additive="base">
                                        <p:cTn id="68" dur="500" fill="hold"/>
                                        <p:tgtEl>
                                          <p:spTgt spid="64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76" y="1789"/>
            <a:ext cx="12852402" cy="7229078"/>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9"/>
          <p:cNvSpPr>
            <a:spLocks noChangeArrowheads="1"/>
          </p:cNvSpPr>
          <p:nvPr/>
        </p:nvSpPr>
        <p:spPr bwMode="auto">
          <a:xfrm>
            <a:off x="2666513" y="5136898"/>
            <a:ext cx="7525724"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400" cap="all" dirty="0" smtClean="0">
                <a:solidFill>
                  <a:schemeClr val="accent2"/>
                </a:solidFill>
                <a:latin typeface="方正正准黑简体" panose="02000000000000000000" pitchFamily="2" charset="-122"/>
                <a:ea typeface="方正正准黑简体" panose="02000000000000000000" pitchFamily="2" charset="-122"/>
                <a:cs typeface="Arial" panose="020B0604020202020204" pitchFamily="34" charset="0"/>
              </a:rPr>
              <a:t>感谢聆听 批评指导</a:t>
            </a:r>
            <a:endParaRPr lang="zh-CN" altLang="en-US" sz="5400" cap="all" dirty="0">
              <a:solidFill>
                <a:schemeClr val="accent2"/>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3153012" y="5915979"/>
            <a:ext cx="65527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00" dirty="0" smtClean="0">
                <a:solidFill>
                  <a:schemeClr val="accent2"/>
                </a:solidFill>
                <a:latin typeface="Arial" panose="020B0604020202020204" pitchFamily="34" charset="0"/>
                <a:cs typeface="Arial" panose="020B0604020202020204" pitchFamily="34" charset="0"/>
              </a:rPr>
              <a:t>THE TRAFFIC SAFETY PROPAGANDA POWERPOINT TEMPLATE</a:t>
            </a:r>
            <a:endParaRPr lang="zh-CN" altLang="en-US" sz="1600" dirty="0">
              <a:solidFill>
                <a:schemeClr val="accent2"/>
              </a:solidFill>
              <a:latin typeface="Arial" panose="020B0604020202020204" pitchFamily="34" charset="0"/>
              <a:cs typeface="Arial" panose="020B0604020202020204" pitchFamily="34" charset="0"/>
            </a:endParaRPr>
          </a:p>
        </p:txBody>
      </p:sp>
      <p:sp>
        <p:nvSpPr>
          <p:cNvPr id="8" name="矩形 259"/>
          <p:cNvSpPr>
            <a:spLocks noChangeArrowheads="1"/>
          </p:cNvSpPr>
          <p:nvPr/>
        </p:nvSpPr>
        <p:spPr bwMode="auto">
          <a:xfrm>
            <a:off x="4143968" y="6448839"/>
            <a:ext cx="4570814" cy="338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适用于述职报告</a:t>
            </a: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个人简介</a:t>
            </a: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工作总结</a:t>
            </a:r>
            <a:r>
              <a:rPr lang="en-US" altLang="zh-CN" sz="1600" cap="all" dirty="0">
                <a:solidFill>
                  <a:schemeClr val="accent2"/>
                </a:solidFill>
                <a:cs typeface="Arial" panose="020B0604020202020204" pitchFamily="34" charset="0"/>
              </a:rPr>
              <a:t>|</a:t>
            </a:r>
            <a:r>
              <a:rPr lang="zh-CN" altLang="en-US" sz="1600" cap="all" dirty="0">
                <a:solidFill>
                  <a:schemeClr val="accent2"/>
                </a:solidFill>
                <a:cs typeface="Arial" panose="020B0604020202020204" pitchFamily="34" charset="0"/>
              </a:rPr>
              <a:t>会议报告等</a:t>
            </a:r>
            <a:r>
              <a:rPr lang="en-US" altLang="zh-CN" sz="1600" cap="all" dirty="0">
                <a:solidFill>
                  <a:schemeClr val="accent2"/>
                </a:solidFill>
                <a:cs typeface="Arial" panose="020B0604020202020204" pitchFamily="34" charset="0"/>
              </a:rPr>
              <a:t>|</a:t>
            </a:r>
            <a:endParaRPr lang="zh-CN" altLang="en-US" sz="1600" cap="all" dirty="0">
              <a:solidFill>
                <a:schemeClr val="accent2"/>
              </a:solidFill>
              <a:cs typeface="Arial" panose="020B0604020202020204" pitchFamily="34" charset="0"/>
            </a:endParaRPr>
          </a:p>
        </p:txBody>
      </p:sp>
    </p:spTree>
    <p:extLst>
      <p:ext uri="{BB962C8B-B14F-4D97-AF65-F5344CB8AC3E}">
        <p14:creationId xmlns:p14="http://schemas.microsoft.com/office/powerpoint/2010/main" xmlns="" val="2849583579"/>
      </p:ext>
    </p:extLst>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par>
                          <p:cTn id="16" fill="hold">
                            <p:stCondLst>
                              <p:cond delay="18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45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7"/>
                                        </p:tgtEl>
                                      </p:cBhvr>
                                    </p:animEffect>
                                    <p:animScale>
                                      <p:cBhvr>
                                        <p:cTn id="27" dur="250" autoRev="1" fill="hold"/>
                                        <p:tgtEl>
                                          <p:spTgt spid="7"/>
                                        </p:tgtEl>
                                      </p:cBhvr>
                                      <p:by x="105000" y="105000"/>
                                    </p:animScale>
                                  </p:childTnLst>
                                </p:cTn>
                              </p:par>
                            </p:childTnLst>
                          </p:cTn>
                        </p:par>
                        <p:par>
                          <p:cTn id="28" fill="hold">
                            <p:stCondLst>
                              <p:cond delay="5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childTnLst>
                          </p:cTn>
                        </p:par>
                        <p:par>
                          <p:cTn id="36" fill="hold">
                            <p:stCondLst>
                              <p:cond delay="67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BF2D179-6F60-42E7-9248-675896E3FAF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828.pptx"/>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_自定义设计方案">
  <a:themeElements>
    <a:clrScheme name="自定义 385">
      <a:dk1>
        <a:sysClr val="windowText" lastClr="000000"/>
      </a:dk1>
      <a:lt1>
        <a:sysClr val="window" lastClr="FFFFFF"/>
      </a:lt1>
      <a:dk2>
        <a:srgbClr val="44546A"/>
      </a:dk2>
      <a:lt2>
        <a:srgbClr val="E7E6E6"/>
      </a:lt2>
      <a:accent1>
        <a:srgbClr val="353535"/>
      </a:accent1>
      <a:accent2>
        <a:srgbClr val="00547E"/>
      </a:accent2>
      <a:accent3>
        <a:srgbClr val="353535"/>
      </a:accent3>
      <a:accent4>
        <a:srgbClr val="00547E"/>
      </a:accent4>
      <a:accent5>
        <a:srgbClr val="353535"/>
      </a:accent5>
      <a:accent6>
        <a:srgbClr val="00547E"/>
      </a:accent6>
      <a:hlink>
        <a:srgbClr val="353535"/>
      </a:hlink>
      <a:folHlink>
        <a:srgbClr val="00547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3427</Words>
  <Application>Microsoft Office PowerPoint</Application>
  <PresentationFormat>自定义</PresentationFormat>
  <Paragraphs>264</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1_自定义设计方案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bt828.pptx</dc:title>
  <dc:creator/>
  <cp:lastModifiedBy/>
  <cp:revision>1</cp:revision>
  <dcterms:created xsi:type="dcterms:W3CDTF">2016-10-17T14:00:15Z</dcterms:created>
  <dcterms:modified xsi:type="dcterms:W3CDTF">2017-07-24T12:49:24Z</dcterms:modified>
</cp:coreProperties>
</file>