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9144000" cy="5143500" type="screen16x9"/>
  <p:notesSz cx="6858000" cy="9144000"/>
  <p:custDataLst>
    <p:tags r:id="rId26"/>
  </p:custDataLst>
  <p:defaultTextStyle>
    <a:defPPr>
      <a:defRPr lang="zh-CN"/>
    </a:defPPr>
    <a:lvl1pPr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1pPr>
    <a:lvl2pPr marL="3429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2pPr>
    <a:lvl3pPr marL="6858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3pPr>
    <a:lvl4pPr marL="10287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4pPr>
    <a:lvl5pPr marL="13716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5pPr>
    <a:lvl6pPr marL="1714500" algn="l" defTabSz="685800" rtl="0" eaLnBrk="1" latinLnBrk="0" hangingPunct="1">
      <a:defRPr kern="1200">
        <a:solidFill>
          <a:schemeClr val="tx1"/>
        </a:solidFill>
        <a:latin typeface="微软雅黑" pitchFamily="34" charset="-122"/>
        <a:ea typeface="微软雅黑" pitchFamily="34" charset="-122"/>
        <a:cs typeface="+mn-cs"/>
      </a:defRPr>
    </a:lvl6pPr>
    <a:lvl7pPr marL="2057400" algn="l" defTabSz="685800" rtl="0" eaLnBrk="1" latinLnBrk="0" hangingPunct="1">
      <a:defRPr kern="1200">
        <a:solidFill>
          <a:schemeClr val="tx1"/>
        </a:solidFill>
        <a:latin typeface="微软雅黑" pitchFamily="34" charset="-122"/>
        <a:ea typeface="微软雅黑" pitchFamily="34" charset="-122"/>
        <a:cs typeface="+mn-cs"/>
      </a:defRPr>
    </a:lvl7pPr>
    <a:lvl8pPr marL="2400300" algn="l" defTabSz="685800" rtl="0" eaLnBrk="1" latinLnBrk="0" hangingPunct="1">
      <a:defRPr kern="1200">
        <a:solidFill>
          <a:schemeClr val="tx1"/>
        </a:solidFill>
        <a:latin typeface="微软雅黑" pitchFamily="34" charset="-122"/>
        <a:ea typeface="微软雅黑" pitchFamily="34" charset="-122"/>
        <a:cs typeface="+mn-cs"/>
      </a:defRPr>
    </a:lvl8pPr>
    <a:lvl9pPr marL="2743200" algn="l" defTabSz="685800" rtl="0" eaLnBrk="1" latinLnBrk="0" hangingPunct="1">
      <a:defRPr kern="1200">
        <a:solidFill>
          <a:schemeClr val="tx1"/>
        </a:solidFill>
        <a:latin typeface="微软雅黑" pitchFamily="34" charset="-122"/>
        <a:ea typeface="微软雅黑"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0" autoAdjust="0"/>
    <p:restoredTop sz="94660"/>
  </p:normalViewPr>
  <p:slideViewPr>
    <p:cSldViewPr snapToGrid="0">
      <p:cViewPr varScale="1">
        <p:scale>
          <a:sx n="115" d="100"/>
          <a:sy n="115" d="100"/>
        </p:scale>
        <p:origin x="666" y="96"/>
      </p:cViewPr>
      <p:guideLst>
        <p:guide orient="horz" pos="2160"/>
        <p:guide pos="3840"/>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EB1AE57-91D8-4108-8A5C-7B63D632B2B6}" type="datetimeFigureOut">
              <a:rPr lang="zh-CN" altLang="en-US"/>
              <a:pPr>
                <a:defRPr/>
              </a:pPr>
              <a:t>2019/8/3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58E94DB7-6BD0-41E8-B4E6-DA4C8BA169DB}" type="slidenum">
              <a:rPr lang="zh-CN" altLang="en-US"/>
              <a:pPr>
                <a:defRPr/>
              </a:pPr>
              <a:t>‹#›</a:t>
            </a:fld>
            <a:endParaRPr lang="zh-CN" altLang="en-US"/>
          </a:p>
        </p:txBody>
      </p:sp>
    </p:spTree>
    <p:extLst>
      <p:ext uri="{BB962C8B-B14F-4D97-AF65-F5344CB8AC3E}">
        <p14:creationId xmlns:p14="http://schemas.microsoft.com/office/powerpoint/2010/main" val="20669195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900" kern="1200">
        <a:solidFill>
          <a:schemeClr val="tx1"/>
        </a:solidFill>
        <a:latin typeface="+mn-lt"/>
        <a:ea typeface="+mn-ea"/>
        <a:cs typeface="+mn-cs"/>
      </a:defRPr>
    </a:lvl1pPr>
    <a:lvl2pPr marL="342900" algn="l" rtl="0" fontAlgn="base">
      <a:spcBef>
        <a:spcPct val="30000"/>
      </a:spcBef>
      <a:spcAft>
        <a:spcPct val="0"/>
      </a:spcAft>
      <a:defRPr sz="900" kern="1200">
        <a:solidFill>
          <a:schemeClr val="tx1"/>
        </a:solidFill>
        <a:latin typeface="+mn-lt"/>
        <a:ea typeface="+mn-ea"/>
        <a:cs typeface="+mn-cs"/>
      </a:defRPr>
    </a:lvl2pPr>
    <a:lvl3pPr marL="685800" algn="l" rtl="0" fontAlgn="base">
      <a:spcBef>
        <a:spcPct val="30000"/>
      </a:spcBef>
      <a:spcAft>
        <a:spcPct val="0"/>
      </a:spcAft>
      <a:defRPr sz="900" kern="1200">
        <a:solidFill>
          <a:schemeClr val="tx1"/>
        </a:solidFill>
        <a:latin typeface="+mn-lt"/>
        <a:ea typeface="+mn-ea"/>
        <a:cs typeface="+mn-cs"/>
      </a:defRPr>
    </a:lvl3pPr>
    <a:lvl4pPr marL="1028700" algn="l" rtl="0" fontAlgn="base">
      <a:spcBef>
        <a:spcPct val="30000"/>
      </a:spcBef>
      <a:spcAft>
        <a:spcPct val="0"/>
      </a:spcAft>
      <a:defRPr sz="900" kern="1200">
        <a:solidFill>
          <a:schemeClr val="tx1"/>
        </a:solidFill>
        <a:latin typeface="+mn-lt"/>
        <a:ea typeface="+mn-ea"/>
        <a:cs typeface="+mn-cs"/>
      </a:defRPr>
    </a:lvl4pPr>
    <a:lvl5pPr marL="1371600" algn="l" rtl="0" fontAlgn="base">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7B0550E-F892-4E8B-9E0E-B645F761473C}" type="slidenum">
              <a:rPr lang="zh-CN" altLang="en-US"/>
              <a:pPr/>
              <a:t>2</a:t>
            </a:fld>
            <a:endParaRPr lang="zh-CN" altLang="en-US"/>
          </a:p>
        </p:txBody>
      </p:sp>
    </p:spTree>
    <p:extLst>
      <p:ext uri="{BB962C8B-B14F-4D97-AF65-F5344CB8AC3E}">
        <p14:creationId xmlns:p14="http://schemas.microsoft.com/office/powerpoint/2010/main" val="900168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97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C3D94CA-D132-47A6-9678-D1034ECFFD2C}" type="slidenum">
              <a:rPr lang="zh-CN" altLang="en-US"/>
              <a:pPr/>
              <a:t>3</a:t>
            </a:fld>
            <a:endParaRPr lang="zh-CN" altLang="en-US"/>
          </a:p>
        </p:txBody>
      </p:sp>
    </p:spTree>
    <p:extLst>
      <p:ext uri="{BB962C8B-B14F-4D97-AF65-F5344CB8AC3E}">
        <p14:creationId xmlns:p14="http://schemas.microsoft.com/office/powerpoint/2010/main" val="708618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C934FFF-2116-4850-9AF1-AFEAB3617030}" type="slidenum">
              <a:rPr lang="zh-CN" altLang="en-US"/>
              <a:pPr/>
              <a:t>4</a:t>
            </a:fld>
            <a:endParaRPr lang="zh-CN" altLang="en-US"/>
          </a:p>
        </p:txBody>
      </p:sp>
    </p:spTree>
    <p:extLst>
      <p:ext uri="{BB962C8B-B14F-4D97-AF65-F5344CB8AC3E}">
        <p14:creationId xmlns:p14="http://schemas.microsoft.com/office/powerpoint/2010/main" val="3444509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17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528F421A-25A8-45D8-8E60-A68912ACF238}" type="slidenum">
              <a:rPr lang="zh-CN" altLang="en-US"/>
              <a:pPr/>
              <a:t>5</a:t>
            </a:fld>
            <a:endParaRPr lang="zh-CN" altLang="en-US"/>
          </a:p>
        </p:txBody>
      </p:sp>
    </p:spTree>
    <p:extLst>
      <p:ext uri="{BB962C8B-B14F-4D97-AF65-F5344CB8AC3E}">
        <p14:creationId xmlns:p14="http://schemas.microsoft.com/office/powerpoint/2010/main" val="2316567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E7177CA-30A5-4479-9967-2B22484A45D3}" type="slidenum">
              <a:rPr lang="zh-CN" altLang="en-US"/>
              <a:pPr/>
              <a:t>6</a:t>
            </a:fld>
            <a:endParaRPr lang="zh-CN" altLang="en-US"/>
          </a:p>
        </p:txBody>
      </p:sp>
    </p:spTree>
    <p:extLst>
      <p:ext uri="{BB962C8B-B14F-4D97-AF65-F5344CB8AC3E}">
        <p14:creationId xmlns:p14="http://schemas.microsoft.com/office/powerpoint/2010/main" val="586536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37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308F055-A891-4E99-8268-75EF6B3E05D1}" type="slidenum">
              <a:rPr lang="zh-CN" altLang="en-US"/>
              <a:pPr/>
              <a:t>7</a:t>
            </a:fld>
            <a:endParaRPr lang="zh-CN" altLang="en-US"/>
          </a:p>
        </p:txBody>
      </p:sp>
    </p:spTree>
    <p:extLst>
      <p:ext uri="{BB962C8B-B14F-4D97-AF65-F5344CB8AC3E}">
        <p14:creationId xmlns:p14="http://schemas.microsoft.com/office/powerpoint/2010/main" val="1205135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DEF2EC21-D38B-43DF-9DCE-2725861D9DA1}" type="slidenum">
              <a:rPr lang="zh-CN" altLang="en-US"/>
              <a:pPr/>
              <a:t>8</a:t>
            </a:fld>
            <a:endParaRPr lang="zh-CN" altLang="en-US"/>
          </a:p>
        </p:txBody>
      </p:sp>
    </p:spTree>
    <p:extLst>
      <p:ext uri="{BB962C8B-B14F-4D97-AF65-F5344CB8AC3E}">
        <p14:creationId xmlns:p14="http://schemas.microsoft.com/office/powerpoint/2010/main" val="126432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C3A27BE4-E213-4765-8B20-721ABF28A1CA}" type="slidenum">
              <a:rPr lang="zh-CN" altLang="en-US"/>
              <a:pPr/>
              <a:t>9</a:t>
            </a:fld>
            <a:endParaRPr lang="zh-CN" altLang="en-US"/>
          </a:p>
        </p:txBody>
      </p:sp>
    </p:spTree>
    <p:extLst>
      <p:ext uri="{BB962C8B-B14F-4D97-AF65-F5344CB8AC3E}">
        <p14:creationId xmlns:p14="http://schemas.microsoft.com/office/powerpoint/2010/main" val="3410670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6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7891BCF-800F-46FD-8CA5-1598BA866E17}" type="slidenum">
              <a:rPr lang="zh-CN" altLang="en-US"/>
              <a:pPr/>
              <a:t>10</a:t>
            </a:fld>
            <a:endParaRPr lang="zh-CN" altLang="en-US"/>
          </a:p>
        </p:txBody>
      </p:sp>
    </p:spTree>
    <p:extLst>
      <p:ext uri="{BB962C8B-B14F-4D97-AF65-F5344CB8AC3E}">
        <p14:creationId xmlns:p14="http://schemas.microsoft.com/office/powerpoint/2010/main" val="4233379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0B9CFF8-1837-4E29-BF6D-3FB64673FBC7}" type="slidenum">
              <a:rPr lang="zh-CN" altLang="en-US"/>
              <a:pPr/>
              <a:t>11</a:t>
            </a:fld>
            <a:endParaRPr lang="zh-CN" altLang="en-US"/>
          </a:p>
        </p:txBody>
      </p:sp>
    </p:spTree>
    <p:extLst>
      <p:ext uri="{BB962C8B-B14F-4D97-AF65-F5344CB8AC3E}">
        <p14:creationId xmlns:p14="http://schemas.microsoft.com/office/powerpoint/2010/main" val="3942787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543F2CE-7324-4BA6-9ECF-8D76C7CB6D1C}" type="slidenum">
              <a:rPr lang="zh-CN" altLang="en-US"/>
              <a:pPr/>
              <a:t>12</a:t>
            </a:fld>
            <a:endParaRPr lang="zh-CN" altLang="en-US"/>
          </a:p>
        </p:txBody>
      </p:sp>
    </p:spTree>
    <p:extLst>
      <p:ext uri="{BB962C8B-B14F-4D97-AF65-F5344CB8AC3E}">
        <p14:creationId xmlns:p14="http://schemas.microsoft.com/office/powerpoint/2010/main" val="779968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AFA3293-1059-49DE-A7AA-4CB7C8B05B23}" type="slidenum">
              <a:rPr lang="zh-CN" altLang="en-US"/>
              <a:pPr/>
              <a:t>13</a:t>
            </a:fld>
            <a:endParaRPr lang="zh-CN" altLang="en-US"/>
          </a:p>
        </p:txBody>
      </p:sp>
    </p:spTree>
    <p:extLst>
      <p:ext uri="{BB962C8B-B14F-4D97-AF65-F5344CB8AC3E}">
        <p14:creationId xmlns:p14="http://schemas.microsoft.com/office/powerpoint/2010/main" val="3543973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772FDB60-7BAD-4F38-B9D2-CDF940FD1183}" type="slidenum">
              <a:rPr lang="zh-CN" altLang="en-US"/>
              <a:pPr/>
              <a:t>14</a:t>
            </a:fld>
            <a:endParaRPr lang="zh-CN" altLang="en-US"/>
          </a:p>
        </p:txBody>
      </p:sp>
    </p:spTree>
    <p:extLst>
      <p:ext uri="{BB962C8B-B14F-4D97-AF65-F5344CB8AC3E}">
        <p14:creationId xmlns:p14="http://schemas.microsoft.com/office/powerpoint/2010/main" val="2518534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F611151-45D9-49C2-AB0D-4D62C8677D9D}" type="slidenum">
              <a:rPr lang="zh-CN" altLang="en-US"/>
              <a:pPr/>
              <a:t>15</a:t>
            </a:fld>
            <a:endParaRPr lang="zh-CN" altLang="en-US"/>
          </a:p>
        </p:txBody>
      </p:sp>
    </p:spTree>
    <p:extLst>
      <p:ext uri="{BB962C8B-B14F-4D97-AF65-F5344CB8AC3E}">
        <p14:creationId xmlns:p14="http://schemas.microsoft.com/office/powerpoint/2010/main" val="2161332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DD95256-B5BC-4A00-9481-F0620CD62567}" type="slidenum">
              <a:rPr lang="zh-CN" altLang="en-US"/>
              <a:pPr/>
              <a:t>16</a:t>
            </a:fld>
            <a:endParaRPr lang="zh-CN" altLang="en-US"/>
          </a:p>
        </p:txBody>
      </p:sp>
    </p:spTree>
    <p:extLst>
      <p:ext uri="{BB962C8B-B14F-4D97-AF65-F5344CB8AC3E}">
        <p14:creationId xmlns:p14="http://schemas.microsoft.com/office/powerpoint/2010/main" val="672516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E53AAB0-509A-4792-ACC4-5409227DB8F4}" type="slidenum">
              <a:rPr lang="zh-CN" altLang="en-US"/>
              <a:pPr/>
              <a:t>17</a:t>
            </a:fld>
            <a:endParaRPr lang="zh-CN" altLang="en-US"/>
          </a:p>
        </p:txBody>
      </p:sp>
    </p:spTree>
    <p:extLst>
      <p:ext uri="{BB962C8B-B14F-4D97-AF65-F5344CB8AC3E}">
        <p14:creationId xmlns:p14="http://schemas.microsoft.com/office/powerpoint/2010/main" val="1684971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9E0E29-E258-479B-AB9E-2383D115EFE2}" type="slidenum">
              <a:rPr lang="zh-CN" altLang="en-US"/>
              <a:pPr/>
              <a:t>18</a:t>
            </a:fld>
            <a:endParaRPr lang="zh-CN" altLang="en-US"/>
          </a:p>
        </p:txBody>
      </p:sp>
    </p:spTree>
    <p:extLst>
      <p:ext uri="{BB962C8B-B14F-4D97-AF65-F5344CB8AC3E}">
        <p14:creationId xmlns:p14="http://schemas.microsoft.com/office/powerpoint/2010/main" val="2259432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A24B91E4-E922-49C2-B4FA-EFB7F70BDE1F}" type="slidenum">
              <a:rPr lang="zh-CN" altLang="en-US"/>
              <a:pPr/>
              <a:t>19</a:t>
            </a:fld>
            <a:endParaRPr lang="zh-CN" altLang="en-US"/>
          </a:p>
        </p:txBody>
      </p:sp>
    </p:spTree>
    <p:extLst>
      <p:ext uri="{BB962C8B-B14F-4D97-AF65-F5344CB8AC3E}">
        <p14:creationId xmlns:p14="http://schemas.microsoft.com/office/powerpoint/2010/main" val="2484723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FFDFDD6-BCCC-4B34-BBED-066219D2ACDC}" type="slidenum">
              <a:rPr lang="zh-CN" altLang="en-US"/>
              <a:pPr/>
              <a:t>20</a:t>
            </a:fld>
            <a:endParaRPr lang="zh-CN" altLang="en-US"/>
          </a:p>
        </p:txBody>
      </p:sp>
    </p:spTree>
    <p:extLst>
      <p:ext uri="{BB962C8B-B14F-4D97-AF65-F5344CB8AC3E}">
        <p14:creationId xmlns:p14="http://schemas.microsoft.com/office/powerpoint/2010/main" val="1409018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3B5A3A78-B990-4AD9-BBF2-2587F8DFBDA4}" type="slidenum">
              <a:rPr lang="zh-CN" altLang="en-US"/>
              <a:pPr/>
              <a:t>21</a:t>
            </a:fld>
            <a:endParaRPr lang="zh-CN" altLang="en-US"/>
          </a:p>
        </p:txBody>
      </p:sp>
    </p:spTree>
    <p:extLst>
      <p:ext uri="{BB962C8B-B14F-4D97-AF65-F5344CB8AC3E}">
        <p14:creationId xmlns:p14="http://schemas.microsoft.com/office/powerpoint/2010/main" val="3636202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5187B5-2EE0-4E13-89E9-F96328DB193A}" type="slidenum">
              <a:rPr lang="zh-CN" altLang="en-US"/>
              <a:pPr/>
              <a:t>22</a:t>
            </a:fld>
            <a:endParaRPr lang="zh-CN" altLang="en-US"/>
          </a:p>
        </p:txBody>
      </p:sp>
    </p:spTree>
    <p:extLst>
      <p:ext uri="{BB962C8B-B14F-4D97-AF65-F5344CB8AC3E}">
        <p14:creationId xmlns:p14="http://schemas.microsoft.com/office/powerpoint/2010/main" val="17269224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2958314-29F7-45EE-8284-DD0463BD0A3D}" type="slidenum">
              <a:rPr lang="zh-CN" altLang="en-US"/>
              <a:pPr/>
              <a:t>23</a:t>
            </a:fld>
            <a:endParaRPr lang="zh-CN" altLang="en-US"/>
          </a:p>
        </p:txBody>
      </p:sp>
    </p:spTree>
    <p:extLst>
      <p:ext uri="{BB962C8B-B14F-4D97-AF65-F5344CB8AC3E}">
        <p14:creationId xmlns:p14="http://schemas.microsoft.com/office/powerpoint/2010/main" val="4271740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C3C57FE-0B00-41DD-8BB8-DC9015551E41}" type="datetimeFigureOut">
              <a:rPr lang="zh-CN" altLang="en-US"/>
              <a:pPr>
                <a:defRPr/>
              </a:pPr>
              <a:t>2019/8/3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18B1309-31AA-4F3E-8CCA-6505E1846DA1}" type="slidenum">
              <a:rPr lang="zh-CN" altLang="en-US"/>
              <a:pPr>
                <a:defRPr/>
              </a:pPr>
              <a:t>‹#›</a:t>
            </a:fld>
            <a:endParaRPr lang="zh-CN" altLang="en-US"/>
          </a:p>
        </p:txBody>
      </p:sp>
    </p:spTree>
    <p:extLst>
      <p:ext uri="{BB962C8B-B14F-4D97-AF65-F5344CB8AC3E}">
        <p14:creationId xmlns:p14="http://schemas.microsoft.com/office/powerpoint/2010/main" val="564929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5C6C729-B9E7-4244-BED7-E70D95CBF40D}" type="datetimeFigureOut">
              <a:rPr lang="zh-CN" altLang="en-US"/>
              <a:pPr>
                <a:defRPr/>
              </a:pPr>
              <a:t>2019/8/3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50EB83-23C4-4622-A2AE-890A415962B4}" type="slidenum">
              <a:rPr lang="zh-CN" altLang="en-US"/>
              <a:pPr>
                <a:defRPr/>
              </a:pPr>
              <a:t>‹#›</a:t>
            </a:fld>
            <a:endParaRPr lang="zh-CN" altLang="en-US"/>
          </a:p>
        </p:txBody>
      </p:sp>
    </p:spTree>
    <p:extLst>
      <p:ext uri="{BB962C8B-B14F-4D97-AF65-F5344CB8AC3E}">
        <p14:creationId xmlns:p14="http://schemas.microsoft.com/office/powerpoint/2010/main" val="4039718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8DC8146-D1DC-4DED-B63D-76542CF30917}" type="datetimeFigureOut">
              <a:rPr lang="zh-CN" altLang="en-US"/>
              <a:pPr>
                <a:defRPr/>
              </a:pPr>
              <a:t>2019/8/3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2077C0-FC75-4F16-A90B-6E6EDBD1DAF9}" type="slidenum">
              <a:rPr lang="zh-CN" altLang="en-US"/>
              <a:pPr>
                <a:defRPr/>
              </a:pPr>
              <a:t>‹#›</a:t>
            </a:fld>
            <a:endParaRPr lang="zh-CN" altLang="en-US"/>
          </a:p>
        </p:txBody>
      </p:sp>
    </p:spTree>
    <p:extLst>
      <p:ext uri="{BB962C8B-B14F-4D97-AF65-F5344CB8AC3E}">
        <p14:creationId xmlns:p14="http://schemas.microsoft.com/office/powerpoint/2010/main" val="114056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122D5654-6B37-4F86-B180-159DB4A823A1}" type="datetimeFigureOut">
              <a:rPr lang="zh-CN" altLang="en-US"/>
              <a:pPr>
                <a:defRPr/>
              </a:pPr>
              <a:t>2019/8/3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5E43C71-E027-4627-A592-A03D82803159}" type="slidenum">
              <a:rPr lang="zh-CN" altLang="en-US"/>
              <a:pPr>
                <a:defRPr/>
              </a:pPr>
              <a:t>‹#›</a:t>
            </a:fld>
            <a:endParaRPr lang="zh-CN" altLang="en-US"/>
          </a:p>
        </p:txBody>
      </p:sp>
    </p:spTree>
    <p:extLst>
      <p:ext uri="{BB962C8B-B14F-4D97-AF65-F5344CB8AC3E}">
        <p14:creationId xmlns:p14="http://schemas.microsoft.com/office/powerpoint/2010/main" val="381768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A8EBCEE4-E541-4944-99C8-0B0691F00BA8}" type="datetimeFigureOut">
              <a:rPr lang="zh-CN" altLang="en-US"/>
              <a:pPr>
                <a:defRPr/>
              </a:pPr>
              <a:t>2019/8/3</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0FBC343-4BA7-4B0B-8296-CC2F34592126}" type="slidenum">
              <a:rPr lang="zh-CN" altLang="en-US"/>
              <a:pPr>
                <a:defRPr/>
              </a:pPr>
              <a:t>‹#›</a:t>
            </a:fld>
            <a:endParaRPr lang="zh-CN" altLang="en-US"/>
          </a:p>
        </p:txBody>
      </p:sp>
    </p:spTree>
    <p:extLst>
      <p:ext uri="{BB962C8B-B14F-4D97-AF65-F5344CB8AC3E}">
        <p14:creationId xmlns:p14="http://schemas.microsoft.com/office/powerpoint/2010/main" val="2356662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E3F67B85-C061-4765-BA3F-C1B9199E0B92}" type="datetimeFigureOut">
              <a:rPr lang="zh-CN" altLang="en-US"/>
              <a:pPr>
                <a:defRPr/>
              </a:pPr>
              <a:t>2019/8/3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2539AA7-A25D-4C1B-82D1-99C62E775037}" type="slidenum">
              <a:rPr lang="zh-CN" altLang="en-US"/>
              <a:pPr>
                <a:defRPr/>
              </a:pPr>
              <a:t>‹#›</a:t>
            </a:fld>
            <a:endParaRPr lang="zh-CN" altLang="en-US"/>
          </a:p>
        </p:txBody>
      </p:sp>
    </p:spTree>
    <p:extLst>
      <p:ext uri="{BB962C8B-B14F-4D97-AF65-F5344CB8AC3E}">
        <p14:creationId xmlns:p14="http://schemas.microsoft.com/office/powerpoint/2010/main" val="3201752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日期占位符 1"/>
          <p:cNvSpPr>
            <a:spLocks noGrp="1"/>
          </p:cNvSpPr>
          <p:nvPr>
            <p:ph type="dt" sz="half" idx="10"/>
          </p:nvPr>
        </p:nvSpPr>
        <p:spPr/>
        <p:txBody>
          <a:bodyPr/>
          <a:lstStyle>
            <a:lvl1pPr>
              <a:defRPr/>
            </a:lvl1pPr>
          </a:lstStyle>
          <a:p>
            <a:pPr>
              <a:defRPr/>
            </a:pPr>
            <a:fld id="{D8D291AE-F191-439D-AE01-73CEA9098CFE}" type="datetimeFigureOut">
              <a:rPr lang="zh-CN" altLang="en-US"/>
              <a:pPr>
                <a:defRPr/>
              </a:pPr>
              <a:t>2019/8/3</a:t>
            </a:fld>
            <a:endParaRPr lang="zh-CN" altLang="en-US"/>
          </a:p>
        </p:txBody>
      </p:sp>
      <p:sp>
        <p:nvSpPr>
          <p:cNvPr id="4" name="页脚占位符 2"/>
          <p:cNvSpPr>
            <a:spLocks noGrp="1"/>
          </p:cNvSpPr>
          <p:nvPr>
            <p:ph type="ftr" sz="quarter" idx="11"/>
          </p:nvPr>
        </p:nvSpPr>
        <p:spPr/>
        <p:txBody>
          <a:bodyPr/>
          <a:lstStyle>
            <a:lvl1pPr>
              <a:defRPr/>
            </a:lvl1pPr>
          </a:lstStyle>
          <a:p>
            <a:pPr>
              <a:defRPr/>
            </a:pPr>
            <a:endParaRPr lang="zh-CN" altLang="en-US"/>
          </a:p>
        </p:txBody>
      </p:sp>
      <p:sp>
        <p:nvSpPr>
          <p:cNvPr id="5" name="灯片编号占位符 3"/>
          <p:cNvSpPr>
            <a:spLocks noGrp="1"/>
          </p:cNvSpPr>
          <p:nvPr>
            <p:ph type="sldNum" sz="quarter" idx="12"/>
          </p:nvPr>
        </p:nvSpPr>
        <p:spPr/>
        <p:txBody>
          <a:bodyPr/>
          <a:lstStyle>
            <a:lvl1pPr>
              <a:defRPr/>
            </a:lvl1pPr>
          </a:lstStyle>
          <a:p>
            <a:pPr>
              <a:defRPr/>
            </a:pPr>
            <a:fld id="{8A1D640E-1F7F-4FAA-924A-5E2B1AB2F7D7}" type="slidenum">
              <a:rPr lang="zh-CN" altLang="en-US"/>
              <a:pPr>
                <a:defRPr/>
              </a:pPr>
              <a:t>‹#›</a:t>
            </a:fld>
            <a:endParaRPr lang="zh-CN" altLang="en-US"/>
          </a:p>
        </p:txBody>
      </p:sp>
    </p:spTree>
    <p:extLst>
      <p:ext uri="{BB962C8B-B14F-4D97-AF65-F5344CB8AC3E}">
        <p14:creationId xmlns:p14="http://schemas.microsoft.com/office/powerpoint/2010/main" val="176799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F5F305D-187E-4B3E-BD86-E5F582DEE9C3}" type="datetimeFigureOut">
              <a:rPr lang="zh-CN" altLang="en-US"/>
              <a:pPr>
                <a:defRPr/>
              </a:pPr>
              <a:t>2019/8/3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AD0CE00-62D0-4288-8EB9-4E8B6D798DFF}" type="slidenum">
              <a:rPr lang="zh-CN" altLang="en-US"/>
              <a:pPr>
                <a:defRPr/>
              </a:pPr>
              <a:t>‹#›</a:t>
            </a:fld>
            <a:endParaRPr lang="zh-CN" altLang="en-US"/>
          </a:p>
        </p:txBody>
      </p:sp>
    </p:spTree>
    <p:extLst>
      <p:ext uri="{BB962C8B-B14F-4D97-AF65-F5344CB8AC3E}">
        <p14:creationId xmlns:p14="http://schemas.microsoft.com/office/powerpoint/2010/main" val="2961213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2690B91-5F45-4156-B2DF-99025C90BA9C}" type="datetimeFigureOut">
              <a:rPr lang="zh-CN" altLang="en-US"/>
              <a:pPr>
                <a:defRPr/>
              </a:pPr>
              <a:t>2019/8/3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B9F8EE-5028-4CC8-AA92-B3E6F8FFA84C}" type="slidenum">
              <a:rPr lang="zh-CN" altLang="en-US"/>
              <a:pPr>
                <a:defRPr/>
              </a:pPr>
              <a:t>‹#›</a:t>
            </a:fld>
            <a:endParaRPr lang="zh-CN" altLang="en-US"/>
          </a:p>
        </p:txBody>
      </p:sp>
    </p:spTree>
    <p:extLst>
      <p:ext uri="{BB962C8B-B14F-4D97-AF65-F5344CB8AC3E}">
        <p14:creationId xmlns:p14="http://schemas.microsoft.com/office/powerpoint/2010/main" val="440257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773CE71-AEC9-4E28-8BFD-E8186BAE989F}" type="datetimeFigureOut">
              <a:rPr lang="zh-CN" altLang="en-US"/>
              <a:pPr>
                <a:defRPr/>
              </a:pPr>
              <a:t>2019/8/3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DAD665F-CB32-4A95-9AC1-32D6262CBB01}" type="slidenum">
              <a:rPr lang="zh-CN" altLang="en-US"/>
              <a:pPr>
                <a:defRPr/>
              </a:pPr>
              <a:t>‹#›</a:t>
            </a:fld>
            <a:endParaRPr lang="zh-CN" altLang="en-US"/>
          </a:p>
        </p:txBody>
      </p:sp>
    </p:spTree>
    <p:extLst>
      <p:ext uri="{BB962C8B-B14F-4D97-AF65-F5344CB8AC3E}">
        <p14:creationId xmlns:p14="http://schemas.microsoft.com/office/powerpoint/2010/main" val="162265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8509023-F3C5-4A76-8FDB-FE997FBBDE8D}" type="datetimeFigureOut">
              <a:rPr lang="zh-CN" altLang="en-US"/>
              <a:pPr>
                <a:defRPr/>
              </a:pPr>
              <a:t>2019/8/3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77735C4-3E52-486E-95B3-6CDE361A54C7}" type="slidenum">
              <a:rPr lang="zh-CN" altLang="en-US"/>
              <a:pPr>
                <a:defRPr/>
              </a:pPr>
              <a:t>‹#›</a:t>
            </a:fld>
            <a:endParaRPr lang="zh-CN" altLang="en-US"/>
          </a:p>
        </p:txBody>
      </p:sp>
    </p:spTree>
    <p:extLst>
      <p:ext uri="{BB962C8B-B14F-4D97-AF65-F5344CB8AC3E}">
        <p14:creationId xmlns:p14="http://schemas.microsoft.com/office/powerpoint/2010/main" val="317743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AFF2CE33-D8BF-48AD-8F1E-41CC613CD6C7}" type="datetimeFigureOut">
              <a:rPr lang="zh-CN" altLang="en-US"/>
              <a:pPr>
                <a:defRPr/>
              </a:pPr>
              <a:t>2019/8/3</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wrap="square" lIns="68580" tIns="34290" rIns="68580" bIns="34290" numCol="1" anchor="ctr" anchorCtr="0" compatLnSpc="1">
            <a:prstTxWarp prst="textNoShape">
              <a:avLst/>
            </a:prstTxWarp>
          </a:bodyPr>
          <a:lstStyle>
            <a:lvl1pPr algn="r" eaLnBrk="1" hangingPunct="1">
              <a:defRPr sz="900">
                <a:solidFill>
                  <a:srgbClr val="898989"/>
                </a:solidFill>
              </a:defRPr>
            </a:lvl1pPr>
          </a:lstStyle>
          <a:p>
            <a:pPr>
              <a:defRPr/>
            </a:pPr>
            <a:fld id="{577A37AB-A622-43A2-A57D-19EBA34EFC1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5" r:id="rId7"/>
    <p:sldLayoutId id="2147483691" r:id="rId8"/>
    <p:sldLayoutId id="2147483692" r:id="rId9"/>
    <p:sldLayoutId id="2147483693" r:id="rId10"/>
    <p:sldLayoutId id="2147483694" r:id="rId11"/>
  </p:sldLayoutIdLst>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2pPr>
      <a:lvl3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3pPr>
      <a:lvl4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4pPr>
      <a:lvl5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5pPr>
      <a:lvl6pPr marL="3429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6pPr>
      <a:lvl7pPr marL="6858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7pPr>
      <a:lvl8pPr marL="10287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8pPr>
      <a:lvl9pPr marL="13716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9pPr>
    </p:titleStyle>
    <p:bodyStyle>
      <a:lvl1pPr marL="171450" indent="-171450" algn="l"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itchFamily="34" charset="0"/>
        <a:buChar char="•"/>
        <a:defRPr sz="18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9"/>
          <p:cNvSpPr/>
          <p:nvPr/>
        </p:nvSpPr>
        <p:spPr>
          <a:xfrm>
            <a:off x="3467100" y="1228725"/>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sp>
        <p:nvSpPr>
          <p:cNvPr id="15" name="Oval 10"/>
          <p:cNvSpPr/>
          <p:nvPr/>
        </p:nvSpPr>
        <p:spPr>
          <a:xfrm>
            <a:off x="2578894" y="1115616"/>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grpSp>
        <p:nvGrpSpPr>
          <p:cNvPr id="3076" name="组合 79"/>
          <p:cNvGrpSpPr>
            <a:grpSpLocks/>
          </p:cNvGrpSpPr>
          <p:nvPr/>
        </p:nvGrpSpPr>
        <p:grpSpPr bwMode="auto">
          <a:xfrm>
            <a:off x="1844279" y="894160"/>
            <a:ext cx="1754981" cy="1759744"/>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19" name="椭圆 80"/>
          <p:cNvSpPr/>
          <p:nvPr/>
        </p:nvSpPr>
        <p:spPr bwMode="auto">
          <a:xfrm>
            <a:off x="2101460" y="1142972"/>
            <a:ext cx="1268631" cy="12712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2</a:t>
            </a:r>
            <a:endParaRPr lang="zh-CN" altLang="en-US" sz="7200" kern="0" dirty="0">
              <a:solidFill>
                <a:srgbClr val="FFFFFF"/>
              </a:solidFill>
            </a:endParaRPr>
          </a:p>
        </p:txBody>
      </p:sp>
      <p:sp>
        <p:nvSpPr>
          <p:cNvPr id="21" name="任意多边形 82"/>
          <p:cNvSpPr/>
          <p:nvPr/>
        </p:nvSpPr>
        <p:spPr bwMode="auto">
          <a:xfrm rot="3738964">
            <a:off x="3373637" y="738783"/>
            <a:ext cx="1638300" cy="163472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lIns="68580" tIns="34290" rIns="68580" bIns="34290" anchor="ctr"/>
          <a:lstStyle/>
          <a:p>
            <a:pPr algn="ctr" eaLnBrk="1" hangingPunct="1">
              <a:defRPr/>
            </a:pPr>
            <a:endParaRPr lang="zh-CN" altLang="en-US" sz="1400" kern="0">
              <a:solidFill>
                <a:srgbClr val="FFFFFF"/>
              </a:solidFill>
              <a:latin typeface="Arial"/>
              <a:ea typeface="宋体"/>
            </a:endParaRPr>
          </a:p>
        </p:txBody>
      </p:sp>
      <p:sp>
        <p:nvSpPr>
          <p:cNvPr id="22" name="任意多边形 83"/>
          <p:cNvSpPr/>
          <p:nvPr/>
        </p:nvSpPr>
        <p:spPr bwMode="auto">
          <a:xfrm rot="16377237">
            <a:off x="3392871" y="750613"/>
            <a:ext cx="1614797" cy="16115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sp>
        <p:nvSpPr>
          <p:cNvPr id="23" name="椭圆 80"/>
          <p:cNvSpPr/>
          <p:nvPr/>
        </p:nvSpPr>
        <p:spPr bwMode="auto">
          <a:xfrm>
            <a:off x="3614807" y="968598"/>
            <a:ext cx="1181608" cy="11840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0</a:t>
            </a:r>
            <a:endParaRPr lang="zh-CN" altLang="en-US" sz="7200" kern="0" dirty="0">
              <a:solidFill>
                <a:srgbClr val="FFFFFF"/>
              </a:solidFill>
            </a:endParaRPr>
          </a:p>
        </p:txBody>
      </p:sp>
      <p:grpSp>
        <p:nvGrpSpPr>
          <p:cNvPr id="3087" name="组合 79"/>
          <p:cNvGrpSpPr>
            <a:grpSpLocks/>
          </p:cNvGrpSpPr>
          <p:nvPr/>
        </p:nvGrpSpPr>
        <p:grpSpPr bwMode="auto">
          <a:xfrm>
            <a:off x="5534026" y="883444"/>
            <a:ext cx="1765697" cy="1770460"/>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27" name="椭圆 80"/>
          <p:cNvSpPr/>
          <p:nvPr/>
        </p:nvSpPr>
        <p:spPr bwMode="auto">
          <a:xfrm>
            <a:off x="5792779" y="1133858"/>
            <a:ext cx="1276187" cy="1278773"/>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smtClean="0">
                <a:solidFill>
                  <a:srgbClr val="FFFFFF"/>
                </a:solidFill>
              </a:rPr>
              <a:t>X</a:t>
            </a:r>
            <a:endParaRPr lang="zh-CN" altLang="en-US" sz="7200" kern="0" dirty="0">
              <a:solidFill>
                <a:srgbClr val="FFFFFF"/>
              </a:solidFill>
            </a:endParaRPr>
          </a:p>
        </p:txBody>
      </p:sp>
      <p:grpSp>
        <p:nvGrpSpPr>
          <p:cNvPr id="3091" name="组合 79"/>
          <p:cNvGrpSpPr>
            <a:grpSpLocks/>
          </p:cNvGrpSpPr>
          <p:nvPr/>
        </p:nvGrpSpPr>
        <p:grpSpPr bwMode="auto">
          <a:xfrm>
            <a:off x="4417219" y="1745456"/>
            <a:ext cx="1439466" cy="1443038"/>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31" name="椭圆 80"/>
          <p:cNvSpPr/>
          <p:nvPr/>
        </p:nvSpPr>
        <p:spPr bwMode="auto">
          <a:xfrm>
            <a:off x="4627993" y="1949502"/>
            <a:ext cx="1040880" cy="104298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1</a:t>
            </a:r>
            <a:endParaRPr lang="zh-CN" altLang="en-US" sz="7200" kern="0" dirty="0">
              <a:solidFill>
                <a:srgbClr val="FFFFFF"/>
              </a:solidFill>
            </a:endParaRPr>
          </a:p>
        </p:txBody>
      </p:sp>
      <p:sp>
        <p:nvSpPr>
          <p:cNvPr id="32" name="等腰三角形 31"/>
          <p:cNvSpPr/>
          <p:nvPr/>
        </p:nvSpPr>
        <p:spPr>
          <a:xfrm>
            <a:off x="7068741" y="185738"/>
            <a:ext cx="750094" cy="8036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34" name="等腰三角形 31"/>
          <p:cNvSpPr/>
          <p:nvPr/>
        </p:nvSpPr>
        <p:spPr>
          <a:xfrm rot="962341">
            <a:off x="7202091" y="764382"/>
            <a:ext cx="584597" cy="3464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3097" name="文本框 32"/>
          <p:cNvSpPr txBox="1">
            <a:spLocks noChangeArrowheads="1"/>
          </p:cNvSpPr>
          <p:nvPr/>
        </p:nvSpPr>
        <p:spPr bwMode="auto">
          <a:xfrm>
            <a:off x="2315067" y="3576127"/>
            <a:ext cx="4920257"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zh-CN" altLang="en-US" sz="3200" dirty="0">
                <a:solidFill>
                  <a:schemeClr val="accent1"/>
                </a:solidFill>
              </a:rPr>
              <a:t>空间展示设计研究</a:t>
            </a:r>
            <a:r>
              <a:rPr lang="en-US" altLang="zh-CN" sz="3200" dirty="0" err="1">
                <a:solidFill>
                  <a:schemeClr val="accent1"/>
                </a:solidFill>
              </a:rPr>
              <a:t>ppt</a:t>
            </a:r>
            <a:r>
              <a:rPr lang="zh-CN" altLang="en-US" sz="3200" dirty="0">
                <a:solidFill>
                  <a:schemeClr val="accent1"/>
                </a:solidFill>
              </a:rPr>
              <a:t>模板</a:t>
            </a:r>
            <a:endParaRPr lang="zh-CN" altLang="en-US" sz="3200" dirty="0">
              <a:solidFill>
                <a:schemeClr val="accent1"/>
              </a:solidFill>
            </a:endParaRPr>
          </a:p>
        </p:txBody>
      </p:sp>
      <p:sp>
        <p:nvSpPr>
          <p:cNvPr id="36" name="等腰三角形 31"/>
          <p:cNvSpPr/>
          <p:nvPr/>
        </p:nvSpPr>
        <p:spPr>
          <a:xfrm rot="962341">
            <a:off x="6861573" y="565547"/>
            <a:ext cx="254794" cy="376238"/>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79"/>
          <p:cNvGrpSpPr>
            <a:grpSpLocks/>
          </p:cNvGrpSpPr>
          <p:nvPr/>
        </p:nvGrpSpPr>
        <p:grpSpPr bwMode="auto">
          <a:xfrm>
            <a:off x="3218260" y="1232298"/>
            <a:ext cx="2674144" cy="2678906"/>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5" name="等腰三角形 31"/>
          <p:cNvSpPr/>
          <p:nvPr/>
        </p:nvSpPr>
        <p:spPr>
          <a:xfrm>
            <a:off x="5201841" y="475060"/>
            <a:ext cx="750094" cy="8036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5335191" y="1053703"/>
            <a:ext cx="583406" cy="3464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4994673" y="854869"/>
            <a:ext cx="254794" cy="376238"/>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grpSp>
        <p:nvGrpSpPr>
          <p:cNvPr id="4102" name="组合 79"/>
          <p:cNvGrpSpPr>
            <a:grpSpLocks/>
          </p:cNvGrpSpPr>
          <p:nvPr/>
        </p:nvGrpSpPr>
        <p:grpSpPr bwMode="auto">
          <a:xfrm>
            <a:off x="2337198" y="1535907"/>
            <a:ext cx="872728" cy="873919"/>
            <a:chOff x="6379729" y="2488774"/>
            <a:chExt cx="2513016" cy="2513016"/>
          </a:xfrm>
        </p:grpSpPr>
        <p:sp>
          <p:nvSpPr>
            <p:cNvPr id="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grpSp>
        <p:nvGrpSpPr>
          <p:cNvPr id="4103" name="组合 79"/>
          <p:cNvGrpSpPr>
            <a:grpSpLocks/>
          </p:cNvGrpSpPr>
          <p:nvPr/>
        </p:nvGrpSpPr>
        <p:grpSpPr bwMode="auto">
          <a:xfrm>
            <a:off x="2337198" y="2975372"/>
            <a:ext cx="872728" cy="875109"/>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4" name="组合 79"/>
          <p:cNvGrpSpPr>
            <a:grpSpLocks/>
          </p:cNvGrpSpPr>
          <p:nvPr/>
        </p:nvGrpSpPr>
        <p:grpSpPr bwMode="auto">
          <a:xfrm>
            <a:off x="5934075" y="1535907"/>
            <a:ext cx="872729" cy="873919"/>
            <a:chOff x="6379729" y="2488774"/>
            <a:chExt cx="2513016" cy="2513016"/>
          </a:xfrm>
        </p:grpSpPr>
        <p:sp>
          <p:nvSpPr>
            <p:cNvPr id="15"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5" name="组合 79"/>
          <p:cNvGrpSpPr>
            <a:grpSpLocks/>
          </p:cNvGrpSpPr>
          <p:nvPr/>
        </p:nvGrpSpPr>
        <p:grpSpPr bwMode="auto">
          <a:xfrm>
            <a:off x="5934075" y="2975372"/>
            <a:ext cx="872729" cy="875109"/>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06" name="文本框 20"/>
          <p:cNvSpPr txBox="1">
            <a:spLocks noChangeArrowheads="1"/>
          </p:cNvSpPr>
          <p:nvPr/>
        </p:nvSpPr>
        <p:spPr bwMode="auto">
          <a:xfrm>
            <a:off x="3454004" y="2338388"/>
            <a:ext cx="2235994"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CONTENTS</a:t>
            </a:r>
            <a:endParaRPr lang="zh-CN" altLang="en-US" sz="2700" b="1">
              <a:solidFill>
                <a:schemeClr val="accent1"/>
              </a:solidFill>
            </a:endParaRPr>
          </a:p>
        </p:txBody>
      </p:sp>
      <p:sp>
        <p:nvSpPr>
          <p:cNvPr id="4107" name="文本框 21"/>
          <p:cNvSpPr txBox="1">
            <a:spLocks noChangeArrowheads="1"/>
          </p:cNvSpPr>
          <p:nvPr/>
        </p:nvSpPr>
        <p:spPr bwMode="auto">
          <a:xfrm>
            <a:off x="2325292" y="1744266"/>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sp>
        <p:nvSpPr>
          <p:cNvPr id="4108" name="文本框 22"/>
          <p:cNvSpPr txBox="1">
            <a:spLocks noChangeArrowheads="1"/>
          </p:cNvSpPr>
          <p:nvPr/>
        </p:nvSpPr>
        <p:spPr bwMode="auto">
          <a:xfrm>
            <a:off x="2325292" y="3207544"/>
            <a:ext cx="906065"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sp>
        <p:nvSpPr>
          <p:cNvPr id="4109" name="文本框 23"/>
          <p:cNvSpPr txBox="1">
            <a:spLocks noChangeArrowheads="1"/>
          </p:cNvSpPr>
          <p:nvPr/>
        </p:nvSpPr>
        <p:spPr bwMode="auto">
          <a:xfrm>
            <a:off x="5945981" y="1744266"/>
            <a:ext cx="906066"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sp>
        <p:nvSpPr>
          <p:cNvPr id="4110" name="文本框 24"/>
          <p:cNvSpPr txBox="1">
            <a:spLocks noChangeArrowheads="1"/>
          </p:cNvSpPr>
          <p:nvPr/>
        </p:nvSpPr>
        <p:spPr bwMode="auto">
          <a:xfrm>
            <a:off x="5945981" y="3207544"/>
            <a:ext cx="906066"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sp>
        <p:nvSpPr>
          <p:cNvPr id="26" name="TextBox 12"/>
          <p:cNvSpPr txBox="1"/>
          <p:nvPr/>
        </p:nvSpPr>
        <p:spPr>
          <a:xfrm>
            <a:off x="255985" y="2420541"/>
            <a:ext cx="2296715" cy="346472"/>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
        <p:nvSpPr>
          <p:cNvPr id="27" name="TextBox 12"/>
          <p:cNvSpPr txBox="1"/>
          <p:nvPr/>
        </p:nvSpPr>
        <p:spPr>
          <a:xfrm>
            <a:off x="255985" y="3876676"/>
            <a:ext cx="2296715" cy="345281"/>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
        <p:nvSpPr>
          <p:cNvPr id="28" name="TextBox 12"/>
          <p:cNvSpPr txBox="1"/>
          <p:nvPr/>
        </p:nvSpPr>
        <p:spPr>
          <a:xfrm>
            <a:off x="6656785" y="2420541"/>
            <a:ext cx="2297906" cy="346472"/>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
        <p:nvSpPr>
          <p:cNvPr id="29" name="TextBox 12"/>
          <p:cNvSpPr txBox="1"/>
          <p:nvPr/>
        </p:nvSpPr>
        <p:spPr>
          <a:xfrm>
            <a:off x="6656785" y="3876676"/>
            <a:ext cx="2297906" cy="345281"/>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512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12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1</a:t>
            </a:r>
            <a:endParaRPr lang="zh-CN" altLang="en-US" sz="14900" b="1">
              <a:solidFill>
                <a:schemeClr val="accent1"/>
              </a:solidFill>
            </a:endParaRPr>
          </a:p>
        </p:txBody>
      </p:sp>
      <p:sp>
        <p:nvSpPr>
          <p:cNvPr id="512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614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15"/>
          <p:cNvGrpSpPr>
            <a:grpSpLocks/>
          </p:cNvGrpSpPr>
          <p:nvPr/>
        </p:nvGrpSpPr>
        <p:grpSpPr bwMode="auto">
          <a:xfrm>
            <a:off x="664369" y="1729978"/>
            <a:ext cx="1085850" cy="1281113"/>
            <a:chOff x="1120775" y="1730534"/>
            <a:chExt cx="1085850" cy="1280160"/>
          </a:xfrm>
        </p:grpSpPr>
        <p:cxnSp>
          <p:nvCxnSpPr>
            <p:cNvPr id="10" name="Straight Connector 14"/>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6" name="Group 11"/>
            <p:cNvGrpSpPr>
              <a:grpSpLocks/>
            </p:cNvGrpSpPr>
            <p:nvPr/>
          </p:nvGrpSpPr>
          <p:grpSpPr bwMode="auto">
            <a:xfrm>
              <a:off x="1120775" y="1838325"/>
              <a:ext cx="1085850" cy="1077920"/>
              <a:chOff x="3810000" y="1948650"/>
              <a:chExt cx="1085850" cy="1077920"/>
            </a:xfrm>
          </p:grpSpPr>
          <p:sp>
            <p:nvSpPr>
              <p:cNvPr id="12" name="Trapezoid 7"/>
              <p:cNvSpPr/>
              <p:nvPr/>
            </p:nvSpPr>
            <p:spPr>
              <a:xfrm rot="5400000" flipH="1">
                <a:off x="3664481" y="2319673"/>
                <a:ext cx="893495" cy="152400"/>
              </a:xfrm>
              <a:prstGeom prst="trapezoid">
                <a:avLst>
                  <a:gd name="adj" fmla="val 625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3" name="Parallelogram 9"/>
              <p:cNvSpPr/>
              <p:nvPr/>
            </p:nvSpPr>
            <p:spPr>
              <a:xfrm rot="16200000" flipV="1">
                <a:off x="3508543" y="2344572"/>
                <a:ext cx="983914" cy="381000"/>
              </a:xfrm>
              <a:prstGeom prst="parallelogram">
                <a:avLst>
                  <a:gd name="adj" fmla="val 63243"/>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4" name="Freeform 10"/>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15" name="Group 16"/>
          <p:cNvGrpSpPr>
            <a:grpSpLocks/>
          </p:cNvGrpSpPr>
          <p:nvPr/>
        </p:nvGrpSpPr>
        <p:grpSpPr bwMode="auto">
          <a:xfrm>
            <a:off x="2350294" y="1729978"/>
            <a:ext cx="1085850" cy="1281113"/>
            <a:chOff x="1120775" y="1730534"/>
            <a:chExt cx="1085850" cy="1280160"/>
          </a:xfrm>
        </p:grpSpPr>
        <p:cxnSp>
          <p:nvCxnSpPr>
            <p:cNvPr id="16" name="Straight Connector 17"/>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1" name="Group 18"/>
            <p:cNvGrpSpPr>
              <a:grpSpLocks/>
            </p:cNvGrpSpPr>
            <p:nvPr/>
          </p:nvGrpSpPr>
          <p:grpSpPr bwMode="auto">
            <a:xfrm>
              <a:off x="1120775" y="1838325"/>
              <a:ext cx="1085850" cy="1077920"/>
              <a:chOff x="3810000" y="1948650"/>
              <a:chExt cx="1085850" cy="1077920"/>
            </a:xfrm>
          </p:grpSpPr>
          <p:sp>
            <p:nvSpPr>
              <p:cNvPr id="18" name="Trapezoid 19"/>
              <p:cNvSpPr/>
              <p:nvPr/>
            </p:nvSpPr>
            <p:spPr>
              <a:xfrm rot="5400000" flipH="1">
                <a:off x="3664481" y="2319673"/>
                <a:ext cx="893495" cy="152400"/>
              </a:xfrm>
              <a:prstGeom prst="trapezoid">
                <a:avLst>
                  <a:gd name="adj" fmla="val 625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9" name="Parallelogram 20"/>
              <p:cNvSpPr/>
              <p:nvPr/>
            </p:nvSpPr>
            <p:spPr>
              <a:xfrm rot="16200000" flipV="1">
                <a:off x="3508543" y="2344572"/>
                <a:ext cx="983914" cy="381000"/>
              </a:xfrm>
              <a:prstGeom prst="parallelogram">
                <a:avLst>
                  <a:gd name="adj" fmla="val 63243"/>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0" name="Freeform 21"/>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21" name="Group 22"/>
          <p:cNvGrpSpPr>
            <a:grpSpLocks/>
          </p:cNvGrpSpPr>
          <p:nvPr/>
        </p:nvGrpSpPr>
        <p:grpSpPr bwMode="auto">
          <a:xfrm>
            <a:off x="4036219" y="1729978"/>
            <a:ext cx="1085850" cy="1281113"/>
            <a:chOff x="1120775" y="1730534"/>
            <a:chExt cx="1085850" cy="1280160"/>
          </a:xfrm>
        </p:grpSpPr>
        <p:cxnSp>
          <p:nvCxnSpPr>
            <p:cNvPr id="22" name="Straight Connector 23"/>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6" name="Group 24"/>
            <p:cNvGrpSpPr>
              <a:grpSpLocks/>
            </p:cNvGrpSpPr>
            <p:nvPr/>
          </p:nvGrpSpPr>
          <p:grpSpPr bwMode="auto">
            <a:xfrm>
              <a:off x="1120775" y="1838325"/>
              <a:ext cx="1085850" cy="1077920"/>
              <a:chOff x="3810000" y="1948650"/>
              <a:chExt cx="1085850" cy="1077920"/>
            </a:xfrm>
          </p:grpSpPr>
          <p:sp>
            <p:nvSpPr>
              <p:cNvPr id="24" name="Trapezoid 25"/>
              <p:cNvSpPr/>
              <p:nvPr/>
            </p:nvSpPr>
            <p:spPr>
              <a:xfrm rot="5400000" flipH="1">
                <a:off x="3664481" y="2319673"/>
                <a:ext cx="893495" cy="152400"/>
              </a:xfrm>
              <a:prstGeom prst="trapezoid">
                <a:avLst>
                  <a:gd name="adj" fmla="val 625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5" name="Parallelogram 26"/>
              <p:cNvSpPr/>
              <p:nvPr/>
            </p:nvSpPr>
            <p:spPr>
              <a:xfrm rot="16200000" flipV="1">
                <a:off x="3508543" y="2344572"/>
                <a:ext cx="983914" cy="381000"/>
              </a:xfrm>
              <a:prstGeom prst="parallelogram">
                <a:avLst>
                  <a:gd name="adj" fmla="val 63243"/>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6" name="Freeform 27"/>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27" name="Group 28"/>
          <p:cNvGrpSpPr>
            <a:grpSpLocks/>
          </p:cNvGrpSpPr>
          <p:nvPr/>
        </p:nvGrpSpPr>
        <p:grpSpPr bwMode="auto">
          <a:xfrm>
            <a:off x="5722144" y="1729978"/>
            <a:ext cx="1085850" cy="1281113"/>
            <a:chOff x="1120775" y="1730534"/>
            <a:chExt cx="1085850" cy="1280160"/>
          </a:xfrm>
        </p:grpSpPr>
        <p:cxnSp>
          <p:nvCxnSpPr>
            <p:cNvPr id="28" name="Straight Connector 29"/>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1" name="Group 30"/>
            <p:cNvGrpSpPr>
              <a:grpSpLocks/>
            </p:cNvGrpSpPr>
            <p:nvPr/>
          </p:nvGrpSpPr>
          <p:grpSpPr bwMode="auto">
            <a:xfrm>
              <a:off x="1120775" y="1838325"/>
              <a:ext cx="1085850" cy="1077920"/>
              <a:chOff x="3810000" y="1948650"/>
              <a:chExt cx="1085850" cy="1077920"/>
            </a:xfrm>
          </p:grpSpPr>
          <p:sp>
            <p:nvSpPr>
              <p:cNvPr id="30" name="Trapezoid 31"/>
              <p:cNvSpPr/>
              <p:nvPr/>
            </p:nvSpPr>
            <p:spPr>
              <a:xfrm rot="5400000" flipH="1">
                <a:off x="3664481" y="2319673"/>
                <a:ext cx="893495" cy="152400"/>
              </a:xfrm>
              <a:prstGeom prst="trapezoid">
                <a:avLst>
                  <a:gd name="adj" fmla="val 6250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1" name="Parallelogram 32"/>
              <p:cNvSpPr/>
              <p:nvPr/>
            </p:nvSpPr>
            <p:spPr>
              <a:xfrm rot="16200000" flipV="1">
                <a:off x="3508543" y="2344572"/>
                <a:ext cx="983914" cy="381000"/>
              </a:xfrm>
              <a:prstGeom prst="parallelogram">
                <a:avLst>
                  <a:gd name="adj" fmla="val 6324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2" name="Freeform 33"/>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33" name="Group 34"/>
          <p:cNvGrpSpPr>
            <a:grpSpLocks/>
          </p:cNvGrpSpPr>
          <p:nvPr/>
        </p:nvGrpSpPr>
        <p:grpSpPr bwMode="auto">
          <a:xfrm>
            <a:off x="7408069" y="1729978"/>
            <a:ext cx="1085850" cy="1281113"/>
            <a:chOff x="1120775" y="1730534"/>
            <a:chExt cx="1085850" cy="1280160"/>
          </a:xfrm>
        </p:grpSpPr>
        <p:cxnSp>
          <p:nvCxnSpPr>
            <p:cNvPr id="34" name="Straight Connector 35"/>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66" name="Group 36"/>
            <p:cNvGrpSpPr>
              <a:grpSpLocks/>
            </p:cNvGrpSpPr>
            <p:nvPr/>
          </p:nvGrpSpPr>
          <p:grpSpPr bwMode="auto">
            <a:xfrm>
              <a:off x="1120775" y="1838325"/>
              <a:ext cx="1085850" cy="1077920"/>
              <a:chOff x="3810000" y="1948650"/>
              <a:chExt cx="1085850" cy="1077920"/>
            </a:xfrm>
          </p:grpSpPr>
          <p:sp>
            <p:nvSpPr>
              <p:cNvPr id="36" name="Trapezoid 37"/>
              <p:cNvSpPr/>
              <p:nvPr/>
            </p:nvSpPr>
            <p:spPr>
              <a:xfrm rot="5400000" flipH="1">
                <a:off x="3664481" y="2319673"/>
                <a:ext cx="893495" cy="152400"/>
              </a:xfrm>
              <a:prstGeom prst="trapezoid">
                <a:avLst>
                  <a:gd name="adj" fmla="val 6250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7" name="Parallelogram 38"/>
              <p:cNvSpPr/>
              <p:nvPr/>
            </p:nvSpPr>
            <p:spPr>
              <a:xfrm rot="16200000" flipV="1">
                <a:off x="3508543" y="2344572"/>
                <a:ext cx="983914" cy="381000"/>
              </a:xfrm>
              <a:prstGeom prst="parallelogram">
                <a:avLst>
                  <a:gd name="adj" fmla="val 63243"/>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8" name="Freeform 39"/>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sp>
        <p:nvSpPr>
          <p:cNvPr id="39" name="Freeform 116"/>
          <p:cNvSpPr>
            <a:spLocks noEditPoints="1"/>
          </p:cNvSpPr>
          <p:nvPr/>
        </p:nvSpPr>
        <p:spPr bwMode="auto">
          <a:xfrm>
            <a:off x="873919" y="2371725"/>
            <a:ext cx="478631" cy="385763"/>
          </a:xfrm>
          <a:custGeom>
            <a:avLst/>
            <a:gdLst>
              <a:gd name="T0" fmla="*/ 2147483647 w 57"/>
              <a:gd name="T1" fmla="*/ 2147483647 h 46"/>
              <a:gd name="T2" fmla="*/ 2147483647 w 57"/>
              <a:gd name="T3" fmla="*/ 2147483647 h 46"/>
              <a:gd name="T4" fmla="*/ 2147483647 w 57"/>
              <a:gd name="T5" fmla="*/ 2147483647 h 46"/>
              <a:gd name="T6" fmla="*/ 2147483647 w 57"/>
              <a:gd name="T7" fmla="*/ 2147483647 h 46"/>
              <a:gd name="T8" fmla="*/ 2147483647 w 57"/>
              <a:gd name="T9" fmla="*/ 750157112 h 46"/>
              <a:gd name="T10" fmla="*/ 501404021 w 57"/>
              <a:gd name="T11" fmla="*/ 2147483647 h 46"/>
              <a:gd name="T12" fmla="*/ 376053016 w 57"/>
              <a:gd name="T13" fmla="*/ 2147483647 h 46"/>
              <a:gd name="T14" fmla="*/ 250702011 w 57"/>
              <a:gd name="T15" fmla="*/ 2147483647 h 46"/>
              <a:gd name="T16" fmla="*/ 0 w 57"/>
              <a:gd name="T17" fmla="*/ 2147483647 h 46"/>
              <a:gd name="T18" fmla="*/ 0 w 57"/>
              <a:gd name="T19" fmla="*/ 2147483647 h 46"/>
              <a:gd name="T20" fmla="*/ 2147483647 w 57"/>
              <a:gd name="T21" fmla="*/ 125031776 h 46"/>
              <a:gd name="T22" fmla="*/ 2147483647 w 57"/>
              <a:gd name="T23" fmla="*/ 125031776 h 46"/>
              <a:gd name="T24" fmla="*/ 2147483647 w 57"/>
              <a:gd name="T25" fmla="*/ 1000209483 h 46"/>
              <a:gd name="T26" fmla="*/ 2147483647 w 57"/>
              <a:gd name="T27" fmla="*/ 125031776 h 46"/>
              <a:gd name="T28" fmla="*/ 2147483647 w 57"/>
              <a:gd name="T29" fmla="*/ 0 h 46"/>
              <a:gd name="T30" fmla="*/ 2147483647 w 57"/>
              <a:gd name="T31" fmla="*/ 0 h 46"/>
              <a:gd name="T32" fmla="*/ 2147483647 w 57"/>
              <a:gd name="T33" fmla="*/ 125031776 h 46"/>
              <a:gd name="T34" fmla="*/ 2147483647 w 57"/>
              <a:gd name="T35" fmla="*/ 2000418965 h 46"/>
              <a:gd name="T36" fmla="*/ 2147483647 w 57"/>
              <a:gd name="T37" fmla="*/ 2147483647 h 46"/>
              <a:gd name="T38" fmla="*/ 2147483647 w 57"/>
              <a:gd name="T39" fmla="*/ 2147483647 h 46"/>
              <a:gd name="T40" fmla="*/ 2147483647 w 57"/>
              <a:gd name="T41" fmla="*/ 2147483647 h 46"/>
              <a:gd name="T42" fmla="*/ 2147483647 w 57"/>
              <a:gd name="T43" fmla="*/ 2147483647 h 46"/>
              <a:gd name="T44" fmla="*/ 2147483647 w 57"/>
              <a:gd name="T45" fmla="*/ 2147483647 h 46"/>
              <a:gd name="T46" fmla="*/ 2147483647 w 57"/>
              <a:gd name="T47" fmla="*/ 2147483647 h 46"/>
              <a:gd name="T48" fmla="*/ 2147483647 w 57"/>
              <a:gd name="T49" fmla="*/ 2147483647 h 46"/>
              <a:gd name="T50" fmla="*/ 2147483647 w 57"/>
              <a:gd name="T51" fmla="*/ 2147483647 h 46"/>
              <a:gd name="T52" fmla="*/ 2147483647 w 57"/>
              <a:gd name="T53" fmla="*/ 2147483647 h 46"/>
              <a:gd name="T54" fmla="*/ 1253521249 w 57"/>
              <a:gd name="T55" fmla="*/ 2147483647 h 46"/>
              <a:gd name="T56" fmla="*/ 1002808042 w 57"/>
              <a:gd name="T57" fmla="*/ 2147483647 h 46"/>
              <a:gd name="T58" fmla="*/ 1002808042 w 57"/>
              <a:gd name="T59" fmla="*/ 2147483647 h 46"/>
              <a:gd name="T60" fmla="*/ 1002808042 w 57"/>
              <a:gd name="T61" fmla="*/ 2147483647 h 46"/>
              <a:gd name="T62" fmla="*/ 2147483647 w 57"/>
              <a:gd name="T63" fmla="*/ 1125241259 h 46"/>
              <a:gd name="T64" fmla="*/ 2147483647 w 57"/>
              <a:gd name="T65" fmla="*/ 2147483647 h 46"/>
              <a:gd name="T66" fmla="*/ 2147483647 w 57"/>
              <a:gd name="T67" fmla="*/ 2147483647 h 46"/>
              <a:gd name="T68" fmla="*/ 2147483647 w 57"/>
              <a:gd name="T69" fmla="*/ 2147483647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0" name="Freeform 66"/>
          <p:cNvSpPr>
            <a:spLocks noEditPoints="1"/>
          </p:cNvSpPr>
          <p:nvPr/>
        </p:nvSpPr>
        <p:spPr bwMode="auto">
          <a:xfrm>
            <a:off x="2614613" y="2376487"/>
            <a:ext cx="403622" cy="376238"/>
          </a:xfrm>
          <a:custGeom>
            <a:avLst/>
            <a:gdLst>
              <a:gd name="T0" fmla="*/ 706519554 w 73"/>
              <a:gd name="T1" fmla="*/ 2122503282 h 68"/>
              <a:gd name="T2" fmla="*/ 434784099 w 73"/>
              <a:gd name="T3" fmla="*/ 2122503282 h 68"/>
              <a:gd name="T4" fmla="*/ 0 w 73"/>
              <a:gd name="T5" fmla="*/ 1795966018 h 68"/>
              <a:gd name="T6" fmla="*/ 271735455 w 73"/>
              <a:gd name="T7" fmla="*/ 1034040817 h 68"/>
              <a:gd name="T8" fmla="*/ 815213736 w 73"/>
              <a:gd name="T9" fmla="*/ 1197313138 h 68"/>
              <a:gd name="T10" fmla="*/ 1086956562 w 73"/>
              <a:gd name="T11" fmla="*/ 1142884113 h 68"/>
              <a:gd name="T12" fmla="*/ 1086956562 w 73"/>
              <a:gd name="T13" fmla="*/ 1306156433 h 68"/>
              <a:gd name="T14" fmla="*/ 1249997835 w 73"/>
              <a:gd name="T15" fmla="*/ 1850387665 h 68"/>
              <a:gd name="T16" fmla="*/ 706519554 w 73"/>
              <a:gd name="T17" fmla="*/ 2122503282 h 68"/>
              <a:gd name="T18" fmla="*/ 815213736 w 73"/>
              <a:gd name="T19" fmla="*/ 1034040817 h 68"/>
              <a:gd name="T20" fmla="*/ 271735455 w 73"/>
              <a:gd name="T21" fmla="*/ 489809585 h 68"/>
              <a:gd name="T22" fmla="*/ 815213736 w 73"/>
              <a:gd name="T23" fmla="*/ 0 h 68"/>
              <a:gd name="T24" fmla="*/ 1358692017 w 73"/>
              <a:gd name="T25" fmla="*/ 489809585 h 68"/>
              <a:gd name="T26" fmla="*/ 815213736 w 73"/>
              <a:gd name="T27" fmla="*/ 1034040817 h 68"/>
              <a:gd name="T28" fmla="*/ 2147483647 w 73"/>
              <a:gd name="T29" fmla="*/ 2147483647 h 68"/>
              <a:gd name="T30" fmla="*/ 1086956562 w 73"/>
              <a:gd name="T31" fmla="*/ 2147483647 h 68"/>
              <a:gd name="T32" fmla="*/ 543478281 w 73"/>
              <a:gd name="T33" fmla="*/ 2147483647 h 68"/>
              <a:gd name="T34" fmla="*/ 1249997835 w 73"/>
              <a:gd name="T35" fmla="*/ 1959230961 h 68"/>
              <a:gd name="T36" fmla="*/ 2010871852 w 73"/>
              <a:gd name="T37" fmla="*/ 2147483647 h 68"/>
              <a:gd name="T38" fmla="*/ 2147483647 w 73"/>
              <a:gd name="T39" fmla="*/ 1959230961 h 68"/>
              <a:gd name="T40" fmla="*/ 2147483647 w 73"/>
              <a:gd name="T41" fmla="*/ 2147483647 h 68"/>
              <a:gd name="T42" fmla="*/ 2147483647 w 73"/>
              <a:gd name="T43" fmla="*/ 2147483647 h 68"/>
              <a:gd name="T44" fmla="*/ 2010871852 w 73"/>
              <a:gd name="T45" fmla="*/ 2122503282 h 68"/>
              <a:gd name="T46" fmla="*/ 1195650744 w 73"/>
              <a:gd name="T47" fmla="*/ 1306156433 h 68"/>
              <a:gd name="T48" fmla="*/ 2010871852 w 73"/>
              <a:gd name="T49" fmla="*/ 489809585 h 68"/>
              <a:gd name="T50" fmla="*/ 2147483647 w 73"/>
              <a:gd name="T51" fmla="*/ 1306156433 h 68"/>
              <a:gd name="T52" fmla="*/ 2010871852 w 73"/>
              <a:gd name="T53" fmla="*/ 2122503282 h 68"/>
              <a:gd name="T54" fmla="*/ 2147483647 w 73"/>
              <a:gd name="T55" fmla="*/ 1034040817 h 68"/>
              <a:gd name="T56" fmla="*/ 2147483647 w 73"/>
              <a:gd name="T57" fmla="*/ 489809585 h 68"/>
              <a:gd name="T58" fmla="*/ 2147483647 w 73"/>
              <a:gd name="T59" fmla="*/ 0 h 68"/>
              <a:gd name="T60" fmla="*/ 2147483647 w 73"/>
              <a:gd name="T61" fmla="*/ 489809585 h 68"/>
              <a:gd name="T62" fmla="*/ 2147483647 w 73"/>
              <a:gd name="T63" fmla="*/ 1034040817 h 68"/>
              <a:gd name="T64" fmla="*/ 2147483647 w 73"/>
              <a:gd name="T65" fmla="*/ 2122503282 h 68"/>
              <a:gd name="T66" fmla="*/ 2147483647 w 73"/>
              <a:gd name="T67" fmla="*/ 2122503282 h 68"/>
              <a:gd name="T68" fmla="*/ 2147483647 w 73"/>
              <a:gd name="T69" fmla="*/ 1850387665 h 68"/>
              <a:gd name="T70" fmla="*/ 2147483647 w 73"/>
              <a:gd name="T71" fmla="*/ 1306156433 h 68"/>
              <a:gd name="T72" fmla="*/ 2147483647 w 73"/>
              <a:gd name="T73" fmla="*/ 1142884113 h 68"/>
              <a:gd name="T74" fmla="*/ 2147483647 w 73"/>
              <a:gd name="T75" fmla="*/ 1197313138 h 68"/>
              <a:gd name="T76" fmla="*/ 2147483647 w 73"/>
              <a:gd name="T77" fmla="*/ 1034040817 h 68"/>
              <a:gd name="T78" fmla="*/ 2147483647 w 73"/>
              <a:gd name="T79" fmla="*/ 1795966018 h 68"/>
              <a:gd name="T80" fmla="*/ 2147483647 w 73"/>
              <a:gd name="T81" fmla="*/ 2122503282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1" name="Freeform 57"/>
          <p:cNvSpPr>
            <a:spLocks noEditPoints="1"/>
          </p:cNvSpPr>
          <p:nvPr/>
        </p:nvSpPr>
        <p:spPr bwMode="auto">
          <a:xfrm>
            <a:off x="5963842" y="2363392"/>
            <a:ext cx="402431" cy="402431"/>
          </a:xfrm>
          <a:custGeom>
            <a:avLst/>
            <a:gdLst>
              <a:gd name="T0" fmla="*/ 2147483647 w 55"/>
              <a:gd name="T1" fmla="*/ 2147483647 h 55"/>
              <a:gd name="T2" fmla="*/ 2147483647 w 55"/>
              <a:gd name="T3" fmla="*/ 2147483647 h 55"/>
              <a:gd name="T4" fmla="*/ 2147483647 w 55"/>
              <a:gd name="T5" fmla="*/ 2147483647 h 55"/>
              <a:gd name="T6" fmla="*/ 2147483647 w 55"/>
              <a:gd name="T7" fmla="*/ 2147483647 h 55"/>
              <a:gd name="T8" fmla="*/ 2147483647 w 55"/>
              <a:gd name="T9" fmla="*/ 2147483647 h 55"/>
              <a:gd name="T10" fmla="*/ 2147483647 w 55"/>
              <a:gd name="T11" fmla="*/ 2147483647 h 55"/>
              <a:gd name="T12" fmla="*/ 2147483647 w 55"/>
              <a:gd name="T13" fmla="*/ 2147483647 h 55"/>
              <a:gd name="T14" fmla="*/ 2147483647 w 55"/>
              <a:gd name="T15" fmla="*/ 2147483647 h 55"/>
              <a:gd name="T16" fmla="*/ 2147483647 w 55"/>
              <a:gd name="T17" fmla="*/ 2147483647 h 55"/>
              <a:gd name="T18" fmla="*/ 2147483647 w 55"/>
              <a:gd name="T19" fmla="*/ 2147483647 h 55"/>
              <a:gd name="T20" fmla="*/ 2147483647 w 55"/>
              <a:gd name="T21" fmla="*/ 2147483647 h 55"/>
              <a:gd name="T22" fmla="*/ 2147483647 w 55"/>
              <a:gd name="T23" fmla="*/ 2147483647 h 55"/>
              <a:gd name="T24" fmla="*/ 2147483647 w 55"/>
              <a:gd name="T25" fmla="*/ 2147483647 h 55"/>
              <a:gd name="T26" fmla="*/ 2147483647 w 55"/>
              <a:gd name="T27" fmla="*/ 2147483647 h 55"/>
              <a:gd name="T28" fmla="*/ 2093910768 w 55"/>
              <a:gd name="T29" fmla="*/ 2147483647 h 55"/>
              <a:gd name="T30" fmla="*/ 1998732119 w 55"/>
              <a:gd name="T31" fmla="*/ 2147483647 h 55"/>
              <a:gd name="T32" fmla="*/ 1713196172 w 55"/>
              <a:gd name="T33" fmla="*/ 2147483647 h 55"/>
              <a:gd name="T34" fmla="*/ 1237312682 w 55"/>
              <a:gd name="T35" fmla="*/ 2147483647 h 55"/>
              <a:gd name="T36" fmla="*/ 1142134033 w 55"/>
              <a:gd name="T37" fmla="*/ 2147483647 h 55"/>
              <a:gd name="T38" fmla="*/ 1046955384 w 55"/>
              <a:gd name="T39" fmla="*/ 2147483647 h 55"/>
              <a:gd name="T40" fmla="*/ 475893245 w 55"/>
              <a:gd name="T41" fmla="*/ 2147483647 h 55"/>
              <a:gd name="T42" fmla="*/ 475893245 w 55"/>
              <a:gd name="T43" fmla="*/ 2147483647 h 55"/>
              <a:gd name="T44" fmla="*/ 475893245 w 55"/>
              <a:gd name="T45" fmla="*/ 2147483647 h 55"/>
              <a:gd name="T46" fmla="*/ 856598086 w 55"/>
              <a:gd name="T47" fmla="*/ 2147483647 h 55"/>
              <a:gd name="T48" fmla="*/ 666240788 w 55"/>
              <a:gd name="T49" fmla="*/ 2147483647 h 55"/>
              <a:gd name="T50" fmla="*/ 95178649 w 55"/>
              <a:gd name="T51" fmla="*/ 2147483647 h 55"/>
              <a:gd name="T52" fmla="*/ 0 w 55"/>
              <a:gd name="T53" fmla="*/ 2147483647 h 55"/>
              <a:gd name="T54" fmla="*/ 0 w 55"/>
              <a:gd name="T55" fmla="*/ 2147483647 h 55"/>
              <a:gd name="T56" fmla="*/ 95178649 w 55"/>
              <a:gd name="T57" fmla="*/ 2093910768 h 55"/>
              <a:gd name="T58" fmla="*/ 666240788 w 55"/>
              <a:gd name="T59" fmla="*/ 1998732119 h 55"/>
              <a:gd name="T60" fmla="*/ 856598086 w 55"/>
              <a:gd name="T61" fmla="*/ 1713196172 h 55"/>
              <a:gd name="T62" fmla="*/ 475893245 w 55"/>
              <a:gd name="T63" fmla="*/ 1237312682 h 55"/>
              <a:gd name="T64" fmla="*/ 475893245 w 55"/>
              <a:gd name="T65" fmla="*/ 1142134033 h 55"/>
              <a:gd name="T66" fmla="*/ 475893245 w 55"/>
              <a:gd name="T67" fmla="*/ 1046955384 h 55"/>
              <a:gd name="T68" fmla="*/ 1142134033 w 55"/>
              <a:gd name="T69" fmla="*/ 475893245 h 55"/>
              <a:gd name="T70" fmla="*/ 1237312682 w 55"/>
              <a:gd name="T71" fmla="*/ 475893245 h 55"/>
              <a:gd name="T72" fmla="*/ 1713196172 w 55"/>
              <a:gd name="T73" fmla="*/ 856598086 h 55"/>
              <a:gd name="T74" fmla="*/ 1998732119 w 55"/>
              <a:gd name="T75" fmla="*/ 761419437 h 55"/>
              <a:gd name="T76" fmla="*/ 2093910768 w 55"/>
              <a:gd name="T77" fmla="*/ 95178649 h 55"/>
              <a:gd name="T78" fmla="*/ 2147483647 w 55"/>
              <a:gd name="T79" fmla="*/ 0 h 55"/>
              <a:gd name="T80" fmla="*/ 2147483647 w 55"/>
              <a:gd name="T81" fmla="*/ 0 h 55"/>
              <a:gd name="T82" fmla="*/ 2147483647 w 55"/>
              <a:gd name="T83" fmla="*/ 95178649 h 55"/>
              <a:gd name="T84" fmla="*/ 2147483647 w 55"/>
              <a:gd name="T85" fmla="*/ 761419437 h 55"/>
              <a:gd name="T86" fmla="*/ 2147483647 w 55"/>
              <a:gd name="T87" fmla="*/ 856598086 h 55"/>
              <a:gd name="T88" fmla="*/ 2147483647 w 55"/>
              <a:gd name="T89" fmla="*/ 475893245 h 55"/>
              <a:gd name="T90" fmla="*/ 2147483647 w 55"/>
              <a:gd name="T91" fmla="*/ 475893245 h 55"/>
              <a:gd name="T92" fmla="*/ 2147483647 w 55"/>
              <a:gd name="T93" fmla="*/ 475893245 h 55"/>
              <a:gd name="T94" fmla="*/ 2147483647 w 55"/>
              <a:gd name="T95" fmla="*/ 1046955384 h 55"/>
              <a:gd name="T96" fmla="*/ 2147483647 w 55"/>
              <a:gd name="T97" fmla="*/ 1142134033 h 55"/>
              <a:gd name="T98" fmla="*/ 2147483647 w 55"/>
              <a:gd name="T99" fmla="*/ 1237312682 h 55"/>
              <a:gd name="T100" fmla="*/ 2147483647 w 55"/>
              <a:gd name="T101" fmla="*/ 1713196172 h 55"/>
              <a:gd name="T102" fmla="*/ 2147483647 w 55"/>
              <a:gd name="T103" fmla="*/ 1998732119 h 55"/>
              <a:gd name="T104" fmla="*/ 2147483647 w 55"/>
              <a:gd name="T105" fmla="*/ 2093910768 h 55"/>
              <a:gd name="T106" fmla="*/ 2147483647 w 55"/>
              <a:gd name="T107" fmla="*/ 2147483647 h 55"/>
              <a:gd name="T108" fmla="*/ 2147483647 w 55"/>
              <a:gd name="T109" fmla="*/ 2147483647 h 55"/>
              <a:gd name="T110" fmla="*/ 2147483647 w 55"/>
              <a:gd name="T111" fmla="*/ 1713196172 h 55"/>
              <a:gd name="T112" fmla="*/ 1713196172 w 55"/>
              <a:gd name="T113" fmla="*/ 2147483647 h 55"/>
              <a:gd name="T114" fmla="*/ 2147483647 w 55"/>
              <a:gd name="T115" fmla="*/ 2147483647 h 55"/>
              <a:gd name="T116" fmla="*/ 2147483647 w 55"/>
              <a:gd name="T117" fmla="*/ 2147483647 h 55"/>
              <a:gd name="T118" fmla="*/ 2147483647 w 55"/>
              <a:gd name="T119" fmla="*/ 1713196172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2" name="Freeform 152"/>
          <p:cNvSpPr>
            <a:spLocks noEditPoints="1"/>
          </p:cNvSpPr>
          <p:nvPr/>
        </p:nvSpPr>
        <p:spPr bwMode="auto">
          <a:xfrm>
            <a:off x="7655719" y="2366962"/>
            <a:ext cx="428625" cy="395288"/>
          </a:xfrm>
          <a:custGeom>
            <a:avLst/>
            <a:gdLst>
              <a:gd name="T0" fmla="*/ 2147483647 w 67"/>
              <a:gd name="T1" fmla="*/ 1445273110 h 62"/>
              <a:gd name="T2" fmla="*/ 2147483647 w 67"/>
              <a:gd name="T3" fmla="*/ 2147483647 h 62"/>
              <a:gd name="T4" fmla="*/ 2147483647 w 67"/>
              <a:gd name="T5" fmla="*/ 2147483647 h 62"/>
              <a:gd name="T6" fmla="*/ 2147483647 w 67"/>
              <a:gd name="T7" fmla="*/ 2147483647 h 62"/>
              <a:gd name="T8" fmla="*/ 2147483647 w 67"/>
              <a:gd name="T9" fmla="*/ 2147483647 h 62"/>
              <a:gd name="T10" fmla="*/ 2147483647 w 67"/>
              <a:gd name="T11" fmla="*/ 2147483647 h 62"/>
              <a:gd name="T12" fmla="*/ 2147483647 w 67"/>
              <a:gd name="T13" fmla="*/ 2147483647 h 62"/>
              <a:gd name="T14" fmla="*/ 2147483647 w 67"/>
              <a:gd name="T15" fmla="*/ 2147483647 h 62"/>
              <a:gd name="T16" fmla="*/ 1236888067 w 67"/>
              <a:gd name="T17" fmla="*/ 2147483647 h 62"/>
              <a:gd name="T18" fmla="*/ 1164136970 w 67"/>
              <a:gd name="T19" fmla="*/ 2147483647 h 62"/>
              <a:gd name="T20" fmla="*/ 1164136970 w 67"/>
              <a:gd name="T21" fmla="*/ 2147483647 h 62"/>
              <a:gd name="T22" fmla="*/ 1746196925 w 67"/>
              <a:gd name="T23" fmla="*/ 2147483647 h 62"/>
              <a:gd name="T24" fmla="*/ 2109995060 w 67"/>
              <a:gd name="T25" fmla="*/ 2147483647 h 62"/>
              <a:gd name="T26" fmla="*/ 1891716179 w 67"/>
              <a:gd name="T27" fmla="*/ 2147483647 h 62"/>
              <a:gd name="T28" fmla="*/ 1600686201 w 67"/>
              <a:gd name="T29" fmla="*/ 2147483647 h 62"/>
              <a:gd name="T30" fmla="*/ 0 w 67"/>
              <a:gd name="T31" fmla="*/ 1445273110 h 62"/>
              <a:gd name="T32" fmla="*/ 0 w 67"/>
              <a:gd name="T33" fmla="*/ 1083954832 h 62"/>
              <a:gd name="T34" fmla="*/ 291029978 w 67"/>
              <a:gd name="T35" fmla="*/ 794901910 h 62"/>
              <a:gd name="T36" fmla="*/ 1164136970 w 67"/>
              <a:gd name="T37" fmla="*/ 794901910 h 62"/>
              <a:gd name="T38" fmla="*/ 1164136970 w 67"/>
              <a:gd name="T39" fmla="*/ 505848989 h 62"/>
              <a:gd name="T40" fmla="*/ 1600686201 w 67"/>
              <a:gd name="T41" fmla="*/ 0 h 62"/>
              <a:gd name="T42" fmla="*/ 2147483647 w 67"/>
              <a:gd name="T43" fmla="*/ 0 h 62"/>
              <a:gd name="T44" fmla="*/ 2147483647 w 67"/>
              <a:gd name="T45" fmla="*/ 505848989 h 62"/>
              <a:gd name="T46" fmla="*/ 2147483647 w 67"/>
              <a:gd name="T47" fmla="*/ 794901910 h 62"/>
              <a:gd name="T48" fmla="*/ 2147483647 w 67"/>
              <a:gd name="T49" fmla="*/ 794901910 h 62"/>
              <a:gd name="T50" fmla="*/ 2147483647 w 67"/>
              <a:gd name="T51" fmla="*/ 1083954832 h 62"/>
              <a:gd name="T52" fmla="*/ 2147483647 w 67"/>
              <a:gd name="T53" fmla="*/ 1445273110 h 62"/>
              <a:gd name="T54" fmla="*/ 1164136970 w 67"/>
              <a:gd name="T55" fmla="*/ 1156220188 h 62"/>
              <a:gd name="T56" fmla="*/ 436549231 w 67"/>
              <a:gd name="T57" fmla="*/ 1156220188 h 62"/>
              <a:gd name="T58" fmla="*/ 436549231 w 67"/>
              <a:gd name="T59" fmla="*/ 1445273110 h 62"/>
              <a:gd name="T60" fmla="*/ 1382407321 w 67"/>
              <a:gd name="T61" fmla="*/ 2147483647 h 62"/>
              <a:gd name="T62" fmla="*/ 1164136970 w 67"/>
              <a:gd name="T63" fmla="*/ 1156220188 h 62"/>
              <a:gd name="T64" fmla="*/ 2147483647 w 67"/>
              <a:gd name="T65" fmla="*/ 1156220188 h 62"/>
              <a:gd name="T66" fmla="*/ 2147483647 w 67"/>
              <a:gd name="T67" fmla="*/ 1156220188 h 62"/>
              <a:gd name="T68" fmla="*/ 2147483647 w 67"/>
              <a:gd name="T69" fmla="*/ 2147483647 h 62"/>
              <a:gd name="T70" fmla="*/ 2147483647 w 67"/>
              <a:gd name="T71" fmla="*/ 1445273110 h 62"/>
              <a:gd name="T72" fmla="*/ 2147483647 w 67"/>
              <a:gd name="T73" fmla="*/ 1156220188 h 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3" name="Freeform 105"/>
          <p:cNvSpPr>
            <a:spLocks noEditPoints="1"/>
          </p:cNvSpPr>
          <p:nvPr/>
        </p:nvSpPr>
        <p:spPr bwMode="auto">
          <a:xfrm>
            <a:off x="4294585" y="2370535"/>
            <a:ext cx="392906" cy="388144"/>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lIns="91440" tIns="45720" rIns="91440" bIns="45720"/>
          <a:lstStyle/>
          <a:p>
            <a:pPr eaLnBrk="1" fontAlgn="auto" hangingPunct="1">
              <a:spcBef>
                <a:spcPts val="0"/>
              </a:spcBef>
              <a:spcAft>
                <a:spcPts val="0"/>
              </a:spcAft>
              <a:defRPr/>
            </a:pPr>
            <a:endParaRPr lang="en-US" sz="2400" dirty="0">
              <a:solidFill>
                <a:schemeClr val="accent3">
                  <a:lumMod val="50000"/>
                </a:schemeClr>
              </a:solidFill>
              <a:latin typeface="+mn-lt"/>
              <a:ea typeface="+mn-ea"/>
            </a:endParaRPr>
          </a:p>
        </p:txBody>
      </p:sp>
      <p:sp>
        <p:nvSpPr>
          <p:cNvPr id="44" name="TextBox 53"/>
          <p:cNvSpPr txBox="1"/>
          <p:nvPr/>
        </p:nvSpPr>
        <p:spPr>
          <a:xfrm>
            <a:off x="511969" y="3313510"/>
            <a:ext cx="1377554"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1"/>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5" name="TextBox 54"/>
          <p:cNvSpPr txBox="1"/>
          <p:nvPr/>
        </p:nvSpPr>
        <p:spPr>
          <a:xfrm>
            <a:off x="7253288" y="3313510"/>
            <a:ext cx="1378744"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5"/>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6" name="TextBox 55"/>
          <p:cNvSpPr txBox="1"/>
          <p:nvPr/>
        </p:nvSpPr>
        <p:spPr>
          <a:xfrm>
            <a:off x="5568554" y="3313510"/>
            <a:ext cx="1377553"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4"/>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7" name="TextBox 56"/>
          <p:cNvSpPr txBox="1"/>
          <p:nvPr/>
        </p:nvSpPr>
        <p:spPr>
          <a:xfrm>
            <a:off x="3882629" y="3313510"/>
            <a:ext cx="1377553"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3"/>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8" name="TextBox 57"/>
          <p:cNvSpPr txBox="1"/>
          <p:nvPr/>
        </p:nvSpPr>
        <p:spPr>
          <a:xfrm>
            <a:off x="2196704" y="3313510"/>
            <a:ext cx="1378744"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2"/>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ppt_x"/>
                                          </p:val>
                                        </p:tav>
                                        <p:tav tm="100000">
                                          <p:val>
                                            <p:strVal val="#ppt_x"/>
                                          </p:val>
                                        </p:tav>
                                      </p:tavLst>
                                    </p:anim>
                                    <p:anim calcmode="lin" valueType="num">
                                      <p:cBhvr additive="base">
                                        <p:cTn id="17" dur="500" fill="hold"/>
                                        <p:tgtEl>
                                          <p:spTgt spid="44"/>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nodeType="afterGroup">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childTnLst>
                                </p:cTn>
                              </p:par>
                            </p:childTnLst>
                          </p:cTn>
                        </p:par>
                        <p:par>
                          <p:cTn id="27" fill="hold" nodeType="afterGroup">
                            <p:stCondLst>
                              <p:cond delay="25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ppt_x"/>
                                          </p:val>
                                        </p:tav>
                                        <p:tav tm="100000">
                                          <p:val>
                                            <p:strVal val="#ppt_x"/>
                                          </p:val>
                                        </p:tav>
                                      </p:tavLst>
                                    </p:anim>
                                    <p:anim calcmode="lin" valueType="num">
                                      <p:cBhvr additive="base">
                                        <p:cTn id="31" dur="500" fill="hold"/>
                                        <p:tgtEl>
                                          <p:spTgt spid="48"/>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2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nodeType="afterGroup">
                            <p:stCondLst>
                              <p:cond delay="3500"/>
                            </p:stCondLst>
                            <p:childTnLst>
                              <p:par>
                                <p:cTn id="37" presetID="23"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childTnLst>
                                </p:cTn>
                              </p:par>
                            </p:childTnLst>
                          </p:cTn>
                        </p:par>
                        <p:par>
                          <p:cTn id="41" fill="hold" nodeType="afterGroup">
                            <p:stCondLst>
                              <p:cond delay="4000"/>
                            </p:stCondLst>
                            <p:childTnLst>
                              <p:par>
                                <p:cTn id="42" presetID="2" presetClass="entr" presetSubtype="4" accel="50000" decel="5000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45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childTnLst>
                                </p:cTn>
                              </p:par>
                            </p:childTnLst>
                          </p:cTn>
                        </p:par>
                        <p:par>
                          <p:cTn id="55" fill="hold" nodeType="afterGroup">
                            <p:stCondLst>
                              <p:cond delay="55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ppt_x"/>
                                          </p:val>
                                        </p:tav>
                                        <p:tav tm="100000">
                                          <p:val>
                                            <p:strVal val="#ppt_x"/>
                                          </p:val>
                                        </p:tav>
                                      </p:tavLst>
                                    </p:anim>
                                    <p:anim calcmode="lin" valueType="num">
                                      <p:cBhvr additive="base">
                                        <p:cTn id="59" dur="500" fill="hold"/>
                                        <p:tgtEl>
                                          <p:spTgt spid="46"/>
                                        </p:tgtEl>
                                        <p:attrNameLst>
                                          <p:attrName>ppt_y</p:attrName>
                                        </p:attrNameLst>
                                      </p:cBhvr>
                                      <p:tavLst>
                                        <p:tav tm="0">
                                          <p:val>
                                            <p:strVal val="1+#ppt_h/2"/>
                                          </p:val>
                                        </p:tav>
                                        <p:tav tm="100000">
                                          <p:val>
                                            <p:strVal val="#ppt_y"/>
                                          </p:val>
                                        </p:tav>
                                      </p:tavLst>
                                    </p:anim>
                                  </p:childTnLst>
                                </p:cTn>
                              </p:par>
                            </p:childTnLst>
                          </p:cTn>
                        </p:par>
                        <p:par>
                          <p:cTn id="60" fill="hold" nodeType="afterGroup">
                            <p:stCondLst>
                              <p:cond delay="6000"/>
                            </p:stCondLst>
                            <p:childTnLst>
                              <p:par>
                                <p:cTn id="61" presetID="22" presetClass="entr" presetSubtype="8"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par>
                          <p:cTn id="64" fill="hold" nodeType="afterGroup">
                            <p:stCondLst>
                              <p:cond delay="6500"/>
                            </p:stCondLst>
                            <p:childTnLst>
                              <p:par>
                                <p:cTn id="65" presetID="23" presetClass="entr" presetSubtype="16"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childTnLst>
                                </p:cTn>
                              </p:par>
                            </p:childTnLst>
                          </p:cTn>
                        </p:par>
                        <p:par>
                          <p:cTn id="69" fill="hold" nodeType="afterGroup">
                            <p:stCondLst>
                              <p:cond delay="7000"/>
                            </p:stCondLst>
                            <p:childTnLst>
                              <p:par>
                                <p:cTn id="70" presetID="2" presetClass="entr" presetSubtype="4" accel="50000" decel="50000"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fill="hold"/>
                                        <p:tgtEl>
                                          <p:spTgt spid="45"/>
                                        </p:tgtEl>
                                        <p:attrNameLst>
                                          <p:attrName>ppt_x</p:attrName>
                                        </p:attrNameLst>
                                      </p:cBhvr>
                                      <p:tavLst>
                                        <p:tav tm="0">
                                          <p:val>
                                            <p:strVal val="#ppt_x"/>
                                          </p:val>
                                        </p:tav>
                                        <p:tav tm="100000">
                                          <p:val>
                                            <p:strVal val="#ppt_x"/>
                                          </p:val>
                                        </p:tav>
                                      </p:tavLst>
                                    </p:anim>
                                    <p:anim calcmode="lin" valueType="num">
                                      <p:cBhvr additive="base">
                                        <p:cTn id="7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4" grpId="0"/>
      <p:bldP spid="45" grpId="0"/>
      <p:bldP spid="46"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717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cxnSp>
        <p:nvCxnSpPr>
          <p:cNvPr id="9" name="Straight Connector 31"/>
          <p:cNvCxnSpPr/>
          <p:nvPr/>
        </p:nvCxnSpPr>
        <p:spPr>
          <a:xfrm>
            <a:off x="1003698" y="2366963"/>
            <a:ext cx="7136606" cy="0"/>
          </a:xfrm>
          <a:prstGeom prst="line">
            <a:avLst/>
          </a:prstGeom>
          <a:ln>
            <a:solidFill>
              <a:schemeClr val="tx1">
                <a:lumMod val="50000"/>
                <a:lumOff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0" name="Content Placeholder 2"/>
          <p:cNvSpPr txBox="1">
            <a:spLocks/>
          </p:cNvSpPr>
          <p:nvPr/>
        </p:nvSpPr>
        <p:spPr>
          <a:xfrm>
            <a:off x="1285875" y="3840956"/>
            <a:ext cx="1963341" cy="729854"/>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11" name="Title 13"/>
          <p:cNvSpPr txBox="1">
            <a:spLocks/>
          </p:cNvSpPr>
          <p:nvPr/>
        </p:nvSpPr>
        <p:spPr>
          <a:xfrm>
            <a:off x="1220391" y="3395662"/>
            <a:ext cx="2094309" cy="415529"/>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12" name="Content Placeholder 2"/>
          <p:cNvSpPr txBox="1">
            <a:spLocks/>
          </p:cNvSpPr>
          <p:nvPr/>
        </p:nvSpPr>
        <p:spPr>
          <a:xfrm>
            <a:off x="3581400" y="3840956"/>
            <a:ext cx="1963341" cy="729854"/>
          </a:xfrm>
          <a:prstGeom prst="rect">
            <a:avLst/>
          </a:prstGeom>
        </p:spPr>
        <p:txBody>
          <a:bodyPr lIns="91440" tIns="45720" rIns="91440" bIns="4572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a:t>
            </a:r>
            <a:r>
              <a:rPr lang="en-US" sz="900" b="1" dirty="0">
                <a:solidFill>
                  <a:schemeClr val="tx1">
                    <a:lumMod val="50000"/>
                    <a:lumOff val="50000"/>
                  </a:schemeClr>
                </a:solidFill>
              </a:rPr>
              <a:t>consectetur adipiscing elit. </a:t>
            </a:r>
            <a:r>
              <a:rPr lang="en-US" sz="900" dirty="0">
                <a:solidFill>
                  <a:schemeClr val="tx1">
                    <a:lumMod val="50000"/>
                    <a:lumOff val="50000"/>
                  </a:schemeClr>
                </a:solidFill>
              </a:rPr>
              <a:t>Lorem Ipsum has been the industry's standard dummy text ever since the 1500s.</a:t>
            </a:r>
          </a:p>
        </p:txBody>
      </p:sp>
      <p:sp>
        <p:nvSpPr>
          <p:cNvPr id="13" name="Title 13"/>
          <p:cNvSpPr txBox="1">
            <a:spLocks/>
          </p:cNvSpPr>
          <p:nvPr/>
        </p:nvSpPr>
        <p:spPr>
          <a:xfrm>
            <a:off x="3515916" y="3395662"/>
            <a:ext cx="2094309" cy="415529"/>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2</a:t>
            </a:r>
          </a:p>
        </p:txBody>
      </p:sp>
      <p:sp>
        <p:nvSpPr>
          <p:cNvPr id="14" name="Title 13"/>
          <p:cNvSpPr txBox="1">
            <a:spLocks/>
          </p:cNvSpPr>
          <p:nvPr/>
        </p:nvSpPr>
        <p:spPr>
          <a:xfrm>
            <a:off x="5807869" y="3395662"/>
            <a:ext cx="2095500" cy="415529"/>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3</a:t>
            </a:r>
          </a:p>
        </p:txBody>
      </p:sp>
      <p:sp>
        <p:nvSpPr>
          <p:cNvPr id="15" name="Content Placeholder 2"/>
          <p:cNvSpPr txBox="1">
            <a:spLocks/>
          </p:cNvSpPr>
          <p:nvPr/>
        </p:nvSpPr>
        <p:spPr>
          <a:xfrm>
            <a:off x="5938838" y="3802856"/>
            <a:ext cx="1964531" cy="729854"/>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grpSp>
        <p:nvGrpSpPr>
          <p:cNvPr id="16" name="Group 32"/>
          <p:cNvGrpSpPr>
            <a:grpSpLocks/>
          </p:cNvGrpSpPr>
          <p:nvPr/>
        </p:nvGrpSpPr>
        <p:grpSpPr bwMode="auto">
          <a:xfrm>
            <a:off x="1579960" y="1684735"/>
            <a:ext cx="1400175" cy="1402556"/>
            <a:chOff x="2106021" y="2086164"/>
            <a:chExt cx="1867174" cy="1870950"/>
          </a:xfrm>
        </p:grpSpPr>
        <p:grpSp>
          <p:nvGrpSpPr>
            <p:cNvPr id="7206" name="Group 10"/>
            <p:cNvGrpSpPr>
              <a:grpSpLocks/>
            </p:cNvGrpSpPr>
            <p:nvPr/>
          </p:nvGrpSpPr>
          <p:grpSpPr bwMode="auto">
            <a:xfrm>
              <a:off x="2106021" y="2086164"/>
              <a:ext cx="1867174" cy="1870950"/>
              <a:chOff x="3692576" y="1742634"/>
              <a:chExt cx="2790379" cy="2796023"/>
            </a:xfrm>
          </p:grpSpPr>
          <p:grpSp>
            <p:nvGrpSpPr>
              <p:cNvPr id="7209"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207" name="Freeform 11"/>
            <p:cNvSpPr>
              <a:spLocks noEditPoints="1"/>
            </p:cNvSpPr>
            <p:nvPr/>
          </p:nvSpPr>
          <p:spPr bwMode="auto">
            <a:xfrm>
              <a:off x="2825386" y="2568445"/>
              <a:ext cx="428444" cy="427305"/>
            </a:xfrm>
            <a:custGeom>
              <a:avLst/>
              <a:gdLst>
                <a:gd name="T0" fmla="*/ 2147483647 w 319"/>
                <a:gd name="T1" fmla="*/ 2147483647 h 318"/>
                <a:gd name="T2" fmla="*/ 2147483647 w 319"/>
                <a:gd name="T3" fmla="*/ 2147483647 h 318"/>
                <a:gd name="T4" fmla="*/ 2147483647 w 319"/>
                <a:gd name="T5" fmla="*/ 2147483647 h 318"/>
                <a:gd name="T6" fmla="*/ 2147483647 w 319"/>
                <a:gd name="T7" fmla="*/ 2147483647 h 318"/>
                <a:gd name="T8" fmla="*/ 2147483647 w 319"/>
                <a:gd name="T9" fmla="*/ 2147483647 h 318"/>
                <a:gd name="T10" fmla="*/ 2147483647 w 319"/>
                <a:gd name="T11" fmla="*/ 2147483647 h 318"/>
                <a:gd name="T12" fmla="*/ 2147483647 w 319"/>
                <a:gd name="T13" fmla="*/ 0 h 318"/>
                <a:gd name="T14" fmla="*/ 2147483647 w 319"/>
                <a:gd name="T15" fmla="*/ 2147483647 h 318"/>
                <a:gd name="T16" fmla="*/ 2147483647 w 319"/>
                <a:gd name="T17" fmla="*/ 2147483647 h 318"/>
                <a:gd name="T18" fmla="*/ 2147483647 w 319"/>
                <a:gd name="T19" fmla="*/ 2147483647 h 318"/>
                <a:gd name="T20" fmla="*/ 2147483647 w 319"/>
                <a:gd name="T21" fmla="*/ 2147483647 h 318"/>
                <a:gd name="T22" fmla="*/ 2147483647 w 319"/>
                <a:gd name="T23" fmla="*/ 2147483647 h 318"/>
                <a:gd name="T24" fmla="*/ 2147483647 w 319"/>
                <a:gd name="T25" fmla="*/ 2147483647 h 318"/>
                <a:gd name="T26" fmla="*/ 2147483647 w 319"/>
                <a:gd name="T27" fmla="*/ 2147483647 h 318"/>
                <a:gd name="T28" fmla="*/ 2147483647 w 319"/>
                <a:gd name="T29" fmla="*/ 2147483647 h 318"/>
                <a:gd name="T30" fmla="*/ 2147483647 w 319"/>
                <a:gd name="T31" fmla="*/ 2147483647 h 3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208" name="Rectangle 28"/>
            <p:cNvSpPr>
              <a:spLocks noChangeArrowheads="1"/>
            </p:cNvSpPr>
            <p:nvPr/>
          </p:nvSpPr>
          <p:spPr bwMode="auto">
            <a:xfrm>
              <a:off x="2366231" y="3015529"/>
              <a:ext cx="1346754" cy="49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900" b="1">
                  <a:solidFill>
                    <a:schemeClr val="bg1"/>
                  </a:solidFill>
                </a:rPr>
                <a:t>Identify your Trigger</a:t>
              </a:r>
            </a:p>
          </p:txBody>
        </p:sp>
      </p:grpSp>
      <p:grpSp>
        <p:nvGrpSpPr>
          <p:cNvPr id="24" name="Group 34"/>
          <p:cNvGrpSpPr>
            <a:grpSpLocks/>
          </p:cNvGrpSpPr>
          <p:nvPr/>
        </p:nvGrpSpPr>
        <p:grpSpPr bwMode="auto">
          <a:xfrm>
            <a:off x="3640931" y="1414463"/>
            <a:ext cx="1814513" cy="1816894"/>
            <a:chOff x="4854592" y="1725481"/>
            <a:chExt cx="2418708" cy="2423599"/>
          </a:xfrm>
        </p:grpSpPr>
        <p:grpSp>
          <p:nvGrpSpPr>
            <p:cNvPr id="7195" name="Group 15"/>
            <p:cNvGrpSpPr>
              <a:grpSpLocks/>
            </p:cNvGrpSpPr>
            <p:nvPr/>
          </p:nvGrpSpPr>
          <p:grpSpPr bwMode="auto">
            <a:xfrm>
              <a:off x="4854592" y="1725481"/>
              <a:ext cx="2418708" cy="2423599"/>
              <a:chOff x="3692576" y="1742634"/>
              <a:chExt cx="2790379" cy="2796023"/>
            </a:xfrm>
          </p:grpSpPr>
          <p:grpSp>
            <p:nvGrpSpPr>
              <p:cNvPr id="7198" name="组合 79"/>
              <p:cNvGrpSpPr>
                <a:grpSpLocks/>
              </p:cNvGrpSpPr>
              <p:nvPr/>
            </p:nvGrpSpPr>
            <p:grpSpPr bwMode="auto">
              <a:xfrm>
                <a:off x="3692576" y="1742634"/>
                <a:ext cx="2790379" cy="2796023"/>
                <a:chOff x="6379729" y="2488774"/>
                <a:chExt cx="2513016" cy="2513016"/>
              </a:xfrm>
            </p:grpSpPr>
            <p:sp>
              <p:nvSpPr>
                <p:cNvPr id="30"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96" name="Freeform 6"/>
            <p:cNvSpPr>
              <a:spLocks noEditPoints="1"/>
            </p:cNvSpPr>
            <p:nvPr/>
          </p:nvSpPr>
          <p:spPr bwMode="auto">
            <a:xfrm>
              <a:off x="5660043" y="2339751"/>
              <a:ext cx="807805" cy="825861"/>
            </a:xfrm>
            <a:custGeom>
              <a:avLst/>
              <a:gdLst>
                <a:gd name="T0" fmla="*/ 2147483647 w 360"/>
                <a:gd name="T1" fmla="*/ 2147483647 h 368"/>
                <a:gd name="T2" fmla="*/ 2147483647 w 360"/>
                <a:gd name="T3" fmla="*/ 2147483647 h 368"/>
                <a:gd name="T4" fmla="*/ 2147483647 w 360"/>
                <a:gd name="T5" fmla="*/ 2147483647 h 368"/>
                <a:gd name="T6" fmla="*/ 2147483647 w 360"/>
                <a:gd name="T7" fmla="*/ 2147483647 h 368"/>
                <a:gd name="T8" fmla="*/ 2147483647 w 360"/>
                <a:gd name="T9" fmla="*/ 2147483647 h 368"/>
                <a:gd name="T10" fmla="*/ 2147483647 w 360"/>
                <a:gd name="T11" fmla="*/ 0 h 368"/>
                <a:gd name="T12" fmla="*/ 2147483647 w 360"/>
                <a:gd name="T13" fmla="*/ 2147483647 h 368"/>
                <a:gd name="T14" fmla="*/ 2147483647 w 360"/>
                <a:gd name="T15" fmla="*/ 2147483647 h 368"/>
                <a:gd name="T16" fmla="*/ 0 w 360"/>
                <a:gd name="T17" fmla="*/ 2147483647 h 368"/>
                <a:gd name="T18" fmla="*/ 2147483647 w 360"/>
                <a:gd name="T19" fmla="*/ 2147483647 h 368"/>
                <a:gd name="T20" fmla="*/ 2147483647 w 360"/>
                <a:gd name="T21" fmla="*/ 2147483647 h 368"/>
                <a:gd name="T22" fmla="*/ 2147483647 w 360"/>
                <a:gd name="T23" fmla="*/ 2147483647 h 368"/>
                <a:gd name="T24" fmla="*/ 2147483647 w 360"/>
                <a:gd name="T25" fmla="*/ 2147483647 h 368"/>
                <a:gd name="T26" fmla="*/ 2147483647 w 360"/>
                <a:gd name="T27" fmla="*/ 2147483647 h 368"/>
                <a:gd name="T28" fmla="*/ 2147483647 w 360"/>
                <a:gd name="T29" fmla="*/ 2147483647 h 368"/>
                <a:gd name="T30" fmla="*/ 2147483647 w 360"/>
                <a:gd name="T31" fmla="*/ 2147483647 h 368"/>
                <a:gd name="T32" fmla="*/ 2147483647 w 360"/>
                <a:gd name="T33" fmla="*/ 2147483647 h 368"/>
                <a:gd name="T34" fmla="*/ 2147483647 w 360"/>
                <a:gd name="T35" fmla="*/ 2147483647 h 368"/>
                <a:gd name="T36" fmla="*/ 2147483647 w 360"/>
                <a:gd name="T37" fmla="*/ 2147483647 h 368"/>
                <a:gd name="T38" fmla="*/ 2147483647 w 360"/>
                <a:gd name="T39" fmla="*/ 2147483647 h 368"/>
                <a:gd name="T40" fmla="*/ 2147483647 w 360"/>
                <a:gd name="T41" fmla="*/ 2147483647 h 368"/>
                <a:gd name="T42" fmla="*/ 2147483647 w 360"/>
                <a:gd name="T43" fmla="*/ 2147483647 h 368"/>
                <a:gd name="T44" fmla="*/ 2147483647 w 360"/>
                <a:gd name="T45" fmla="*/ 2147483647 h 368"/>
                <a:gd name="T46" fmla="*/ 2147483647 w 360"/>
                <a:gd name="T47" fmla="*/ 2147483647 h 368"/>
                <a:gd name="T48" fmla="*/ 2147483647 w 360"/>
                <a:gd name="T49" fmla="*/ 2147483647 h 368"/>
                <a:gd name="T50" fmla="*/ 2147483647 w 360"/>
                <a:gd name="T51" fmla="*/ 2147483647 h 368"/>
                <a:gd name="T52" fmla="*/ 2147483647 w 360"/>
                <a:gd name="T53" fmla="*/ 2147483647 h 368"/>
                <a:gd name="T54" fmla="*/ 2147483647 w 360"/>
                <a:gd name="T55" fmla="*/ 2147483647 h 368"/>
                <a:gd name="T56" fmla="*/ 2147483647 w 360"/>
                <a:gd name="T57" fmla="*/ 2147483647 h 368"/>
                <a:gd name="T58" fmla="*/ 2147483647 w 360"/>
                <a:gd name="T59" fmla="*/ 2147483647 h 36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97" name="Rectangle 29"/>
            <p:cNvSpPr>
              <a:spLocks noChangeArrowheads="1"/>
            </p:cNvSpPr>
            <p:nvPr/>
          </p:nvSpPr>
          <p:spPr bwMode="auto">
            <a:xfrm>
              <a:off x="5374277" y="3206725"/>
              <a:ext cx="1443448" cy="67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900" b="1">
                  <a:solidFill>
                    <a:schemeClr val="bg1"/>
                  </a:solidFill>
                </a:rPr>
                <a:t>Determine your Real Reward</a:t>
              </a:r>
            </a:p>
          </p:txBody>
        </p:sp>
      </p:grpSp>
      <p:grpSp>
        <p:nvGrpSpPr>
          <p:cNvPr id="32" name="Group 35"/>
          <p:cNvGrpSpPr>
            <a:grpSpLocks/>
          </p:cNvGrpSpPr>
          <p:nvPr/>
        </p:nvGrpSpPr>
        <p:grpSpPr bwMode="auto">
          <a:xfrm>
            <a:off x="6179344" y="1681163"/>
            <a:ext cx="1400175" cy="1402556"/>
            <a:chOff x="8238901" y="2081251"/>
            <a:chExt cx="1867174" cy="1870950"/>
          </a:xfrm>
        </p:grpSpPr>
        <p:grpSp>
          <p:nvGrpSpPr>
            <p:cNvPr id="7184" name="Group 20"/>
            <p:cNvGrpSpPr>
              <a:grpSpLocks/>
            </p:cNvGrpSpPr>
            <p:nvPr/>
          </p:nvGrpSpPr>
          <p:grpSpPr bwMode="auto">
            <a:xfrm>
              <a:off x="8238901" y="2081251"/>
              <a:ext cx="1867174" cy="1870950"/>
              <a:chOff x="3692576" y="1742634"/>
              <a:chExt cx="2790379" cy="2796023"/>
            </a:xfrm>
          </p:grpSpPr>
          <p:grpSp>
            <p:nvGrpSpPr>
              <p:cNvPr id="7187"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85" name="Freeform 16"/>
            <p:cNvSpPr>
              <a:spLocks noEditPoints="1"/>
            </p:cNvSpPr>
            <p:nvPr/>
          </p:nvSpPr>
          <p:spPr bwMode="auto">
            <a:xfrm>
              <a:off x="8973519" y="2574445"/>
              <a:ext cx="415296" cy="415296"/>
            </a:xfrm>
            <a:custGeom>
              <a:avLst/>
              <a:gdLst>
                <a:gd name="T0" fmla="*/ 2147483647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2147483647 w 360"/>
                <a:gd name="T17" fmla="*/ 2147483647 h 360"/>
                <a:gd name="T18" fmla="*/ 2147483647 w 360"/>
                <a:gd name="T19" fmla="*/ 2147483647 h 360"/>
                <a:gd name="T20" fmla="*/ 0 w 360"/>
                <a:gd name="T21" fmla="*/ 2147483647 h 360"/>
                <a:gd name="T22" fmla="*/ 0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2147483647 w 360"/>
                <a:gd name="T39" fmla="*/ 2147483647 h 360"/>
                <a:gd name="T40" fmla="*/ 2147483647 w 360"/>
                <a:gd name="T41" fmla="*/ 2147483647 h 360"/>
                <a:gd name="T42" fmla="*/ 2147483647 w 360"/>
                <a:gd name="T43" fmla="*/ 2147483647 h 360"/>
                <a:gd name="T44" fmla="*/ 2147483647 w 360"/>
                <a:gd name="T45" fmla="*/ 0 h 360"/>
                <a:gd name="T46" fmla="*/ 2147483647 w 360"/>
                <a:gd name="T47" fmla="*/ 0 h 360"/>
                <a:gd name="T48" fmla="*/ 2147483647 w 360"/>
                <a:gd name="T49" fmla="*/ 2147483647 h 360"/>
                <a:gd name="T50" fmla="*/ 2147483647 w 360"/>
                <a:gd name="T51" fmla="*/ 2147483647 h 360"/>
                <a:gd name="T52" fmla="*/ 2147483647 w 360"/>
                <a:gd name="T53" fmla="*/ 0 h 360"/>
                <a:gd name="T54" fmla="*/ 2147483647 w 360"/>
                <a:gd name="T55" fmla="*/ 0 h 360"/>
                <a:gd name="T56" fmla="*/ 2147483647 w 360"/>
                <a:gd name="T57" fmla="*/ 0 h 360"/>
                <a:gd name="T58" fmla="*/ 2147483647 w 360"/>
                <a:gd name="T59" fmla="*/ 2147483647 h 360"/>
                <a:gd name="T60" fmla="*/ 2147483647 w 360"/>
                <a:gd name="T61" fmla="*/ 2147483647 h 360"/>
                <a:gd name="T62" fmla="*/ 2147483647 w 360"/>
                <a:gd name="T63" fmla="*/ 0 h 3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86" name="Rectangle 30"/>
            <p:cNvSpPr>
              <a:spLocks noChangeArrowheads="1"/>
            </p:cNvSpPr>
            <p:nvPr/>
          </p:nvSpPr>
          <p:spPr bwMode="auto">
            <a:xfrm>
              <a:off x="8630712" y="3009415"/>
              <a:ext cx="1100910" cy="67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900" b="1">
                  <a:solidFill>
                    <a:schemeClr val="bg1"/>
                  </a:solidFill>
                </a:rPr>
                <a:t>Create a New Routine</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nodeType="afterGroup">
                            <p:stCondLst>
                              <p:cond delay="1500"/>
                            </p:stCondLst>
                            <p:childTnLst>
                              <p:par>
                                <p:cTn id="23" presetID="16" presetClass="entr" presetSubtype="37"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1500"/>
                                        <p:tgtEl>
                                          <p:spTgt spid="9"/>
                                        </p:tgtEl>
                                      </p:cBhvr>
                                    </p:animEffect>
                                  </p:childTnLst>
                                </p:cTn>
                              </p:par>
                            </p:childTnLst>
                          </p:cTn>
                        </p:par>
                        <p:par>
                          <p:cTn id="26" fill="hold" nodeType="afterGroup">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nodeType="afterGroup">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fade">
                                      <p:cBhvr>
                                        <p:cTn id="33" dur="500"/>
                                        <p:tgtEl>
                                          <p:spTgt spid="10">
                                            <p:txEl>
                                              <p:pRg st="0" end="0"/>
                                            </p:txEl>
                                          </p:spTgt>
                                        </p:tgtEl>
                                      </p:cBhvr>
                                    </p:animEffect>
                                  </p:childTnLst>
                                </p:cTn>
                              </p:par>
                            </p:childTnLst>
                          </p:cTn>
                        </p:par>
                        <p:par>
                          <p:cTn id="34" fill="hold" nodeType="afterGroup">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nodeType="afterGroup">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nodeType="afterGroup">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nodeType="afterGroup">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5">
                                            <p:txEl>
                                              <p:pRg st="0" end="0"/>
                                            </p:txEl>
                                          </p:spTgt>
                                        </p:tgtEl>
                                        <p:attrNameLst>
                                          <p:attrName>style.visibility</p:attrName>
                                        </p:attrNameLst>
                                      </p:cBhvr>
                                      <p:to>
                                        <p:strVal val="visible"/>
                                      </p:to>
                                    </p:set>
                                    <p:animEffect transition="in" filter="fade">
                                      <p:cBhvr>
                                        <p:cTn id="49"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p:bldP spid="12" grpId="0"/>
      <p:bldP spid="13" grpId="0"/>
      <p:bldP spid="14" grpId="0"/>
      <p:bldP spid="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819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8198" name="Group 10"/>
          <p:cNvGrpSpPr>
            <a:grpSpLocks/>
          </p:cNvGrpSpPr>
          <p:nvPr/>
        </p:nvGrpSpPr>
        <p:grpSpPr bwMode="auto">
          <a:xfrm>
            <a:off x="1060847" y="1551385"/>
            <a:ext cx="1340644" cy="1343025"/>
            <a:chOff x="3692576" y="1742634"/>
            <a:chExt cx="2790379" cy="2796023"/>
          </a:xfrm>
        </p:grpSpPr>
        <p:grpSp>
          <p:nvGrpSpPr>
            <p:cNvPr id="8243" name="组合 79"/>
            <p:cNvGrpSpPr>
              <a:grpSpLocks/>
            </p:cNvGrpSpPr>
            <p:nvPr/>
          </p:nvGrpSpPr>
          <p:grpSpPr bwMode="auto">
            <a:xfrm>
              <a:off x="3692576" y="1742634"/>
              <a:ext cx="2790379" cy="2796023"/>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1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1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1</a:t>
              </a:r>
              <a:endParaRPr lang="zh-CN" altLang="en-US" sz="3300" kern="0" dirty="0">
                <a:solidFill>
                  <a:srgbClr val="FFFFFF"/>
                </a:solidFill>
              </a:endParaRPr>
            </a:p>
          </p:txBody>
        </p:sp>
      </p:grpSp>
      <p:grpSp>
        <p:nvGrpSpPr>
          <p:cNvPr id="8199" name="Group 10"/>
          <p:cNvGrpSpPr>
            <a:grpSpLocks/>
          </p:cNvGrpSpPr>
          <p:nvPr/>
        </p:nvGrpSpPr>
        <p:grpSpPr bwMode="auto">
          <a:xfrm>
            <a:off x="2955132" y="1551385"/>
            <a:ext cx="1340644" cy="1343025"/>
            <a:chOff x="3692576" y="1742634"/>
            <a:chExt cx="2790379" cy="2796023"/>
          </a:xfrm>
        </p:grpSpPr>
        <p:grpSp>
          <p:nvGrpSpPr>
            <p:cNvPr id="8235" name="组合 79"/>
            <p:cNvGrpSpPr>
              <a:grpSpLocks/>
            </p:cNvGrpSpPr>
            <p:nvPr/>
          </p:nvGrpSpPr>
          <p:grpSpPr bwMode="auto">
            <a:xfrm>
              <a:off x="3692576" y="1742634"/>
              <a:ext cx="2790379" cy="2796023"/>
              <a:chOff x="6379729" y="2488774"/>
              <a:chExt cx="2513016" cy="2513016"/>
            </a:xfrm>
          </p:grpSpPr>
          <p:sp>
            <p:nvSpPr>
              <p:cNvPr id="1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1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1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2</a:t>
              </a:r>
              <a:endParaRPr lang="zh-CN" altLang="en-US" sz="3300" kern="0" dirty="0">
                <a:solidFill>
                  <a:srgbClr val="FFFFFF"/>
                </a:solidFill>
              </a:endParaRPr>
            </a:p>
          </p:txBody>
        </p:sp>
      </p:grpSp>
      <p:grpSp>
        <p:nvGrpSpPr>
          <p:cNvPr id="8200" name="Group 10"/>
          <p:cNvGrpSpPr>
            <a:grpSpLocks/>
          </p:cNvGrpSpPr>
          <p:nvPr/>
        </p:nvGrpSpPr>
        <p:grpSpPr bwMode="auto">
          <a:xfrm>
            <a:off x="4848225" y="1551385"/>
            <a:ext cx="1340644" cy="1343025"/>
            <a:chOff x="3692576" y="1742634"/>
            <a:chExt cx="2790379" cy="2796023"/>
          </a:xfrm>
        </p:grpSpPr>
        <p:grpSp>
          <p:nvGrpSpPr>
            <p:cNvPr id="8227"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3</a:t>
              </a:r>
              <a:endParaRPr lang="zh-CN" altLang="en-US" sz="3300" kern="0" dirty="0">
                <a:solidFill>
                  <a:srgbClr val="FFFFFF"/>
                </a:solidFill>
              </a:endParaRPr>
            </a:p>
          </p:txBody>
        </p:sp>
      </p:grpSp>
      <p:grpSp>
        <p:nvGrpSpPr>
          <p:cNvPr id="8201" name="Group 10"/>
          <p:cNvGrpSpPr>
            <a:grpSpLocks/>
          </p:cNvGrpSpPr>
          <p:nvPr/>
        </p:nvGrpSpPr>
        <p:grpSpPr bwMode="auto">
          <a:xfrm>
            <a:off x="6742510" y="1551385"/>
            <a:ext cx="1340644" cy="1343025"/>
            <a:chOff x="3692576" y="1742634"/>
            <a:chExt cx="2790379" cy="2796023"/>
          </a:xfrm>
        </p:grpSpPr>
        <p:grpSp>
          <p:nvGrpSpPr>
            <p:cNvPr id="8219" name="组合 79"/>
            <p:cNvGrpSpPr>
              <a:grpSpLocks/>
            </p:cNvGrpSpPr>
            <p:nvPr/>
          </p:nvGrpSpPr>
          <p:grpSpPr bwMode="auto">
            <a:xfrm>
              <a:off x="3692576" y="1742634"/>
              <a:ext cx="2790379" cy="2796023"/>
              <a:chOff x="6379729" y="2488774"/>
              <a:chExt cx="2513016" cy="2513016"/>
            </a:xfrm>
          </p:grpSpPr>
          <p:sp>
            <p:nvSpPr>
              <p:cNvPr id="2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2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2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4</a:t>
              </a:r>
              <a:endParaRPr lang="zh-CN" altLang="en-US" sz="3300" kern="0" dirty="0">
                <a:solidFill>
                  <a:srgbClr val="FFFFFF"/>
                </a:solidFill>
              </a:endParaRPr>
            </a:p>
          </p:txBody>
        </p:sp>
      </p:grpSp>
      <p:sp>
        <p:nvSpPr>
          <p:cNvPr id="29" name="任意多边形 28"/>
          <p:cNvSpPr/>
          <p:nvPr/>
        </p:nvSpPr>
        <p:spPr>
          <a:xfrm>
            <a:off x="2620348" y="2109129"/>
            <a:ext cx="115076" cy="227118"/>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lIns="68580" tIns="34290" rIns="68580" bIns="34290" anchor="ctr"/>
          <a:lstStyle/>
          <a:p>
            <a:pPr algn="ctr" eaLnBrk="1" hangingPunct="1">
              <a:defRPr/>
            </a:pPr>
            <a:endParaRPr lang="zh-CN" altLang="en-US" sz="3300" kern="0">
              <a:solidFill>
                <a:srgbClr val="FFFFFF"/>
              </a:solidFill>
              <a:latin typeface="Arial" panose="020B0604020202020204" pitchFamily="34" charset="0"/>
              <a:ea typeface="宋体" panose="02010600030101010101" pitchFamily="2" charset="-122"/>
            </a:endParaRPr>
          </a:p>
        </p:txBody>
      </p:sp>
      <p:sp>
        <p:nvSpPr>
          <p:cNvPr id="30" name="任意多边形 29"/>
          <p:cNvSpPr/>
          <p:nvPr/>
        </p:nvSpPr>
        <p:spPr>
          <a:xfrm>
            <a:off x="4514462" y="2109129"/>
            <a:ext cx="115076" cy="227118"/>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lIns="68580" tIns="34290" rIns="68580" bIns="34290" anchor="ctr"/>
          <a:lstStyle/>
          <a:p>
            <a:pPr algn="ctr" eaLnBrk="1" hangingPunct="1">
              <a:defRPr/>
            </a:pPr>
            <a:endParaRPr lang="zh-CN" altLang="en-US" sz="3300" kern="0">
              <a:solidFill>
                <a:srgbClr val="FFFFFF"/>
              </a:solidFill>
              <a:latin typeface="Arial" panose="020B0604020202020204" pitchFamily="34" charset="0"/>
              <a:ea typeface="宋体" panose="02010600030101010101" pitchFamily="2" charset="-122"/>
            </a:endParaRPr>
          </a:p>
        </p:txBody>
      </p:sp>
      <p:sp>
        <p:nvSpPr>
          <p:cNvPr id="31" name="任意多边形 30"/>
          <p:cNvSpPr/>
          <p:nvPr/>
        </p:nvSpPr>
        <p:spPr>
          <a:xfrm>
            <a:off x="6408577" y="2109129"/>
            <a:ext cx="115076" cy="227118"/>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lIns="68580" tIns="34290" rIns="68580" bIns="34290" anchor="ctr"/>
          <a:lstStyle/>
          <a:p>
            <a:pPr algn="ctr" eaLnBrk="1" hangingPunct="1">
              <a:defRPr/>
            </a:pPr>
            <a:endParaRPr lang="zh-CN" altLang="en-US" sz="3300" kern="0">
              <a:solidFill>
                <a:srgbClr val="FFFFFF"/>
              </a:solidFill>
              <a:latin typeface="Arial" panose="020B0604020202020204" pitchFamily="34" charset="0"/>
              <a:ea typeface="宋体" panose="02010600030101010101" pitchFamily="2" charset="-122"/>
            </a:endParaRPr>
          </a:p>
        </p:txBody>
      </p:sp>
      <p:sp>
        <p:nvSpPr>
          <p:cNvPr id="32" name="Content Placeholder 2"/>
          <p:cNvSpPr txBox="1">
            <a:spLocks/>
          </p:cNvSpPr>
          <p:nvPr/>
        </p:nvSpPr>
        <p:spPr>
          <a:xfrm>
            <a:off x="1076326"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3" name="Title 13"/>
          <p:cNvSpPr txBox="1">
            <a:spLocks/>
          </p:cNvSpPr>
          <p:nvPr/>
        </p:nvSpPr>
        <p:spPr>
          <a:xfrm>
            <a:off x="706041" y="3239691"/>
            <a:ext cx="2094309"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34" name="Content Placeholder 2"/>
          <p:cNvSpPr txBox="1">
            <a:spLocks/>
          </p:cNvSpPr>
          <p:nvPr/>
        </p:nvSpPr>
        <p:spPr>
          <a:xfrm>
            <a:off x="2952751"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5" name="Title 13"/>
          <p:cNvSpPr txBox="1">
            <a:spLocks/>
          </p:cNvSpPr>
          <p:nvPr/>
        </p:nvSpPr>
        <p:spPr>
          <a:xfrm>
            <a:off x="2582466" y="3239691"/>
            <a:ext cx="2094309"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36" name="Content Placeholder 2"/>
          <p:cNvSpPr txBox="1">
            <a:spLocks/>
          </p:cNvSpPr>
          <p:nvPr/>
        </p:nvSpPr>
        <p:spPr>
          <a:xfrm>
            <a:off x="4829176"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7" name="Title 13"/>
          <p:cNvSpPr txBox="1">
            <a:spLocks/>
          </p:cNvSpPr>
          <p:nvPr/>
        </p:nvSpPr>
        <p:spPr>
          <a:xfrm>
            <a:off x="4458891" y="3239691"/>
            <a:ext cx="2094309"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38" name="Content Placeholder 2"/>
          <p:cNvSpPr txBox="1">
            <a:spLocks/>
          </p:cNvSpPr>
          <p:nvPr/>
        </p:nvSpPr>
        <p:spPr>
          <a:xfrm>
            <a:off x="6705601"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9" name="Title 13"/>
          <p:cNvSpPr txBox="1">
            <a:spLocks/>
          </p:cNvSpPr>
          <p:nvPr/>
        </p:nvSpPr>
        <p:spPr>
          <a:xfrm>
            <a:off x="6335316" y="3239691"/>
            <a:ext cx="2095500"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xEl>
                                              <p:pRg st="0" end="0"/>
                                            </p:txEl>
                                          </p:spTgt>
                                        </p:tgtEl>
                                        <p:attrNameLst>
                                          <p:attrName>style.visibility</p:attrName>
                                        </p:attrNameLst>
                                      </p:cBhvr>
                                      <p:to>
                                        <p:strVal val="visible"/>
                                      </p:to>
                                    </p:set>
                                    <p:animEffect transition="in" filter="fade">
                                      <p:cBhvr>
                                        <p:cTn id="11" dur="500"/>
                                        <p:tgtEl>
                                          <p:spTgt spid="32">
                                            <p:txEl>
                                              <p:pRg st="0" end="0"/>
                                            </p:txEl>
                                          </p:spTgt>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xEl>
                                              <p:pRg st="0" end="0"/>
                                            </p:txEl>
                                          </p:spTgt>
                                        </p:tgtEl>
                                        <p:attrNameLst>
                                          <p:attrName>style.visibility</p:attrName>
                                        </p:attrNameLst>
                                      </p:cBhvr>
                                      <p:to>
                                        <p:strVal val="visible"/>
                                      </p:to>
                                    </p:set>
                                    <p:animEffect transition="in" filter="fade">
                                      <p:cBhvr>
                                        <p:cTn id="19" dur="500"/>
                                        <p:tgtEl>
                                          <p:spTgt spid="34">
                                            <p:txEl>
                                              <p:pRg st="0" end="0"/>
                                            </p:txEl>
                                          </p:spTgt>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6">
                                            <p:txEl>
                                              <p:pRg st="0" end="0"/>
                                            </p:txEl>
                                          </p:spTgt>
                                        </p:tgtEl>
                                        <p:attrNameLst>
                                          <p:attrName>style.visibility</p:attrName>
                                        </p:attrNameLst>
                                      </p:cBhvr>
                                      <p:to>
                                        <p:strVal val="visible"/>
                                      </p:to>
                                    </p:set>
                                    <p:animEffect transition="in" filter="fade">
                                      <p:cBhvr>
                                        <p:cTn id="27" dur="500"/>
                                        <p:tgtEl>
                                          <p:spTgt spid="36">
                                            <p:txEl>
                                              <p:pRg st="0" end="0"/>
                                            </p:txEl>
                                          </p:spTgt>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8">
                                            <p:txEl>
                                              <p:pRg st="0" end="0"/>
                                            </p:txEl>
                                          </p:spTgt>
                                        </p:tgtEl>
                                        <p:attrNameLst>
                                          <p:attrName>style.visibility</p:attrName>
                                        </p:attrNameLst>
                                      </p:cBhvr>
                                      <p:to>
                                        <p:strVal val="visible"/>
                                      </p:to>
                                    </p:set>
                                    <p:animEffect transition="in" filter="fade">
                                      <p:cBhvr>
                                        <p:cTn id="35"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p:bldP spid="34" grpId="0" build="p"/>
      <p:bldP spid="35" grpId="0"/>
      <p:bldP spid="36" grpId="0" build="p"/>
      <p:bldP spid="37" grpId="0"/>
      <p:bldP spid="38" grpId="0" build="p"/>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p:nvPr/>
        </p:nvSpPr>
        <p:spPr>
          <a:xfrm>
            <a:off x="0" y="1006078"/>
            <a:ext cx="9144000" cy="205144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grpSp>
        <p:nvGrpSpPr>
          <p:cNvPr id="9219"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9220"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10" name="Group 6"/>
          <p:cNvGrpSpPr/>
          <p:nvPr/>
        </p:nvGrpSpPr>
        <p:grpSpPr>
          <a:xfrm>
            <a:off x="0" y="2719002"/>
            <a:ext cx="2984679" cy="416711"/>
            <a:chOff x="0" y="3554568"/>
            <a:chExt cx="3979572" cy="555614"/>
          </a:xfrm>
          <a:solidFill>
            <a:schemeClr val="accent1"/>
          </a:solidFill>
        </p:grpSpPr>
        <p:sp>
          <p:nvSpPr>
            <p:cNvPr id="11" name="Rectangle 7"/>
            <p:cNvSpPr/>
            <p:nvPr/>
          </p:nvSpPr>
          <p:spPr>
            <a:xfrm>
              <a:off x="0" y="4001971"/>
              <a:ext cx="3979572" cy="1082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8"/>
            <p:cNvSpPr/>
            <p:nvPr/>
          </p:nvSpPr>
          <p:spPr>
            <a:xfrm>
              <a:off x="629499" y="3554568"/>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TextBox 9"/>
            <p:cNvSpPr txBox="1"/>
            <p:nvPr/>
          </p:nvSpPr>
          <p:spPr>
            <a:xfrm>
              <a:off x="637163" y="3557267"/>
              <a:ext cx="2568531" cy="492442"/>
            </a:xfrm>
            <a:prstGeom prst="rect">
              <a:avLst/>
            </a:prstGeom>
            <a:grpFill/>
          </p:spPr>
          <p:txBody>
            <a:bodyPr>
              <a:spAutoFit/>
            </a:bodyPr>
            <a:lstStyle/>
            <a:p>
              <a:pPr algn="ctr" eaLnBrk="1" fontAlgn="auto" hangingPunct="1">
                <a:spcBef>
                  <a:spcPts val="0"/>
                </a:spcBef>
                <a:spcAft>
                  <a:spcPts val="0"/>
                </a:spcAft>
                <a:defRPr/>
              </a:pPr>
              <a:r>
                <a:rPr lang="en-US">
                  <a:solidFill>
                    <a:schemeClr val="bg1"/>
                  </a:solidFill>
                  <a:latin typeface="+mj-lt"/>
                  <a:ea typeface="+mn-ea"/>
                </a:rPr>
                <a:t>Our Services</a:t>
              </a:r>
            </a:p>
          </p:txBody>
        </p:sp>
      </p:grpSp>
      <p:sp>
        <p:nvSpPr>
          <p:cNvPr id="14" name="TextBox 20"/>
          <p:cNvSpPr txBox="1"/>
          <p:nvPr/>
        </p:nvSpPr>
        <p:spPr>
          <a:xfrm>
            <a:off x="6693694" y="3526631"/>
            <a:ext cx="2060972" cy="1423467"/>
          </a:xfrm>
          <a:prstGeom prst="rect">
            <a:avLst/>
          </a:prstGeom>
          <a:noFill/>
        </p:spPr>
        <p:txBody>
          <a:bodyPr lIns="68580" tIns="34290" rIns="68580" bIns="34290">
            <a:spAutoFit/>
          </a:bodyPr>
          <a:lstStyle/>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Lorem ipsum dolor sit amet</a:t>
            </a:r>
          </a:p>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consectetur adipiscing elit.</a:t>
            </a:r>
          </a:p>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Vestibulum quis nisi eleifend</a:t>
            </a:r>
          </a:p>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euismod ipsum vitaeiaculis </a:t>
            </a:r>
          </a:p>
        </p:txBody>
      </p:sp>
      <p:sp>
        <p:nvSpPr>
          <p:cNvPr id="15" name="TextBox 24"/>
          <p:cNvSpPr txBox="1"/>
          <p:nvPr/>
        </p:nvSpPr>
        <p:spPr>
          <a:xfrm>
            <a:off x="417910" y="3584973"/>
            <a:ext cx="2060972" cy="1423467"/>
          </a:xfrm>
          <a:prstGeom prst="rect">
            <a:avLst/>
          </a:prstGeom>
          <a:noFill/>
        </p:spPr>
        <p:txBody>
          <a:bodyPr lIns="68580" tIns="34290" rIns="68580" bIns="34290">
            <a:spAutoFit/>
          </a:bodyPr>
          <a:lstStyle/>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Lorem ipsum dolor sit amet</a:t>
            </a:r>
          </a:p>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consectetur adipiscing elit.</a:t>
            </a:r>
          </a:p>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Vestibulum quis nisi eleifend</a:t>
            </a:r>
          </a:p>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euismod ipsum vitaeiaculis </a:t>
            </a:r>
          </a:p>
        </p:txBody>
      </p:sp>
      <p:grpSp>
        <p:nvGrpSpPr>
          <p:cNvPr id="16" name="Group 25"/>
          <p:cNvGrpSpPr>
            <a:grpSpLocks/>
          </p:cNvGrpSpPr>
          <p:nvPr/>
        </p:nvGrpSpPr>
        <p:grpSpPr bwMode="auto">
          <a:xfrm>
            <a:off x="3006329" y="3300413"/>
            <a:ext cx="3392090" cy="1337072"/>
            <a:chOff x="4008914" y="4382142"/>
            <a:chExt cx="4522657" cy="1784023"/>
          </a:xfrm>
        </p:grpSpPr>
        <p:sp>
          <p:nvSpPr>
            <p:cNvPr id="17" name="Oval 26"/>
            <p:cNvSpPr/>
            <p:nvPr/>
          </p:nvSpPr>
          <p:spPr>
            <a:xfrm>
              <a:off x="4826453" y="4382142"/>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27"/>
            <p:cNvSpPr/>
            <p:nvPr/>
          </p:nvSpPr>
          <p:spPr>
            <a:xfrm>
              <a:off x="6690124" y="5251119"/>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28"/>
            <p:cNvSpPr txBox="1"/>
            <p:nvPr/>
          </p:nvSpPr>
          <p:spPr>
            <a:xfrm>
              <a:off x="5850361" y="4493346"/>
              <a:ext cx="2681210" cy="677587"/>
            </a:xfrm>
            <a:prstGeom prst="rect">
              <a:avLst/>
            </a:prstGeom>
            <a:noFill/>
          </p:spPr>
          <p:txBody>
            <a:bodyPr>
              <a:spAutoFit/>
            </a:bodyPr>
            <a:lstStyle/>
            <a:p>
              <a:pPr eaLnBrk="1" fontAlgn="auto" hangingPunct="1">
                <a:spcBef>
                  <a:spcPts val="0"/>
                </a:spcBef>
                <a:spcAft>
                  <a:spcPts val="0"/>
                </a:spcAft>
                <a:defRPr/>
              </a:pPr>
              <a:r>
                <a:rPr lang="en-US" sz="900">
                  <a:solidFill>
                    <a:schemeClr val="tx1">
                      <a:lumMod val="65000"/>
                      <a:lumOff val="35000"/>
                    </a:schemeClr>
                  </a:solidFill>
                  <a:latin typeface="+mn-lt"/>
                  <a:ea typeface="+mn-ea"/>
                </a:rPr>
                <a:t>Lorem ipsum dolor sit amet, consectetur adipiscing elitquis </a:t>
              </a:r>
            </a:p>
            <a:p>
              <a:pPr eaLnBrk="1" fontAlgn="auto" hangingPunct="1">
                <a:spcBef>
                  <a:spcPts val="0"/>
                </a:spcBef>
                <a:spcAft>
                  <a:spcPts val="0"/>
                </a:spcAft>
                <a:defRPr/>
              </a:pPr>
              <a:r>
                <a:rPr lang="en-US" sz="900">
                  <a:solidFill>
                    <a:schemeClr val="tx1">
                      <a:lumMod val="65000"/>
                      <a:lumOff val="35000"/>
                    </a:schemeClr>
                  </a:solidFill>
                  <a:latin typeface="+mn-lt"/>
                  <a:ea typeface="+mn-ea"/>
                </a:rPr>
                <a:t>nisi eleifend</a:t>
              </a:r>
            </a:p>
          </p:txBody>
        </p:sp>
        <p:sp>
          <p:nvSpPr>
            <p:cNvPr id="20" name="TextBox 29"/>
            <p:cNvSpPr txBox="1"/>
            <p:nvPr/>
          </p:nvSpPr>
          <p:spPr>
            <a:xfrm>
              <a:off x="4008914" y="5440164"/>
              <a:ext cx="2681210" cy="677587"/>
            </a:xfrm>
            <a:prstGeom prst="rect">
              <a:avLst/>
            </a:prstGeom>
            <a:noFill/>
          </p:spPr>
          <p:txBody>
            <a:bodyPr>
              <a:spAutoFit/>
            </a:bodyPr>
            <a:lstStyle/>
            <a:p>
              <a:pPr algn="r" eaLnBrk="1" fontAlgn="auto" hangingPunct="1">
                <a:spcBef>
                  <a:spcPts val="0"/>
                </a:spcBef>
                <a:spcAft>
                  <a:spcPts val="0"/>
                </a:spcAft>
                <a:defRPr/>
              </a:pPr>
              <a:r>
                <a:rPr lang="en-US" sz="900">
                  <a:solidFill>
                    <a:schemeClr val="tx1">
                      <a:lumMod val="65000"/>
                      <a:lumOff val="35000"/>
                    </a:schemeClr>
                  </a:solidFill>
                  <a:latin typeface="+mn-lt"/>
                  <a:ea typeface="+mn-ea"/>
                </a:rPr>
                <a:t>Lorem ipsum dolor sit amet, consectetur adipiscing elitquis </a:t>
              </a:r>
            </a:p>
            <a:p>
              <a:pPr algn="r" eaLnBrk="1" fontAlgn="auto" hangingPunct="1">
                <a:spcBef>
                  <a:spcPts val="0"/>
                </a:spcBef>
                <a:spcAft>
                  <a:spcPts val="0"/>
                </a:spcAft>
                <a:defRPr/>
              </a:pPr>
              <a:r>
                <a:rPr lang="en-US" sz="900">
                  <a:solidFill>
                    <a:schemeClr val="tx1">
                      <a:lumMod val="65000"/>
                      <a:lumOff val="35000"/>
                    </a:schemeClr>
                  </a:solidFill>
                  <a:latin typeface="+mn-lt"/>
                  <a:ea typeface="+mn-ea"/>
                </a:rPr>
                <a:t>nisi eleifend</a:t>
              </a:r>
            </a:p>
          </p:txBody>
        </p:sp>
      </p:grpSp>
      <p:grpSp>
        <p:nvGrpSpPr>
          <p:cNvPr id="21" name="Group 30"/>
          <p:cNvGrpSpPr/>
          <p:nvPr/>
        </p:nvGrpSpPr>
        <p:grpSpPr>
          <a:xfrm>
            <a:off x="2984679" y="2719001"/>
            <a:ext cx="3174639" cy="415346"/>
            <a:chOff x="3979572" y="3554566"/>
            <a:chExt cx="4232852" cy="553795"/>
          </a:xfrm>
          <a:solidFill>
            <a:schemeClr val="accent2"/>
          </a:solidFill>
        </p:grpSpPr>
        <p:sp>
          <p:nvSpPr>
            <p:cNvPr id="22" name="Rectangle 31"/>
            <p:cNvSpPr/>
            <p:nvPr/>
          </p:nvSpPr>
          <p:spPr>
            <a:xfrm>
              <a:off x="482664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TextBox 32"/>
            <p:cNvSpPr txBox="1"/>
            <p:nvPr/>
          </p:nvSpPr>
          <p:spPr>
            <a:xfrm>
              <a:off x="4989007" y="3601621"/>
              <a:ext cx="2368147" cy="492443"/>
            </a:xfrm>
            <a:prstGeom prst="rect">
              <a:avLst/>
            </a:prstGeom>
            <a:grpFill/>
          </p:spPr>
          <p:txBody>
            <a:bodyPr>
              <a:spAutoFit/>
            </a:bodyPr>
            <a:lstStyle/>
            <a:p>
              <a:pPr algn="ctr" eaLnBrk="1" fontAlgn="auto" hangingPunct="1">
                <a:spcBef>
                  <a:spcPts val="0"/>
                </a:spcBef>
                <a:spcAft>
                  <a:spcPts val="0"/>
                </a:spcAft>
                <a:defRPr/>
              </a:pPr>
              <a:r>
                <a:rPr lang="en-US">
                  <a:solidFill>
                    <a:schemeClr val="bg1"/>
                  </a:solidFill>
                  <a:latin typeface="+mj-lt"/>
                  <a:ea typeface="+mn-ea"/>
                </a:rPr>
                <a:t>Our Team</a:t>
              </a:r>
            </a:p>
          </p:txBody>
        </p:sp>
        <p:sp>
          <p:nvSpPr>
            <p:cNvPr id="24" name="Rectangle 33"/>
            <p:cNvSpPr/>
            <p:nvPr/>
          </p:nvSpPr>
          <p:spPr>
            <a:xfrm>
              <a:off x="3979572" y="4001973"/>
              <a:ext cx="4232852" cy="106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5" name="Group 34"/>
          <p:cNvGrpSpPr/>
          <p:nvPr/>
        </p:nvGrpSpPr>
        <p:grpSpPr>
          <a:xfrm>
            <a:off x="6159320" y="2719001"/>
            <a:ext cx="2984679" cy="414192"/>
            <a:chOff x="8212426" y="3554566"/>
            <a:chExt cx="3979572" cy="552256"/>
          </a:xfrm>
          <a:solidFill>
            <a:schemeClr val="accent3"/>
          </a:solidFill>
        </p:grpSpPr>
        <p:sp>
          <p:nvSpPr>
            <p:cNvPr id="26" name="Rectangle 35"/>
            <p:cNvSpPr/>
            <p:nvPr/>
          </p:nvSpPr>
          <p:spPr>
            <a:xfrm>
              <a:off x="902437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36"/>
            <p:cNvSpPr txBox="1"/>
            <p:nvPr/>
          </p:nvSpPr>
          <p:spPr>
            <a:xfrm>
              <a:off x="9019882" y="3556725"/>
              <a:ext cx="2585724" cy="492443"/>
            </a:xfrm>
            <a:prstGeom prst="rect">
              <a:avLst/>
            </a:prstGeom>
            <a:grpFill/>
          </p:spPr>
          <p:txBody>
            <a:bodyPr>
              <a:spAutoFit/>
            </a:bodyPr>
            <a:lstStyle/>
            <a:p>
              <a:pPr algn="ctr" eaLnBrk="1" fontAlgn="auto" hangingPunct="1">
                <a:spcBef>
                  <a:spcPts val="0"/>
                </a:spcBef>
                <a:spcAft>
                  <a:spcPts val="0"/>
                </a:spcAft>
                <a:defRPr/>
              </a:pPr>
              <a:r>
                <a:rPr lang="en-US">
                  <a:solidFill>
                    <a:schemeClr val="bg1"/>
                  </a:solidFill>
                  <a:latin typeface="+mj-lt"/>
                  <a:ea typeface="+mn-ea"/>
                </a:rPr>
                <a:t>Our Products</a:t>
              </a:r>
            </a:p>
          </p:txBody>
        </p:sp>
        <p:sp>
          <p:nvSpPr>
            <p:cNvPr id="28" name="Rectangle 37"/>
            <p:cNvSpPr/>
            <p:nvPr/>
          </p:nvSpPr>
          <p:spPr>
            <a:xfrm>
              <a:off x="8212426" y="4001971"/>
              <a:ext cx="3979572" cy="1048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9" name="Group 4"/>
          <p:cNvGrpSpPr>
            <a:grpSpLocks/>
          </p:cNvGrpSpPr>
          <p:nvPr/>
        </p:nvGrpSpPr>
        <p:grpSpPr bwMode="auto">
          <a:xfrm>
            <a:off x="762000" y="1278731"/>
            <a:ext cx="7678341" cy="1348979"/>
            <a:chOff x="1016708" y="1704362"/>
            <a:chExt cx="10236535" cy="1798760"/>
          </a:xfrm>
        </p:grpSpPr>
        <p:grpSp>
          <p:nvGrpSpPr>
            <p:cNvPr id="9230" name="Group 38"/>
            <p:cNvGrpSpPr>
              <a:grpSpLocks/>
            </p:cNvGrpSpPr>
            <p:nvPr/>
          </p:nvGrpSpPr>
          <p:grpSpPr bwMode="auto">
            <a:xfrm>
              <a:off x="1016708" y="1706851"/>
              <a:ext cx="1764283" cy="1767851"/>
              <a:chOff x="3692576" y="1742634"/>
              <a:chExt cx="2790379" cy="2796023"/>
            </a:xfrm>
          </p:grpSpPr>
          <p:grpSp>
            <p:nvGrpSpPr>
              <p:cNvPr id="9252" name="组合 79"/>
              <p:cNvGrpSpPr>
                <a:grpSpLocks/>
              </p:cNvGrpSpPr>
              <p:nvPr/>
            </p:nvGrpSpPr>
            <p:grpSpPr bwMode="auto">
              <a:xfrm>
                <a:off x="3692576" y="1742634"/>
                <a:ext cx="2790379" cy="2796023"/>
                <a:chOff x="6379729" y="2488774"/>
                <a:chExt cx="2513016" cy="2513016"/>
              </a:xfrm>
            </p:grpSpPr>
            <p:sp>
              <p:nvSpPr>
                <p:cNvPr id="46" name="任意多边形 82"/>
                <p:cNvSpPr/>
                <p:nvPr/>
              </p:nvSpPr>
              <p:spPr>
                <a:xfrm rot="3738964">
                  <a:off x="6379769" y="2489709"/>
                  <a:ext cx="2511818"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5"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1" name="Group 43"/>
            <p:cNvGrpSpPr>
              <a:grpSpLocks/>
            </p:cNvGrpSpPr>
            <p:nvPr/>
          </p:nvGrpSpPr>
          <p:grpSpPr bwMode="auto">
            <a:xfrm>
              <a:off x="5173821" y="1704362"/>
              <a:ext cx="1764283" cy="1767851"/>
              <a:chOff x="3692576" y="1742634"/>
              <a:chExt cx="2790379" cy="2796023"/>
            </a:xfrm>
          </p:grpSpPr>
          <p:grpSp>
            <p:nvGrpSpPr>
              <p:cNvPr id="9244" name="组合 79"/>
              <p:cNvGrpSpPr>
                <a:grpSpLocks/>
              </p:cNvGrpSpPr>
              <p:nvPr/>
            </p:nvGrpSpPr>
            <p:grpSpPr bwMode="auto">
              <a:xfrm>
                <a:off x="3692576" y="1742634"/>
                <a:ext cx="2790379" cy="2796023"/>
                <a:chOff x="6379729" y="2488774"/>
                <a:chExt cx="2513016" cy="2513016"/>
              </a:xfrm>
            </p:grpSpPr>
            <p:sp>
              <p:nvSpPr>
                <p:cNvPr id="42" name="任意多边形 82"/>
                <p:cNvSpPr/>
                <p:nvPr/>
              </p:nvSpPr>
              <p:spPr>
                <a:xfrm rot="3738964">
                  <a:off x="6378697" y="2489864"/>
                  <a:ext cx="2514074" cy="251189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2" name="Group 48"/>
            <p:cNvGrpSpPr>
              <a:grpSpLocks/>
            </p:cNvGrpSpPr>
            <p:nvPr/>
          </p:nvGrpSpPr>
          <p:grpSpPr bwMode="auto">
            <a:xfrm>
              <a:off x="9488960" y="1735271"/>
              <a:ext cx="1764283" cy="1767851"/>
              <a:chOff x="3692576" y="1742634"/>
              <a:chExt cx="2790379" cy="2796023"/>
            </a:xfrm>
          </p:grpSpPr>
          <p:grpSp>
            <p:nvGrpSpPr>
              <p:cNvPr id="9236"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60" y="2488805"/>
                  <a:ext cx="2514074"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9233" name="Picture 5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59496" y="2273255"/>
              <a:ext cx="687054" cy="68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5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90952" y="2157462"/>
              <a:ext cx="810095" cy="81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5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012545" y="2250446"/>
              <a:ext cx="717111" cy="717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42"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anim calcmode="lin" valueType="num">
                                      <p:cBhvr>
                                        <p:cTn id="24" dur="500" fill="hold"/>
                                        <p:tgtEl>
                                          <p:spTgt spid="21"/>
                                        </p:tgtEl>
                                        <p:attrNameLst>
                                          <p:attrName>ppt_x</p:attrName>
                                        </p:attrNameLst>
                                      </p:cBhvr>
                                      <p:tavLst>
                                        <p:tav tm="0">
                                          <p:val>
                                            <p:strVal val="#ppt_x"/>
                                          </p:val>
                                        </p:tav>
                                        <p:tav tm="100000">
                                          <p:val>
                                            <p:strVal val="#ppt_x"/>
                                          </p:val>
                                        </p:tav>
                                      </p:tavLst>
                                    </p:anim>
                                    <p:anim calcmode="lin" valueType="num">
                                      <p:cBhvr>
                                        <p:cTn id="25" dur="500" fill="hold"/>
                                        <p:tgtEl>
                                          <p:spTgt spid="21"/>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000"/>
                            </p:stCondLst>
                            <p:childTnLst>
                              <p:par>
                                <p:cTn id="27" presetID="42"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2500"/>
                            </p:stCondLst>
                            <p:childTnLst>
                              <p:par>
                                <p:cTn id="33" presetID="16" presetClass="entr" presetSubtype="21"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arn(inVertical)">
                                      <p:cBhvr>
                                        <p:cTn id="35" dur="500"/>
                                        <p:tgtEl>
                                          <p:spTgt spid="16"/>
                                        </p:tgtEl>
                                      </p:cBhvr>
                                    </p:animEffect>
                                  </p:childTnLst>
                                </p:cTn>
                              </p:par>
                            </p:childTnLst>
                          </p:cTn>
                        </p:par>
                        <p:par>
                          <p:cTn id="36" fill="hold" nodeType="afterGroup">
                            <p:stCondLst>
                              <p:cond delay="3000"/>
                            </p:stCondLst>
                            <p:childTnLst>
                              <p:par>
                                <p:cTn id="37" presetID="14" presetClass="entr" presetSubtype="1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024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4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2</a:t>
            </a:r>
            <a:endParaRPr lang="zh-CN" altLang="en-US" sz="14900" b="1">
              <a:solidFill>
                <a:schemeClr val="accent1"/>
              </a:solidFill>
            </a:endParaRPr>
          </a:p>
        </p:txBody>
      </p:sp>
      <p:sp>
        <p:nvSpPr>
          <p:cNvPr id="1024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126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6"/>
          <p:cNvGrpSpPr>
            <a:grpSpLocks/>
          </p:cNvGrpSpPr>
          <p:nvPr/>
        </p:nvGrpSpPr>
        <p:grpSpPr bwMode="auto">
          <a:xfrm>
            <a:off x="1117997" y="3152775"/>
            <a:ext cx="484584" cy="485775"/>
            <a:chOff x="2495600" y="3102417"/>
            <a:chExt cx="646764" cy="648072"/>
          </a:xfrm>
        </p:grpSpPr>
        <p:grpSp>
          <p:nvGrpSpPr>
            <p:cNvPr id="11322" name="组合 79"/>
            <p:cNvGrpSpPr>
              <a:grpSpLocks/>
            </p:cNvGrpSpPr>
            <p:nvPr/>
          </p:nvGrpSpPr>
          <p:grpSpPr bwMode="auto">
            <a:xfrm>
              <a:off x="2495600" y="3102417"/>
              <a:ext cx="646764" cy="648072"/>
              <a:chOff x="6379729" y="2488774"/>
              <a:chExt cx="2513016" cy="2513016"/>
            </a:xfrm>
          </p:grpSpPr>
          <p:sp>
            <p:nvSpPr>
              <p:cNvPr id="1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1"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4" name="Group 11"/>
          <p:cNvGrpSpPr>
            <a:grpSpLocks/>
          </p:cNvGrpSpPr>
          <p:nvPr/>
        </p:nvGrpSpPr>
        <p:grpSpPr bwMode="auto">
          <a:xfrm>
            <a:off x="3187304" y="2824162"/>
            <a:ext cx="484584" cy="486966"/>
            <a:chOff x="2495600" y="3102417"/>
            <a:chExt cx="646764" cy="648072"/>
          </a:xfrm>
        </p:grpSpPr>
        <p:grpSp>
          <p:nvGrpSpPr>
            <p:cNvPr id="11314" name="组合 79"/>
            <p:cNvGrpSpPr>
              <a:grpSpLocks/>
            </p:cNvGrpSpPr>
            <p:nvPr/>
          </p:nvGrpSpPr>
          <p:grpSpPr bwMode="auto">
            <a:xfrm>
              <a:off x="2495600" y="3102417"/>
              <a:ext cx="646764" cy="648072"/>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6"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9" name="Group 16"/>
          <p:cNvGrpSpPr>
            <a:grpSpLocks/>
          </p:cNvGrpSpPr>
          <p:nvPr/>
        </p:nvGrpSpPr>
        <p:grpSpPr bwMode="auto">
          <a:xfrm>
            <a:off x="5406629" y="2483644"/>
            <a:ext cx="485775" cy="486966"/>
            <a:chOff x="2495600" y="3102417"/>
            <a:chExt cx="646764" cy="648072"/>
          </a:xfrm>
        </p:grpSpPr>
        <p:grpSp>
          <p:nvGrpSpPr>
            <p:cNvPr id="11306" name="组合 79"/>
            <p:cNvGrpSpPr>
              <a:grpSpLocks/>
            </p:cNvGrpSpPr>
            <p:nvPr/>
          </p:nvGrpSpPr>
          <p:grpSpPr bwMode="auto">
            <a:xfrm>
              <a:off x="2495600" y="3102417"/>
              <a:ext cx="646764" cy="648072"/>
              <a:chOff x="6379729" y="2488774"/>
              <a:chExt cx="2513016" cy="2513016"/>
            </a:xfrm>
          </p:grpSpPr>
          <p:sp>
            <p:nvSpPr>
              <p:cNvPr id="2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4" name="Group 21"/>
          <p:cNvGrpSpPr>
            <a:grpSpLocks/>
          </p:cNvGrpSpPr>
          <p:nvPr/>
        </p:nvGrpSpPr>
        <p:grpSpPr bwMode="auto">
          <a:xfrm>
            <a:off x="7585472" y="2180035"/>
            <a:ext cx="484584" cy="485775"/>
            <a:chOff x="2495600" y="3102417"/>
            <a:chExt cx="646764" cy="648072"/>
          </a:xfrm>
        </p:grpSpPr>
        <p:grpSp>
          <p:nvGrpSpPr>
            <p:cNvPr id="11298" name="组合 79"/>
            <p:cNvGrpSpPr>
              <a:grpSpLocks/>
            </p:cNvGrpSpPr>
            <p:nvPr/>
          </p:nvGrpSpPr>
          <p:grpSpPr bwMode="auto">
            <a:xfrm>
              <a:off x="2495600" y="3102417"/>
              <a:ext cx="646764" cy="648072"/>
              <a:chOff x="6379729" y="2488774"/>
              <a:chExt cx="2513016" cy="2513016"/>
            </a:xfrm>
          </p:grpSpPr>
          <p:sp>
            <p:nvSpPr>
              <p:cNvPr id="2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6"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Teardrop 26"/>
          <p:cNvSpPr/>
          <p:nvPr/>
        </p:nvSpPr>
        <p:spPr>
          <a:xfrm rot="8228570">
            <a:off x="933450" y="2043112"/>
            <a:ext cx="853679" cy="882254"/>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0" name="Teardrop 27"/>
          <p:cNvSpPr/>
          <p:nvPr/>
        </p:nvSpPr>
        <p:spPr>
          <a:xfrm rot="8228570">
            <a:off x="3008710" y="1738312"/>
            <a:ext cx="853678" cy="882254"/>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1" name="Teardrop 28"/>
          <p:cNvSpPr/>
          <p:nvPr/>
        </p:nvSpPr>
        <p:spPr>
          <a:xfrm rot="8228570">
            <a:off x="5222082" y="1415654"/>
            <a:ext cx="854869" cy="883444"/>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2" name="Teardrop 29"/>
          <p:cNvSpPr/>
          <p:nvPr/>
        </p:nvSpPr>
        <p:spPr>
          <a:xfrm rot="8228570">
            <a:off x="7408069" y="1101329"/>
            <a:ext cx="854869" cy="883444"/>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3" name="TextBox 30"/>
          <p:cNvSpPr txBox="1"/>
          <p:nvPr/>
        </p:nvSpPr>
        <p:spPr>
          <a:xfrm>
            <a:off x="1096566" y="2356247"/>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4" name="TextBox 31"/>
          <p:cNvSpPr txBox="1"/>
          <p:nvPr/>
        </p:nvSpPr>
        <p:spPr>
          <a:xfrm>
            <a:off x="3139679" y="2044304"/>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32"/>
          <p:cNvSpPr txBox="1"/>
          <p:nvPr/>
        </p:nvSpPr>
        <p:spPr>
          <a:xfrm>
            <a:off x="5360194" y="1732360"/>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33"/>
          <p:cNvSpPr txBox="1"/>
          <p:nvPr/>
        </p:nvSpPr>
        <p:spPr>
          <a:xfrm>
            <a:off x="7555707" y="1409700"/>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34"/>
          <p:cNvSpPr txBox="1"/>
          <p:nvPr/>
        </p:nvSpPr>
        <p:spPr>
          <a:xfrm>
            <a:off x="828675" y="3692128"/>
            <a:ext cx="1063229"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Photoshop </a:t>
            </a:r>
          </a:p>
        </p:txBody>
      </p:sp>
      <p:sp>
        <p:nvSpPr>
          <p:cNvPr id="38" name="TextBox 35"/>
          <p:cNvSpPr txBox="1"/>
          <p:nvPr/>
        </p:nvSpPr>
        <p:spPr>
          <a:xfrm>
            <a:off x="2887266" y="3265885"/>
            <a:ext cx="1152525"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Adobe muse</a:t>
            </a:r>
          </a:p>
        </p:txBody>
      </p:sp>
      <p:sp>
        <p:nvSpPr>
          <p:cNvPr id="39" name="TextBox 36"/>
          <p:cNvSpPr txBox="1"/>
          <p:nvPr/>
        </p:nvSpPr>
        <p:spPr>
          <a:xfrm>
            <a:off x="5228035" y="2934891"/>
            <a:ext cx="1063228"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Illustrator </a:t>
            </a:r>
          </a:p>
        </p:txBody>
      </p:sp>
      <p:sp>
        <p:nvSpPr>
          <p:cNvPr id="40" name="TextBox 37"/>
          <p:cNvSpPr txBox="1"/>
          <p:nvPr/>
        </p:nvSpPr>
        <p:spPr>
          <a:xfrm>
            <a:off x="7454504" y="2665810"/>
            <a:ext cx="106441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Indesign </a:t>
            </a:r>
          </a:p>
        </p:txBody>
      </p:sp>
      <p:sp>
        <p:nvSpPr>
          <p:cNvPr id="41" name="Content Placeholder 2"/>
          <p:cNvSpPr txBox="1">
            <a:spLocks/>
          </p:cNvSpPr>
          <p:nvPr/>
        </p:nvSpPr>
        <p:spPr>
          <a:xfrm>
            <a:off x="305991" y="4002882"/>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2" name="Content Placeholder 2"/>
          <p:cNvSpPr txBox="1">
            <a:spLocks/>
          </p:cNvSpPr>
          <p:nvPr/>
        </p:nvSpPr>
        <p:spPr>
          <a:xfrm>
            <a:off x="2465785" y="3571875"/>
            <a:ext cx="1991915"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3" name="Content Placeholder 2"/>
          <p:cNvSpPr txBox="1">
            <a:spLocks/>
          </p:cNvSpPr>
          <p:nvPr/>
        </p:nvSpPr>
        <p:spPr>
          <a:xfrm>
            <a:off x="4714875" y="3238500"/>
            <a:ext cx="1991916"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4" name="Content Placeholder 2"/>
          <p:cNvSpPr txBox="1">
            <a:spLocks/>
          </p:cNvSpPr>
          <p:nvPr/>
        </p:nvSpPr>
        <p:spPr>
          <a:xfrm>
            <a:off x="6860381" y="2971800"/>
            <a:ext cx="1991916"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grpSp>
        <p:nvGrpSpPr>
          <p:cNvPr id="45" name="Group 1"/>
          <p:cNvGrpSpPr>
            <a:grpSpLocks/>
          </p:cNvGrpSpPr>
          <p:nvPr/>
        </p:nvGrpSpPr>
        <p:grpSpPr bwMode="auto">
          <a:xfrm>
            <a:off x="359569" y="3468291"/>
            <a:ext cx="8424863" cy="1091803"/>
            <a:chOff x="479425" y="4624915"/>
            <a:chExt cx="11233150" cy="1455026"/>
          </a:xfrm>
        </p:grpSpPr>
        <p:sp>
          <p:nvSpPr>
            <p:cNvPr id="46" name="Rectangle 48"/>
            <p:cNvSpPr/>
            <p:nvPr/>
          </p:nvSpPr>
          <p:spPr>
            <a:xfrm>
              <a:off x="479425" y="6018059"/>
              <a:ext cx="2582863" cy="6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7" name="Rectangle 49"/>
            <p:cNvSpPr/>
            <p:nvPr/>
          </p:nvSpPr>
          <p:spPr>
            <a:xfrm rot="16200000">
              <a:off x="2785412" y="5763378"/>
              <a:ext cx="587088" cy="46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8" name="Rectangle 50"/>
            <p:cNvSpPr/>
            <p:nvPr/>
          </p:nvSpPr>
          <p:spPr>
            <a:xfrm>
              <a:off x="3101975" y="5492853"/>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9" name="Rectangle 51"/>
            <p:cNvSpPr/>
            <p:nvPr/>
          </p:nvSpPr>
          <p:spPr>
            <a:xfrm rot="16200000">
              <a:off x="5811981" y="5248486"/>
              <a:ext cx="587088" cy="47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0" name="Rectangle 52"/>
            <p:cNvSpPr/>
            <p:nvPr/>
          </p:nvSpPr>
          <p:spPr>
            <a:xfrm>
              <a:off x="6096000" y="4980341"/>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1" name="Rectangle 53"/>
            <p:cNvSpPr/>
            <p:nvPr/>
          </p:nvSpPr>
          <p:spPr>
            <a:xfrm rot="16200000">
              <a:off x="8865495" y="4819277"/>
              <a:ext cx="412548" cy="46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2" name="Rectangle 54"/>
            <p:cNvSpPr/>
            <p:nvPr/>
          </p:nvSpPr>
          <p:spPr>
            <a:xfrm>
              <a:off x="9048750" y="4624915"/>
              <a:ext cx="2663825" cy="587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childTnLst>
                          </p:cTn>
                        </p:par>
                        <p:par>
                          <p:cTn id="8" fill="hold" nodeType="afterGroup">
                            <p:stCondLst>
                              <p:cond delay="1000"/>
                            </p:stCondLst>
                            <p:childTnLst>
                              <p:par>
                                <p:cTn id="9" presetID="47"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nodeType="afterGroup">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randombar(horizontal)">
                                      <p:cBhvr>
                                        <p:cTn id="29" dur="500"/>
                                        <p:tgtEl>
                                          <p:spTgt spid="41"/>
                                        </p:tgtEl>
                                      </p:cBhvr>
                                    </p:animEffect>
                                  </p:childTnLst>
                                </p:cTn>
                              </p:par>
                            </p:childTnLst>
                          </p:cTn>
                        </p:par>
                        <p:par>
                          <p:cTn id="30" fill="hold" nodeType="afterGroup">
                            <p:stCondLst>
                              <p:cond delay="3000"/>
                            </p:stCondLst>
                            <p:childTnLst>
                              <p:par>
                                <p:cTn id="31" presetID="47" presetClass="entr" presetSubtype="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40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nodeType="afterGroup">
                            <p:stCondLst>
                              <p:cond delay="4500"/>
                            </p:stCondLst>
                            <p:childTnLst>
                              <p:par>
                                <p:cTn id="46" presetID="14" presetClass="entr" presetSubtype="1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randombar(horizontal)">
                                      <p:cBhvr>
                                        <p:cTn id="48" dur="500"/>
                                        <p:tgtEl>
                                          <p:spTgt spid="38"/>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randombar(horizontal)">
                                      <p:cBhvr>
                                        <p:cTn id="51" dur="500"/>
                                        <p:tgtEl>
                                          <p:spTgt spid="42"/>
                                        </p:tgtEl>
                                      </p:cBhvr>
                                    </p:animEffect>
                                  </p:childTnLst>
                                </p:cTn>
                              </p:par>
                            </p:childTnLst>
                          </p:cTn>
                        </p:par>
                        <p:par>
                          <p:cTn id="52" fill="hold" nodeType="afterGroup">
                            <p:stCondLst>
                              <p:cond delay="5000"/>
                            </p:stCondLst>
                            <p:childTnLst>
                              <p:par>
                                <p:cTn id="53" presetID="47" presetClass="entr" presetSubtype="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1000"/>
                                        <p:tgtEl>
                                          <p:spTgt spid="31"/>
                                        </p:tgtEl>
                                      </p:cBhvr>
                                    </p:animEffect>
                                    <p:anim calcmode="lin" valueType="num">
                                      <p:cBhvr>
                                        <p:cTn id="56" dur="1000" fill="hold"/>
                                        <p:tgtEl>
                                          <p:spTgt spid="31"/>
                                        </p:tgtEl>
                                        <p:attrNameLst>
                                          <p:attrName>ppt_x</p:attrName>
                                        </p:attrNameLst>
                                      </p:cBhvr>
                                      <p:tavLst>
                                        <p:tav tm="0">
                                          <p:val>
                                            <p:strVal val="#ppt_x"/>
                                          </p:val>
                                        </p:tav>
                                        <p:tav tm="100000">
                                          <p:val>
                                            <p:strVal val="#ppt_x"/>
                                          </p:val>
                                        </p:tav>
                                      </p:tavLst>
                                    </p:anim>
                                    <p:anim calcmode="lin" valueType="num">
                                      <p:cBhvr>
                                        <p:cTn id="57" dur="1000" fill="hold"/>
                                        <p:tgtEl>
                                          <p:spTgt spid="3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1000"/>
                                        <p:tgtEl>
                                          <p:spTgt spid="35"/>
                                        </p:tgtEl>
                                      </p:cBhvr>
                                    </p:animEffect>
                                    <p:anim calcmode="lin" valueType="num">
                                      <p:cBhvr>
                                        <p:cTn id="61" dur="1000" fill="hold"/>
                                        <p:tgtEl>
                                          <p:spTgt spid="35"/>
                                        </p:tgtEl>
                                        <p:attrNameLst>
                                          <p:attrName>ppt_x</p:attrName>
                                        </p:attrNameLst>
                                      </p:cBhvr>
                                      <p:tavLst>
                                        <p:tav tm="0">
                                          <p:val>
                                            <p:strVal val="#ppt_x"/>
                                          </p:val>
                                        </p:tav>
                                        <p:tav tm="100000">
                                          <p:val>
                                            <p:strVal val="#ppt_x"/>
                                          </p:val>
                                        </p:tav>
                                      </p:tavLst>
                                    </p:anim>
                                    <p:anim calcmode="lin" valueType="num">
                                      <p:cBhvr>
                                        <p:cTn id="62" dur="1000" fill="hold"/>
                                        <p:tgtEl>
                                          <p:spTgt spid="35"/>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6000"/>
                            </p:stCondLst>
                            <p:childTnLst>
                              <p:par>
                                <p:cTn id="64" presetID="10" presetClass="entr" presetSubtype="0"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par>
                          <p:cTn id="67" fill="hold" nodeType="afterGroup">
                            <p:stCondLst>
                              <p:cond delay="6500"/>
                            </p:stCondLst>
                            <p:childTnLst>
                              <p:par>
                                <p:cTn id="68" presetID="14" presetClass="entr" presetSubtype="1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randombar(horizontal)">
                                      <p:cBhvr>
                                        <p:cTn id="70" dur="500"/>
                                        <p:tgtEl>
                                          <p:spTgt spid="3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randombar(horizontal)">
                                      <p:cBhvr>
                                        <p:cTn id="73" dur="500"/>
                                        <p:tgtEl>
                                          <p:spTgt spid="43"/>
                                        </p:tgtEl>
                                      </p:cBhvr>
                                    </p:animEffect>
                                  </p:childTnLst>
                                </p:cTn>
                              </p:par>
                            </p:childTnLst>
                          </p:cTn>
                        </p:par>
                        <p:par>
                          <p:cTn id="74" fill="hold" nodeType="afterGroup">
                            <p:stCondLst>
                              <p:cond delay="7000"/>
                            </p:stCondLst>
                            <p:childTnLst>
                              <p:par>
                                <p:cTn id="75" presetID="47" presetClass="entr" presetSubtype="0" fill="hold"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ppt_x</p:attrName>
                                        </p:attrNameLst>
                                      </p:cBhvr>
                                      <p:tavLst>
                                        <p:tav tm="0">
                                          <p:val>
                                            <p:strVal val="#ppt_x"/>
                                          </p:val>
                                        </p:tav>
                                        <p:tav tm="100000">
                                          <p:val>
                                            <p:strVal val="#ppt_x"/>
                                          </p:val>
                                        </p:tav>
                                      </p:tavLst>
                                    </p:anim>
                                    <p:anim calcmode="lin" valueType="num">
                                      <p:cBhvr>
                                        <p:cTn id="84" dur="1000" fill="hold"/>
                                        <p:tgtEl>
                                          <p:spTgt spid="36"/>
                                        </p:tgtEl>
                                        <p:attrNameLst>
                                          <p:attrName>ppt_y</p:attrName>
                                        </p:attrNameLst>
                                      </p:cBhvr>
                                      <p:tavLst>
                                        <p:tav tm="0">
                                          <p:val>
                                            <p:strVal val="#ppt_y-.1"/>
                                          </p:val>
                                        </p:tav>
                                        <p:tav tm="100000">
                                          <p:val>
                                            <p:strVal val="#ppt_y"/>
                                          </p:val>
                                        </p:tav>
                                      </p:tavLst>
                                    </p:anim>
                                  </p:childTnLst>
                                </p:cTn>
                              </p:par>
                            </p:childTnLst>
                          </p:cTn>
                        </p:par>
                        <p:par>
                          <p:cTn id="85" fill="hold" nodeType="afterGroup">
                            <p:stCondLst>
                              <p:cond delay="8000"/>
                            </p:stCondLst>
                            <p:childTnLst>
                              <p:par>
                                <p:cTn id="86" presetID="10" presetClass="entr" presetSubtype="0" fill="hold"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childTnLst>
                          </p:cTn>
                        </p:par>
                        <p:par>
                          <p:cTn id="89" fill="hold" nodeType="afterGroup">
                            <p:stCondLst>
                              <p:cond delay="8500"/>
                            </p:stCondLst>
                            <p:childTnLst>
                              <p:par>
                                <p:cTn id="90" presetID="14" presetClass="entr" presetSubtype="1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randombar(horizontal)">
                                      <p:cBhvr>
                                        <p:cTn id="92" dur="500"/>
                                        <p:tgtEl>
                                          <p:spTgt spid="40"/>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randombar(horizontal)">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229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43"/>
          <p:cNvSpPr/>
          <p:nvPr/>
        </p:nvSpPr>
        <p:spPr>
          <a:xfrm>
            <a:off x="300038" y="2915841"/>
            <a:ext cx="8528447" cy="345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0" name="Group 22"/>
          <p:cNvGrpSpPr>
            <a:grpSpLocks/>
          </p:cNvGrpSpPr>
          <p:nvPr/>
        </p:nvGrpSpPr>
        <p:grpSpPr bwMode="auto">
          <a:xfrm>
            <a:off x="1117997" y="2680097"/>
            <a:ext cx="484584" cy="485775"/>
            <a:chOff x="2495600" y="3102417"/>
            <a:chExt cx="646764" cy="648072"/>
          </a:xfrm>
        </p:grpSpPr>
        <p:grpSp>
          <p:nvGrpSpPr>
            <p:cNvPr id="12339" name="组合 79"/>
            <p:cNvGrpSpPr>
              <a:grpSpLocks/>
            </p:cNvGrpSpPr>
            <p:nvPr/>
          </p:nvGrpSpPr>
          <p:grpSpPr bwMode="auto">
            <a:xfrm>
              <a:off x="2495600" y="3102417"/>
              <a:ext cx="646764" cy="648072"/>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 name="Group 23"/>
          <p:cNvGrpSpPr>
            <a:grpSpLocks/>
          </p:cNvGrpSpPr>
          <p:nvPr/>
        </p:nvGrpSpPr>
        <p:grpSpPr bwMode="auto">
          <a:xfrm>
            <a:off x="3173016" y="2680097"/>
            <a:ext cx="484584" cy="485775"/>
            <a:chOff x="2495600" y="3102417"/>
            <a:chExt cx="646764" cy="648072"/>
          </a:xfrm>
        </p:grpSpPr>
        <p:grpSp>
          <p:nvGrpSpPr>
            <p:cNvPr id="12331" name="组合 79"/>
            <p:cNvGrpSpPr>
              <a:grpSpLocks/>
            </p:cNvGrpSpPr>
            <p:nvPr/>
          </p:nvGrpSpPr>
          <p:grpSpPr bwMode="auto">
            <a:xfrm>
              <a:off x="2495600" y="3102417"/>
              <a:ext cx="646764" cy="648072"/>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7"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 name="Group 28"/>
          <p:cNvGrpSpPr>
            <a:grpSpLocks/>
          </p:cNvGrpSpPr>
          <p:nvPr/>
        </p:nvGrpSpPr>
        <p:grpSpPr bwMode="auto">
          <a:xfrm>
            <a:off x="5406629" y="2671763"/>
            <a:ext cx="485775" cy="485775"/>
            <a:chOff x="2495600" y="3102417"/>
            <a:chExt cx="646764" cy="648072"/>
          </a:xfrm>
        </p:grpSpPr>
        <p:grpSp>
          <p:nvGrpSpPr>
            <p:cNvPr id="12323" name="组合 79"/>
            <p:cNvGrpSpPr>
              <a:grpSpLocks/>
            </p:cNvGrpSpPr>
            <p:nvPr/>
          </p:nvGrpSpPr>
          <p:grpSpPr bwMode="auto">
            <a:xfrm>
              <a:off x="2495600" y="3102417"/>
              <a:ext cx="646764" cy="648072"/>
              <a:chOff x="6379729" y="2488774"/>
              <a:chExt cx="2513016" cy="2513016"/>
            </a:xfrm>
          </p:grpSpPr>
          <p:sp>
            <p:nvSpPr>
              <p:cNvPr id="2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2"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5" name="Group 33"/>
          <p:cNvGrpSpPr>
            <a:grpSpLocks/>
          </p:cNvGrpSpPr>
          <p:nvPr/>
        </p:nvGrpSpPr>
        <p:grpSpPr bwMode="auto">
          <a:xfrm>
            <a:off x="7590235" y="2662238"/>
            <a:ext cx="484584" cy="486966"/>
            <a:chOff x="2495600" y="3102417"/>
            <a:chExt cx="646764" cy="648072"/>
          </a:xfrm>
        </p:grpSpPr>
        <p:grpSp>
          <p:nvGrpSpPr>
            <p:cNvPr id="12315" name="组合 79"/>
            <p:cNvGrpSpPr>
              <a:grpSpLocks/>
            </p:cNvGrpSpPr>
            <p:nvPr/>
          </p:nvGrpSpPr>
          <p:grpSpPr bwMode="auto">
            <a:xfrm>
              <a:off x="2495600" y="3102417"/>
              <a:ext cx="646764" cy="648072"/>
              <a:chOff x="6379729" y="2488774"/>
              <a:chExt cx="2513016" cy="2513016"/>
            </a:xfrm>
          </p:grpSpPr>
          <p:sp>
            <p:nvSpPr>
              <p:cNvPr id="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7"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0" name="Teardrop 44"/>
          <p:cNvSpPr/>
          <p:nvPr/>
        </p:nvSpPr>
        <p:spPr>
          <a:xfrm rot="8228570">
            <a:off x="933450" y="1570435"/>
            <a:ext cx="853679" cy="882253"/>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1" name="Teardrop 45"/>
          <p:cNvSpPr/>
          <p:nvPr/>
        </p:nvSpPr>
        <p:spPr>
          <a:xfrm rot="8228570">
            <a:off x="2988469" y="1570435"/>
            <a:ext cx="853679" cy="882253"/>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2" name="Teardrop 46"/>
          <p:cNvSpPr/>
          <p:nvPr/>
        </p:nvSpPr>
        <p:spPr>
          <a:xfrm rot="8228570">
            <a:off x="5222082" y="1569244"/>
            <a:ext cx="854869" cy="882254"/>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3" name="Teardrop 47"/>
          <p:cNvSpPr/>
          <p:nvPr/>
        </p:nvSpPr>
        <p:spPr>
          <a:xfrm rot="8228570">
            <a:off x="7405688" y="1570435"/>
            <a:ext cx="854869" cy="882253"/>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4" name="TextBox 51"/>
          <p:cNvSpPr txBox="1"/>
          <p:nvPr/>
        </p:nvSpPr>
        <p:spPr>
          <a:xfrm>
            <a:off x="1096566" y="1883569"/>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52"/>
          <p:cNvSpPr txBox="1"/>
          <p:nvPr/>
        </p:nvSpPr>
        <p:spPr>
          <a:xfrm>
            <a:off x="3119438" y="1876425"/>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53"/>
          <p:cNvSpPr txBox="1"/>
          <p:nvPr/>
        </p:nvSpPr>
        <p:spPr>
          <a:xfrm>
            <a:off x="5360194" y="1884760"/>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54"/>
          <p:cNvSpPr txBox="1"/>
          <p:nvPr/>
        </p:nvSpPr>
        <p:spPr>
          <a:xfrm>
            <a:off x="7553325" y="1877617"/>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8" name="TextBox 55"/>
          <p:cNvSpPr txBox="1"/>
          <p:nvPr/>
        </p:nvSpPr>
        <p:spPr>
          <a:xfrm>
            <a:off x="828675" y="3261122"/>
            <a:ext cx="1063229"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Photoshop </a:t>
            </a:r>
          </a:p>
        </p:txBody>
      </p:sp>
      <p:sp>
        <p:nvSpPr>
          <p:cNvPr id="39" name="TextBox 56"/>
          <p:cNvSpPr txBox="1"/>
          <p:nvPr/>
        </p:nvSpPr>
        <p:spPr>
          <a:xfrm>
            <a:off x="2832497" y="3261122"/>
            <a:ext cx="1152525"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Adobe muse</a:t>
            </a:r>
          </a:p>
        </p:txBody>
      </p:sp>
      <p:sp>
        <p:nvSpPr>
          <p:cNvPr id="40" name="TextBox 57"/>
          <p:cNvSpPr txBox="1"/>
          <p:nvPr/>
        </p:nvSpPr>
        <p:spPr>
          <a:xfrm>
            <a:off x="5199460" y="3263503"/>
            <a:ext cx="1063228"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Illustrator </a:t>
            </a:r>
          </a:p>
        </p:txBody>
      </p:sp>
      <p:sp>
        <p:nvSpPr>
          <p:cNvPr id="41" name="TextBox 58"/>
          <p:cNvSpPr txBox="1"/>
          <p:nvPr/>
        </p:nvSpPr>
        <p:spPr>
          <a:xfrm>
            <a:off x="7441406" y="3261122"/>
            <a:ext cx="106322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Indesign </a:t>
            </a:r>
          </a:p>
        </p:txBody>
      </p:sp>
      <p:sp>
        <p:nvSpPr>
          <p:cNvPr id="42" name="Content Placeholder 2"/>
          <p:cNvSpPr txBox="1">
            <a:spLocks/>
          </p:cNvSpPr>
          <p:nvPr/>
        </p:nvSpPr>
        <p:spPr>
          <a:xfrm>
            <a:off x="305991" y="3570685"/>
            <a:ext cx="1990725"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3" name="Content Placeholder 2"/>
          <p:cNvSpPr txBox="1">
            <a:spLocks/>
          </p:cNvSpPr>
          <p:nvPr/>
        </p:nvSpPr>
        <p:spPr>
          <a:xfrm>
            <a:off x="2412206" y="3567113"/>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4" name="Content Placeholder 2"/>
          <p:cNvSpPr txBox="1">
            <a:spLocks/>
          </p:cNvSpPr>
          <p:nvPr/>
        </p:nvSpPr>
        <p:spPr>
          <a:xfrm>
            <a:off x="4686300" y="3567113"/>
            <a:ext cx="1991916"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5" name="Content Placeholder 2"/>
          <p:cNvSpPr txBox="1">
            <a:spLocks/>
          </p:cNvSpPr>
          <p:nvPr/>
        </p:nvSpPr>
        <p:spPr>
          <a:xfrm>
            <a:off x="6847285" y="3567113"/>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nodeType="afterGroup">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nodeType="afterGroup">
                            <p:stCondLst>
                              <p:cond delay="1000"/>
                            </p:stCondLst>
                            <p:childTnLst>
                              <p:par>
                                <p:cTn id="50" presetID="47" presetClass="entr" presetSubtype="0"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000"/>
                                        <p:tgtEl>
                                          <p:spTgt spid="30"/>
                                        </p:tgtEl>
                                      </p:cBhvr>
                                    </p:animEffect>
                                    <p:anim calcmode="lin" valueType="num">
                                      <p:cBhvr>
                                        <p:cTn id="53" dur="1000" fill="hold"/>
                                        <p:tgtEl>
                                          <p:spTgt spid="30"/>
                                        </p:tgtEl>
                                        <p:attrNameLst>
                                          <p:attrName>ppt_x</p:attrName>
                                        </p:attrNameLst>
                                      </p:cBhvr>
                                      <p:tavLst>
                                        <p:tav tm="0">
                                          <p:val>
                                            <p:strVal val="#ppt_x"/>
                                          </p:val>
                                        </p:tav>
                                        <p:tav tm="100000">
                                          <p:val>
                                            <p:strVal val="#ppt_x"/>
                                          </p:val>
                                        </p:tav>
                                      </p:tavLst>
                                    </p:anim>
                                    <p:anim calcmode="lin" valueType="num">
                                      <p:cBhvr>
                                        <p:cTn id="54" dur="1000" fill="hold"/>
                                        <p:tgtEl>
                                          <p:spTgt spid="3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childTnLst>
                          </p:cTn>
                        </p:par>
                        <p:par>
                          <p:cTn id="70" fill="hold" nodeType="afterGroup">
                            <p:stCondLst>
                              <p:cond delay="2000"/>
                            </p:stCondLst>
                            <p:childTnLst>
                              <p:par>
                                <p:cTn id="71" presetID="14" presetClass="entr" presetSubtype="1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5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5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randombar(horizontal)">
                                      <p:cBhvr>
                                        <p:cTn id="79" dur="500"/>
                                        <p:tgtEl>
                                          <p:spTgt spid="36"/>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randombar(horizontal)">
                                      <p:cBhvr>
                                        <p:cTn id="82" dur="500"/>
                                        <p:tgtEl>
                                          <p:spTgt spid="37"/>
                                        </p:tgtEl>
                                      </p:cBhvr>
                                    </p:animEffect>
                                  </p:childTnLst>
                                </p:cTn>
                              </p:par>
                            </p:childTnLst>
                          </p:cTn>
                        </p:par>
                        <p:par>
                          <p:cTn id="83" fill="hold" nodeType="afterGroup">
                            <p:stCondLst>
                              <p:cond delay="2500"/>
                            </p:stCondLst>
                            <p:childTnLst>
                              <p:par>
                                <p:cTn id="84" presetID="10" presetClass="entr" presetSubtype="0" fill="hold" grpId="0" nodeType="afterEffect">
                                  <p:stCondLst>
                                    <p:cond delay="0"/>
                                  </p:stCondLst>
                                  <p:childTnLst>
                                    <p:set>
                                      <p:cBhvr>
                                        <p:cTn id="85" dur="1" fill="hold">
                                          <p:stCondLst>
                                            <p:cond delay="0"/>
                                          </p:stCondLst>
                                        </p:cTn>
                                        <p:tgtEl>
                                          <p:spTgt spid="42">
                                            <p:txEl>
                                              <p:pRg st="0" end="0"/>
                                            </p:txEl>
                                          </p:spTgt>
                                        </p:tgtEl>
                                        <p:attrNameLst>
                                          <p:attrName>style.visibility</p:attrName>
                                        </p:attrNameLst>
                                      </p:cBhvr>
                                      <p:to>
                                        <p:strVal val="visible"/>
                                      </p:to>
                                    </p:set>
                                    <p:animEffect transition="in" filter="fade">
                                      <p:cBhvr>
                                        <p:cTn id="86" dur="500"/>
                                        <p:tgtEl>
                                          <p:spTgt spid="42">
                                            <p:txEl>
                                              <p:pRg st="0" end="0"/>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3">
                                            <p:txEl>
                                              <p:pRg st="0" end="0"/>
                                            </p:txEl>
                                          </p:spTgt>
                                        </p:tgtEl>
                                        <p:attrNameLst>
                                          <p:attrName>style.visibility</p:attrName>
                                        </p:attrNameLst>
                                      </p:cBhvr>
                                      <p:to>
                                        <p:strVal val="visible"/>
                                      </p:to>
                                    </p:set>
                                    <p:animEffect transition="in" filter="fade">
                                      <p:cBhvr>
                                        <p:cTn id="89" dur="500"/>
                                        <p:tgtEl>
                                          <p:spTgt spid="43">
                                            <p:txEl>
                                              <p:pRg st="0" end="0"/>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4">
                                            <p:txEl>
                                              <p:pRg st="0" end="0"/>
                                            </p:txEl>
                                          </p:spTgt>
                                        </p:tgtEl>
                                        <p:attrNameLst>
                                          <p:attrName>style.visibility</p:attrName>
                                        </p:attrNameLst>
                                      </p:cBhvr>
                                      <p:to>
                                        <p:strVal val="visible"/>
                                      </p:to>
                                    </p:set>
                                    <p:animEffect transition="in" filter="fade">
                                      <p:cBhvr>
                                        <p:cTn id="92" dur="500"/>
                                        <p:tgtEl>
                                          <p:spTgt spid="44">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5">
                                            <p:txEl>
                                              <p:pRg st="0" end="0"/>
                                            </p:txEl>
                                          </p:spTgt>
                                        </p:tgtEl>
                                        <p:attrNameLst>
                                          <p:attrName>style.visibility</p:attrName>
                                        </p:attrNameLst>
                                      </p:cBhvr>
                                      <p:to>
                                        <p:strVal val="visible"/>
                                      </p:to>
                                    </p:set>
                                    <p:animEffect transition="in" filter="fade">
                                      <p:cBhvr>
                                        <p:cTn id="95"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4" grpId="0"/>
      <p:bldP spid="35" grpId="0"/>
      <p:bldP spid="36" grpId="0"/>
      <p:bldP spid="37" grpId="0"/>
      <p:bldP spid="38" grpId="0"/>
      <p:bldP spid="39" grpId="0"/>
      <p:bldP spid="40" grpId="0"/>
      <p:bldP spid="41" grpId="0"/>
      <p:bldP spid="42" grpId="0" build="p"/>
      <p:bldP spid="43" grpId="0" build="p"/>
      <p:bldP spid="44" grpId="0" build="p"/>
      <p:bldP spid="4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331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50"/>
          <p:cNvSpPr/>
          <p:nvPr/>
        </p:nvSpPr>
        <p:spPr>
          <a:xfrm>
            <a:off x="0" y="4246960"/>
            <a:ext cx="9144000" cy="667940"/>
          </a:xfrm>
          <a:prstGeom prst="rect">
            <a:avLst/>
          </a:prstGeom>
          <a:solidFill>
            <a:schemeClr val="bg1">
              <a:lumMod val="8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0" name="Group 4"/>
          <p:cNvGrpSpPr>
            <a:grpSpLocks/>
          </p:cNvGrpSpPr>
          <p:nvPr/>
        </p:nvGrpSpPr>
        <p:grpSpPr bwMode="auto">
          <a:xfrm>
            <a:off x="552450" y="2181225"/>
            <a:ext cx="8039100" cy="1765697"/>
            <a:chOff x="736989" y="2298598"/>
            <a:chExt cx="10718021" cy="2354538"/>
          </a:xfrm>
        </p:grpSpPr>
        <p:sp>
          <p:nvSpPr>
            <p:cNvPr id="11" name="Block Arc 11"/>
            <p:cNvSpPr/>
            <p:nvPr/>
          </p:nvSpPr>
          <p:spPr>
            <a:xfrm rot="10800000">
              <a:off x="6992872" y="2298598"/>
              <a:ext cx="2376314" cy="2354538"/>
            </a:xfrm>
            <a:prstGeom prst="blockArc">
              <a:avLst>
                <a:gd name="adj1" fmla="val 10800000"/>
                <a:gd name="adj2" fmla="val 21562961"/>
                <a:gd name="adj3" fmla="val 124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2" name="Block Arc 13"/>
            <p:cNvSpPr/>
            <p:nvPr/>
          </p:nvSpPr>
          <p:spPr>
            <a:xfrm>
              <a:off x="9078696" y="2298598"/>
              <a:ext cx="2376314" cy="2354538"/>
            </a:xfrm>
            <a:prstGeom prst="blockArc">
              <a:avLst>
                <a:gd name="adj1" fmla="val 10800000"/>
                <a:gd name="adj2" fmla="val 78694"/>
                <a:gd name="adj3" fmla="val 1242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3" name="Block Arc 20"/>
            <p:cNvSpPr/>
            <p:nvPr/>
          </p:nvSpPr>
          <p:spPr>
            <a:xfrm>
              <a:off x="4908636" y="2298598"/>
              <a:ext cx="2374727" cy="2354538"/>
            </a:xfrm>
            <a:prstGeom prst="blockArc">
              <a:avLst>
                <a:gd name="adj1" fmla="val 10800000"/>
                <a:gd name="adj2" fmla="val 78694"/>
                <a:gd name="adj3" fmla="val 124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4" name="Block Arc 21"/>
            <p:cNvSpPr/>
            <p:nvPr/>
          </p:nvSpPr>
          <p:spPr>
            <a:xfrm rot="10800000">
              <a:off x="2822812" y="2298598"/>
              <a:ext cx="2376315" cy="2354538"/>
            </a:xfrm>
            <a:prstGeom prst="blockArc">
              <a:avLst>
                <a:gd name="adj1" fmla="val 10800000"/>
                <a:gd name="adj2" fmla="val 21562961"/>
                <a:gd name="adj3" fmla="val 12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5" name="Block Arc 22"/>
            <p:cNvSpPr/>
            <p:nvPr/>
          </p:nvSpPr>
          <p:spPr>
            <a:xfrm>
              <a:off x="736989" y="2298598"/>
              <a:ext cx="2376315" cy="2354538"/>
            </a:xfrm>
            <a:prstGeom prst="blockArc">
              <a:avLst>
                <a:gd name="adj1" fmla="val 10800000"/>
                <a:gd name="adj2" fmla="val 78694"/>
                <a:gd name="adj3" fmla="val 124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grpSp>
      <p:grpSp>
        <p:nvGrpSpPr>
          <p:cNvPr id="16" name="Group 5"/>
          <p:cNvGrpSpPr>
            <a:grpSpLocks/>
          </p:cNvGrpSpPr>
          <p:nvPr/>
        </p:nvGrpSpPr>
        <p:grpSpPr bwMode="auto">
          <a:xfrm>
            <a:off x="1240630" y="2931319"/>
            <a:ext cx="500458" cy="401241"/>
            <a:chOff x="1654212" y="3298341"/>
            <a:chExt cx="667076" cy="534846"/>
          </a:xfrm>
        </p:grpSpPr>
        <p:sp>
          <p:nvSpPr>
            <p:cNvPr id="17" name="Teardrop 38"/>
            <p:cNvSpPr/>
            <p:nvPr/>
          </p:nvSpPr>
          <p:spPr>
            <a:xfrm rot="8228570">
              <a:off x="1654212" y="3298341"/>
              <a:ext cx="534827" cy="534846"/>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8" name="TextBox 39"/>
            <p:cNvSpPr txBox="1"/>
            <p:nvPr/>
          </p:nvSpPr>
          <p:spPr>
            <a:xfrm>
              <a:off x="1654212" y="3396740"/>
              <a:ext cx="667076" cy="369234"/>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19" name="Group 6"/>
          <p:cNvGrpSpPr>
            <a:grpSpLocks/>
          </p:cNvGrpSpPr>
          <p:nvPr/>
        </p:nvGrpSpPr>
        <p:grpSpPr bwMode="auto">
          <a:xfrm>
            <a:off x="2844403" y="2201467"/>
            <a:ext cx="500458" cy="401240"/>
            <a:chOff x="3792960" y="2326459"/>
            <a:chExt cx="666286" cy="534846"/>
          </a:xfrm>
        </p:grpSpPr>
        <p:sp>
          <p:nvSpPr>
            <p:cNvPr id="20" name="Teardrop 34"/>
            <p:cNvSpPr/>
            <p:nvPr/>
          </p:nvSpPr>
          <p:spPr>
            <a:xfrm rot="8228570">
              <a:off x="3796130" y="2326459"/>
              <a:ext cx="534192" cy="534846"/>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1" name="TextBox 40"/>
            <p:cNvSpPr txBox="1"/>
            <p:nvPr/>
          </p:nvSpPr>
          <p:spPr>
            <a:xfrm>
              <a:off x="3792960" y="2424858"/>
              <a:ext cx="666286" cy="369235"/>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22" name="Group 7"/>
          <p:cNvGrpSpPr>
            <a:grpSpLocks/>
          </p:cNvGrpSpPr>
          <p:nvPr/>
        </p:nvGrpSpPr>
        <p:grpSpPr bwMode="auto">
          <a:xfrm>
            <a:off x="4369591" y="2931319"/>
            <a:ext cx="500458" cy="401241"/>
            <a:chOff x="5825733" y="3298343"/>
            <a:chExt cx="668245" cy="534846"/>
          </a:xfrm>
        </p:grpSpPr>
        <p:sp>
          <p:nvSpPr>
            <p:cNvPr id="23" name="Teardrop 37"/>
            <p:cNvSpPr/>
            <p:nvPr/>
          </p:nvSpPr>
          <p:spPr>
            <a:xfrm rot="8228570">
              <a:off x="5828913" y="3298343"/>
              <a:ext cx="534174" cy="534846"/>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4" name="TextBox 41"/>
            <p:cNvSpPr txBox="1"/>
            <p:nvPr/>
          </p:nvSpPr>
          <p:spPr>
            <a:xfrm>
              <a:off x="5825733" y="3396742"/>
              <a:ext cx="668245" cy="369234"/>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25" name="Group 8"/>
          <p:cNvGrpSpPr>
            <a:grpSpLocks/>
          </p:cNvGrpSpPr>
          <p:nvPr/>
        </p:nvGrpSpPr>
        <p:grpSpPr bwMode="auto">
          <a:xfrm>
            <a:off x="5932887" y="2201467"/>
            <a:ext cx="500458" cy="401240"/>
            <a:chOff x="7911172" y="2326458"/>
            <a:chExt cx="667077" cy="534846"/>
          </a:xfrm>
        </p:grpSpPr>
        <p:sp>
          <p:nvSpPr>
            <p:cNvPr id="26" name="Teardrop 35"/>
            <p:cNvSpPr/>
            <p:nvPr/>
          </p:nvSpPr>
          <p:spPr>
            <a:xfrm rot="8228570">
              <a:off x="7917520" y="2326458"/>
              <a:ext cx="534827" cy="534846"/>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TextBox 42"/>
            <p:cNvSpPr txBox="1"/>
            <p:nvPr/>
          </p:nvSpPr>
          <p:spPr>
            <a:xfrm>
              <a:off x="7911172" y="2424857"/>
              <a:ext cx="667077" cy="369235"/>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28" name="Group 9"/>
          <p:cNvGrpSpPr>
            <a:grpSpLocks/>
          </p:cNvGrpSpPr>
          <p:nvPr/>
        </p:nvGrpSpPr>
        <p:grpSpPr bwMode="auto">
          <a:xfrm>
            <a:off x="7497365" y="2931319"/>
            <a:ext cx="500458" cy="401241"/>
            <a:chOff x="9996610" y="3298342"/>
            <a:chExt cx="666286" cy="534846"/>
          </a:xfrm>
        </p:grpSpPr>
        <p:sp>
          <p:nvSpPr>
            <p:cNvPr id="29" name="Teardrop 36"/>
            <p:cNvSpPr/>
            <p:nvPr/>
          </p:nvSpPr>
          <p:spPr>
            <a:xfrm rot="8228570">
              <a:off x="9999780" y="3298342"/>
              <a:ext cx="534192" cy="534846"/>
            </a:xfrm>
            <a:prstGeom prst="teardrop">
              <a:avLst/>
            </a:prstGeom>
            <a:solidFill>
              <a:srgbClr val="F2F2F2"/>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0" name="TextBox 43"/>
            <p:cNvSpPr txBox="1"/>
            <p:nvPr/>
          </p:nvSpPr>
          <p:spPr>
            <a:xfrm>
              <a:off x="9996610" y="3391980"/>
              <a:ext cx="666286" cy="369234"/>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sp>
        <p:nvSpPr>
          <p:cNvPr id="31" name="TextBox 49"/>
          <p:cNvSpPr txBox="1"/>
          <p:nvPr/>
        </p:nvSpPr>
        <p:spPr>
          <a:xfrm>
            <a:off x="1574007" y="4269582"/>
            <a:ext cx="6326981" cy="807913"/>
          </a:xfrm>
          <a:prstGeom prst="rect">
            <a:avLst/>
          </a:prstGeom>
          <a:noFill/>
        </p:spPr>
        <p:txBody>
          <a:bodyPr lIns="68580" tIns="34290" rIns="68580" bIns="34290">
            <a:spAutoFit/>
          </a:bodyPr>
          <a:lstStyle/>
          <a:p>
            <a:pPr algn="ctr" eaLnBrk="1" fontAlgn="auto" hangingPunct="1">
              <a:spcBef>
                <a:spcPts val="0"/>
              </a:spcBef>
              <a:spcAft>
                <a:spcPts val="0"/>
              </a:spcAft>
              <a:defRPr/>
            </a:pPr>
            <a:r>
              <a:rPr lang="en-US" sz="1200" b="1">
                <a:solidFill>
                  <a:schemeClr val="tx1">
                    <a:lumMod val="50000"/>
                    <a:lumOff val="50000"/>
                  </a:schemeClr>
                </a:solidFill>
                <a:latin typeface="+mn-lt"/>
                <a:ea typeface="+mn-ea"/>
                <a:cs typeface="Arial" panose="020B0604020202020204" pitchFamily="34" charset="0"/>
              </a:rPr>
              <a:t>Lorem ipsum dolor sit amet, consectetur adipiscing elit. Fusce id urna blandit, eleifend nulla ac, fringilla purus Nulla iaculis tempor felis ut cursus. Fusce fringilla risus non odio sollicitudin </a:t>
            </a:r>
            <a:endParaRPr lang="vi-VN" sz="1200" b="1">
              <a:solidFill>
                <a:schemeClr val="tx1">
                  <a:lumMod val="50000"/>
                  <a:lumOff val="50000"/>
                </a:schemeClr>
              </a:solidFill>
              <a:latin typeface="+mn-lt"/>
              <a:ea typeface="+mn-ea"/>
              <a:cs typeface="Arial" panose="020B0604020202020204" pitchFamily="34" charset="0"/>
            </a:endParaRPr>
          </a:p>
          <a:p>
            <a:pPr algn="ctr" eaLnBrk="1" fontAlgn="auto" hangingPunct="1">
              <a:spcBef>
                <a:spcPts val="0"/>
              </a:spcBef>
              <a:spcAft>
                <a:spcPts val="0"/>
              </a:spcAft>
              <a:defRPr/>
            </a:pPr>
            <a:r>
              <a:rPr lang="en-US" sz="1200" b="1">
                <a:solidFill>
                  <a:schemeClr val="tx1">
                    <a:lumMod val="50000"/>
                    <a:lumOff val="50000"/>
                  </a:schemeClr>
                </a:solidFill>
                <a:latin typeface="+mn-lt"/>
                <a:ea typeface="+mn-ea"/>
                <a:cs typeface="Arial" panose="020B0604020202020204" pitchFamily="34" charset="0"/>
              </a:rPr>
              <a:t>at gravida nibh volutpat. Nullam ut venenatis lectus</a:t>
            </a:r>
            <a:endParaRPr lang="en-US" sz="1200" b="1" dirty="0">
              <a:latin typeface="+mn-lt"/>
              <a:ea typeface="+mn-ea"/>
            </a:endParaRPr>
          </a:p>
        </p:txBody>
      </p:sp>
      <p:sp>
        <p:nvSpPr>
          <p:cNvPr id="32" name="TextBox 57"/>
          <p:cNvSpPr txBox="1"/>
          <p:nvPr/>
        </p:nvSpPr>
        <p:spPr>
          <a:xfrm>
            <a:off x="4327922" y="3393281"/>
            <a:ext cx="596766" cy="253916"/>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Step 2</a:t>
            </a:r>
            <a:endParaRPr lang="vi-VN" sz="1200">
              <a:solidFill>
                <a:schemeClr val="tx1">
                  <a:lumMod val="50000"/>
                  <a:lumOff val="50000"/>
                </a:schemeClr>
              </a:solidFill>
              <a:latin typeface="+mn-lt"/>
              <a:ea typeface="+mn-ea"/>
              <a:cs typeface="Arial" panose="020B0604020202020204" pitchFamily="34" charset="0"/>
            </a:endParaRPr>
          </a:p>
        </p:txBody>
      </p:sp>
      <p:sp>
        <p:nvSpPr>
          <p:cNvPr id="33" name="TextBox 61"/>
          <p:cNvSpPr txBox="1"/>
          <p:nvPr/>
        </p:nvSpPr>
        <p:spPr>
          <a:xfrm>
            <a:off x="2784873" y="2686050"/>
            <a:ext cx="596766" cy="253916"/>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Step 1</a:t>
            </a:r>
            <a:endParaRPr lang="vi-VN" sz="1200">
              <a:solidFill>
                <a:schemeClr val="tx1">
                  <a:lumMod val="50000"/>
                  <a:lumOff val="50000"/>
                </a:schemeClr>
              </a:solidFill>
              <a:latin typeface="+mn-lt"/>
              <a:ea typeface="+mn-ea"/>
              <a:cs typeface="Arial" panose="020B0604020202020204" pitchFamily="34" charset="0"/>
            </a:endParaRPr>
          </a:p>
        </p:txBody>
      </p:sp>
      <p:sp>
        <p:nvSpPr>
          <p:cNvPr id="34" name="TextBox 62"/>
          <p:cNvSpPr txBox="1"/>
          <p:nvPr/>
        </p:nvSpPr>
        <p:spPr>
          <a:xfrm>
            <a:off x="5895975" y="2686050"/>
            <a:ext cx="596766" cy="253916"/>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Step 3</a:t>
            </a:r>
            <a:endParaRPr lang="vi-VN" sz="1200">
              <a:solidFill>
                <a:schemeClr val="tx1">
                  <a:lumMod val="50000"/>
                  <a:lumOff val="50000"/>
                </a:schemeClr>
              </a:solidFill>
              <a:latin typeface="+mn-lt"/>
              <a:ea typeface="+mn-ea"/>
              <a:cs typeface="Arial" panose="020B0604020202020204" pitchFamily="34" charset="0"/>
            </a:endParaRPr>
          </a:p>
        </p:txBody>
      </p:sp>
      <p:sp>
        <p:nvSpPr>
          <p:cNvPr id="35" name="Rectangle 63"/>
          <p:cNvSpPr/>
          <p:nvPr/>
        </p:nvSpPr>
        <p:spPr>
          <a:xfrm>
            <a:off x="1504950" y="1259682"/>
            <a:ext cx="6134100" cy="407804"/>
          </a:xfrm>
          <a:prstGeom prst="rect">
            <a:avLst/>
          </a:prstGeom>
        </p:spPr>
        <p:txBody>
          <a:bodyPr lIns="68580" tIns="34290" rIns="68580" bIns="34290">
            <a:spAutoFit/>
          </a:bodyPr>
          <a:lstStyle/>
          <a:p>
            <a:pPr algn="ctr" eaLnBrk="1" fontAlgn="auto" hangingPunct="1">
              <a:spcBef>
                <a:spcPts val="0"/>
              </a:spcBef>
              <a:spcAft>
                <a:spcPts val="0"/>
              </a:spcAft>
              <a:defRPr/>
            </a:pPr>
            <a:r>
              <a:rPr lang="en-US" sz="1100">
                <a:solidFill>
                  <a:schemeClr val="tx1">
                    <a:lumMod val="50000"/>
                    <a:lumOff val="50000"/>
                  </a:schemeClr>
                </a:solidFill>
                <a:latin typeface="+mn-lt"/>
                <a:ea typeface="+mn-ea"/>
              </a:rPr>
              <a:t>Lorem ipsum dolor sit amet, consectetur adipiscing elit. Etiam luctus lectus vel pretium mollis. Donec vulputate at augue eget adipiscing. Sed vel leo bibendum</a:t>
            </a:r>
            <a:endParaRPr lang="en-US" sz="11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randombar(horizontal)">
                                      <p:cBhvr>
                                        <p:cTn id="7" dur="500"/>
                                        <p:tgtEl>
                                          <p:spTgt spid="35">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500"/>
                                        <p:tgtEl>
                                          <p:spTgt spid="10"/>
                                        </p:tgtEl>
                                      </p:cBhvr>
                                    </p:animEffect>
                                  </p:childTnLst>
                                </p:cTn>
                              </p:par>
                            </p:childTnLst>
                          </p:cTn>
                        </p:par>
                        <p:par>
                          <p:cTn id="12" fill="hold" nodeType="afterGroup">
                            <p:stCondLst>
                              <p:cond delay="2000"/>
                            </p:stCondLst>
                            <p:childTnLst>
                              <p:par>
                                <p:cTn id="13" presetID="47"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500"/>
                                        <p:tgtEl>
                                          <p:spTgt spid="3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randombar(horizontal)">
                                      <p:cBhvr>
                                        <p:cTn id="44" dur="500"/>
                                        <p:tgtEl>
                                          <p:spTgt spid="3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randombar(horizontal)">
                                      <p:cBhvr>
                                        <p:cTn id="47" dur="500"/>
                                        <p:tgtEl>
                                          <p:spTgt spid="34"/>
                                        </p:tgtEl>
                                      </p:cBhvr>
                                    </p:animEffect>
                                  </p:childTnLst>
                                </p:cTn>
                              </p:par>
                            </p:childTnLst>
                          </p:cTn>
                        </p:par>
                        <p:par>
                          <p:cTn id="48" fill="hold" nodeType="afterGroup">
                            <p:stCondLst>
                              <p:cond delay="3500"/>
                            </p:stCondLst>
                            <p:childTnLst>
                              <p:par>
                                <p:cTn id="49" presetID="14" presetClass="entr" presetSubtype="1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childTnLst>
                          </p:cTn>
                        </p:par>
                        <p:par>
                          <p:cTn id="52" fill="hold" nodeType="afterGroup">
                            <p:stCondLst>
                              <p:cond delay="4000"/>
                            </p:stCondLst>
                            <p:childTnLst>
                              <p:par>
                                <p:cTn id="53" presetID="16" presetClass="entr" presetSubtype="37"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barn(outVertical)">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1" grpId="0"/>
      <p:bldP spid="32"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4339"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16"/>
          <p:cNvSpPr/>
          <p:nvPr/>
        </p:nvSpPr>
        <p:spPr>
          <a:xfrm>
            <a:off x="0" y="1478756"/>
            <a:ext cx="9144000" cy="243006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4343" name="Group 4"/>
          <p:cNvGrpSpPr>
            <a:grpSpLocks/>
          </p:cNvGrpSpPr>
          <p:nvPr/>
        </p:nvGrpSpPr>
        <p:grpSpPr bwMode="auto">
          <a:xfrm>
            <a:off x="5297091" y="1852613"/>
            <a:ext cx="3757613" cy="2002631"/>
            <a:chOff x="3937441" y="1178069"/>
            <a:chExt cx="8247063" cy="4394994"/>
          </a:xfrm>
        </p:grpSpPr>
        <p:sp>
          <p:nvSpPr>
            <p:cNvPr id="11" name="AutoShape 2"/>
            <p:cNvSpPr>
              <a:spLocks/>
            </p:cNvSpPr>
            <p:nvPr/>
          </p:nvSpPr>
          <p:spPr bwMode="auto">
            <a:xfrm>
              <a:off x="4852039" y="1178069"/>
              <a:ext cx="6407414"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2" name="AutoShape 3"/>
            <p:cNvSpPr>
              <a:spLocks/>
            </p:cNvSpPr>
            <p:nvPr/>
          </p:nvSpPr>
          <p:spPr bwMode="auto">
            <a:xfrm>
              <a:off x="4870330" y="1191135"/>
              <a:ext cx="5093006"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3" name="AutoShape 4"/>
            <p:cNvSpPr>
              <a:spLocks/>
            </p:cNvSpPr>
            <p:nvPr/>
          </p:nvSpPr>
          <p:spPr bwMode="auto">
            <a:xfrm>
              <a:off x="8058359" y="1214650"/>
              <a:ext cx="109752" cy="1071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4" name="AutoShape 5"/>
            <p:cNvSpPr>
              <a:spLocks/>
            </p:cNvSpPr>
            <p:nvPr/>
          </p:nvSpPr>
          <p:spPr bwMode="auto">
            <a:xfrm>
              <a:off x="5118579" y="1374042"/>
              <a:ext cx="5897851" cy="37522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DCDEE0"/>
                  </a:outerShdw>
                </a:effectLst>
              </a:endParaRPr>
            </a:p>
          </p:txBody>
        </p:sp>
        <p:sp>
          <p:nvSpPr>
            <p:cNvPr id="15" name="AutoShape 6"/>
            <p:cNvSpPr>
              <a:spLocks/>
            </p:cNvSpPr>
            <p:nvPr/>
          </p:nvSpPr>
          <p:spPr bwMode="auto">
            <a:xfrm>
              <a:off x="3937441" y="5330059"/>
              <a:ext cx="8247063" cy="2430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6" name="AutoShape 7"/>
            <p:cNvSpPr>
              <a:spLocks/>
            </p:cNvSpPr>
            <p:nvPr/>
          </p:nvSpPr>
          <p:spPr bwMode="auto">
            <a:xfrm>
              <a:off x="3937441" y="5330059"/>
              <a:ext cx="8247063" cy="1306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grpSp>
      <p:sp>
        <p:nvSpPr>
          <p:cNvPr id="17" name="Rectangle 13"/>
          <p:cNvSpPr/>
          <p:nvPr/>
        </p:nvSpPr>
        <p:spPr>
          <a:xfrm>
            <a:off x="305991" y="4179094"/>
            <a:ext cx="8532019" cy="577081"/>
          </a:xfrm>
          <a:prstGeom prst="rect">
            <a:avLst/>
          </a:prstGeom>
        </p:spPr>
        <p:txBody>
          <a:bodyPr lIns="68580" tIns="34290" rIns="68580" bIns="34290">
            <a:spAutoFit/>
          </a:bodyPr>
          <a:lstStyle/>
          <a:p>
            <a:pPr algn="ctr" eaLnBrk="1" fontAlgn="auto" hangingPunct="1">
              <a:spcBef>
                <a:spcPts val="0"/>
              </a:spcBef>
              <a:spcAft>
                <a:spcPts val="0"/>
              </a:spcAft>
              <a:defRPr/>
            </a:pPr>
            <a:r>
              <a:rPr lang="en-US" sz="1100">
                <a:solidFill>
                  <a:schemeClr val="tx1">
                    <a:lumMod val="65000"/>
                    <a:lumOff val="35000"/>
                  </a:schemeClr>
                </a:solidFill>
                <a:latin typeface="+mn-lt"/>
                <a:ea typeface="+mn-ea"/>
              </a:rPr>
              <a:t>Dignissim ut, luctus ac urna. Aliquam aliquet non massa quis tincidunt. Mauris ullamcorper justo tristique dui posuere tincidunt. In nec lacus laoreet orci varius imperdiet sit amet  in augue. Dignissim ut, luctus ac urna. Aliquam aliquet non massa quis tincidunt. Mauris ullamcorper justo tristique dui posuere tincidunt. </a:t>
            </a:r>
            <a:endParaRPr lang="en-US" sz="1100" dirty="0">
              <a:solidFill>
                <a:schemeClr val="tx1">
                  <a:lumMod val="65000"/>
                  <a:lumOff val="35000"/>
                </a:schemeClr>
              </a:solidFill>
              <a:latin typeface="+mn-lt"/>
              <a:ea typeface="+mn-ea"/>
            </a:endParaRPr>
          </a:p>
        </p:txBody>
      </p:sp>
      <p:sp>
        <p:nvSpPr>
          <p:cNvPr id="18" name="Rectangle 17"/>
          <p:cNvSpPr/>
          <p:nvPr/>
        </p:nvSpPr>
        <p:spPr>
          <a:xfrm>
            <a:off x="5835254" y="1938338"/>
            <a:ext cx="2687240" cy="171331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36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536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3</a:t>
            </a:r>
            <a:endParaRPr lang="zh-CN" altLang="en-US" sz="14900" b="1">
              <a:solidFill>
                <a:schemeClr val="accent1"/>
              </a:solidFill>
            </a:endParaRPr>
          </a:p>
        </p:txBody>
      </p:sp>
      <p:sp>
        <p:nvSpPr>
          <p:cNvPr id="1536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638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7"/>
          <p:cNvSpPr/>
          <p:nvPr/>
        </p:nvSpPr>
        <p:spPr>
          <a:xfrm>
            <a:off x="4733926" y="1660923"/>
            <a:ext cx="2889647" cy="1729978"/>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0" name="Rectangle 4"/>
          <p:cNvSpPr/>
          <p:nvPr/>
        </p:nvSpPr>
        <p:spPr>
          <a:xfrm>
            <a:off x="320279" y="1660923"/>
            <a:ext cx="2932509" cy="172997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1" name="Rectangle 6"/>
          <p:cNvSpPr/>
          <p:nvPr/>
        </p:nvSpPr>
        <p:spPr>
          <a:xfrm>
            <a:off x="3445669" y="1660923"/>
            <a:ext cx="1021556" cy="17299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2" name="Rectangle 11"/>
          <p:cNvSpPr/>
          <p:nvPr/>
        </p:nvSpPr>
        <p:spPr>
          <a:xfrm>
            <a:off x="309562" y="3493294"/>
            <a:ext cx="4157663" cy="392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3" name="Rectangle 13"/>
          <p:cNvSpPr/>
          <p:nvPr/>
        </p:nvSpPr>
        <p:spPr>
          <a:xfrm>
            <a:off x="3464719" y="1764506"/>
            <a:ext cx="1057275" cy="3116238"/>
          </a:xfrm>
          <a:prstGeom prst="rect">
            <a:avLst/>
          </a:prstGeom>
        </p:spPr>
        <p:txBody>
          <a:bodyPr lIns="68580" tIns="34290" rIns="68580" bIns="34290">
            <a:spAutoFit/>
          </a:bodyPr>
          <a:lstStyle/>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4" name="Rectangle 15"/>
          <p:cNvSpPr/>
          <p:nvPr/>
        </p:nvSpPr>
        <p:spPr>
          <a:xfrm>
            <a:off x="7816454" y="1660923"/>
            <a:ext cx="1021556" cy="17299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5" name="Rectangle 16"/>
          <p:cNvSpPr/>
          <p:nvPr/>
        </p:nvSpPr>
        <p:spPr>
          <a:xfrm>
            <a:off x="7835504" y="1764506"/>
            <a:ext cx="1057275" cy="3116238"/>
          </a:xfrm>
          <a:prstGeom prst="rect">
            <a:avLst/>
          </a:prstGeom>
        </p:spPr>
        <p:txBody>
          <a:bodyPr lIns="68580" tIns="34290" rIns="68580" bIns="34290">
            <a:spAutoFit/>
          </a:bodyPr>
          <a:lstStyle/>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6" name="Rectangle 17"/>
          <p:cNvSpPr/>
          <p:nvPr/>
        </p:nvSpPr>
        <p:spPr>
          <a:xfrm>
            <a:off x="4733925" y="3493294"/>
            <a:ext cx="4104085" cy="392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7" name="Group 33"/>
          <p:cNvGrpSpPr>
            <a:grpSpLocks/>
          </p:cNvGrpSpPr>
          <p:nvPr/>
        </p:nvGrpSpPr>
        <p:grpSpPr bwMode="auto">
          <a:xfrm>
            <a:off x="791766" y="3857626"/>
            <a:ext cx="432197" cy="431006"/>
            <a:chOff x="1199456" y="5085184"/>
            <a:chExt cx="576064" cy="576064"/>
          </a:xfrm>
        </p:grpSpPr>
        <p:sp>
          <p:nvSpPr>
            <p:cNvPr id="18"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9" name="Picture 2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71464"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32"/>
          <p:cNvGrpSpPr>
            <a:grpSpLocks/>
          </p:cNvGrpSpPr>
          <p:nvPr/>
        </p:nvGrpSpPr>
        <p:grpSpPr bwMode="auto">
          <a:xfrm>
            <a:off x="6516291" y="3857626"/>
            <a:ext cx="432197" cy="431006"/>
            <a:chOff x="2855640" y="5085184"/>
            <a:chExt cx="576064" cy="576064"/>
          </a:xfrm>
        </p:grpSpPr>
        <p:sp>
          <p:nvSpPr>
            <p:cNvPr id="21"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7" name="Picture 25"/>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27648"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31"/>
          <p:cNvGrpSpPr>
            <a:grpSpLocks/>
          </p:cNvGrpSpPr>
          <p:nvPr/>
        </p:nvGrpSpPr>
        <p:grpSpPr bwMode="auto">
          <a:xfrm>
            <a:off x="3545682" y="3857626"/>
            <a:ext cx="432197" cy="431006"/>
            <a:chOff x="4627170" y="5013176"/>
            <a:chExt cx="576064" cy="576064"/>
          </a:xfrm>
        </p:grpSpPr>
        <p:sp>
          <p:nvSpPr>
            <p:cNvPr id="24"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5" name="Picture 26"/>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711245" y="5097251"/>
              <a:ext cx="407913" cy="4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Rectangle 35"/>
          <p:cNvSpPr/>
          <p:nvPr/>
        </p:nvSpPr>
        <p:spPr>
          <a:xfrm>
            <a:off x="1277541" y="3911204"/>
            <a:ext cx="1997869"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dirty="0">
                <a:solidFill>
                  <a:schemeClr val="tx1">
                    <a:lumMod val="50000"/>
                    <a:lumOff val="50000"/>
                  </a:schemeClr>
                </a:solidFill>
                <a:latin typeface="+mn-lt"/>
                <a:ea typeface="+mn-ea"/>
              </a:rPr>
              <a:t>Lorem ipsum dolor sit amet, consectetur adipiscing elit. </a:t>
            </a:r>
            <a:endParaRPr lang="vi-VN" sz="1100">
              <a:latin typeface="+mn-lt"/>
              <a:ea typeface="+mn-ea"/>
            </a:endParaRPr>
          </a:p>
        </p:txBody>
      </p:sp>
      <p:sp>
        <p:nvSpPr>
          <p:cNvPr id="27" name="Rectangle 36"/>
          <p:cNvSpPr/>
          <p:nvPr/>
        </p:nvSpPr>
        <p:spPr>
          <a:xfrm>
            <a:off x="4070747" y="3919538"/>
            <a:ext cx="1999059"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dirty="0">
                <a:solidFill>
                  <a:schemeClr val="tx1">
                    <a:lumMod val="50000"/>
                    <a:lumOff val="50000"/>
                  </a:schemeClr>
                </a:solidFill>
                <a:latin typeface="+mn-lt"/>
                <a:ea typeface="+mn-ea"/>
              </a:rPr>
              <a:t>Lorem ipsum dolor sit amet, consectetur adipiscing elit. </a:t>
            </a:r>
            <a:endParaRPr lang="vi-VN" sz="1100">
              <a:latin typeface="+mn-lt"/>
              <a:ea typeface="+mn-ea"/>
            </a:endParaRPr>
          </a:p>
        </p:txBody>
      </p:sp>
      <p:sp>
        <p:nvSpPr>
          <p:cNvPr id="28" name="Rectangle 37"/>
          <p:cNvSpPr/>
          <p:nvPr/>
        </p:nvSpPr>
        <p:spPr>
          <a:xfrm>
            <a:off x="7002066" y="3908823"/>
            <a:ext cx="1997869"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dirty="0">
                <a:solidFill>
                  <a:schemeClr val="tx1">
                    <a:lumMod val="50000"/>
                    <a:lumOff val="50000"/>
                  </a:schemeClr>
                </a:solidFill>
                <a:latin typeface="+mn-lt"/>
                <a:ea typeface="+mn-ea"/>
              </a:rPr>
              <a:t>Lorem ipsum dolor sit amet, consectetur adipiscing elit. </a:t>
            </a:r>
            <a:endParaRPr lang="vi-VN" sz="11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par>
                          <p:cTn id="11" fill="hold" nodeType="afterGroup">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par>
                          <p:cTn id="18" fill="hold" nodeType="afterGroup">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500"/>
                            </p:stCondLst>
                            <p:childTnLst>
                              <p:par>
                                <p:cTn id="28" presetID="23" presetClass="entr" presetSubtype="16"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childTnLst>
                                </p:cTn>
                              </p:par>
                            </p:childTnLst>
                          </p:cTn>
                        </p:par>
                        <p:par>
                          <p:cTn id="40" fill="hold" nodeType="afterGroup">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randombar(horizontal)">
                                      <p:cBhvr>
                                        <p:cTn id="43" dur="500"/>
                                        <p:tgtEl>
                                          <p:spTgt spid="26"/>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5" grpId="0"/>
      <p:bldP spid="16" grpId="0" animBg="1"/>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741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43"/>
          <p:cNvSpPr/>
          <p:nvPr/>
        </p:nvSpPr>
        <p:spPr>
          <a:xfrm>
            <a:off x="1170385" y="3504010"/>
            <a:ext cx="2344340" cy="1235869"/>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0" name="Rectangle 11"/>
          <p:cNvSpPr/>
          <p:nvPr/>
        </p:nvSpPr>
        <p:spPr>
          <a:xfrm>
            <a:off x="1170385" y="1497806"/>
            <a:ext cx="2344340" cy="1315641"/>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1" name="Group 10"/>
          <p:cNvGrpSpPr>
            <a:grpSpLocks/>
          </p:cNvGrpSpPr>
          <p:nvPr/>
        </p:nvGrpSpPr>
        <p:grpSpPr bwMode="auto">
          <a:xfrm>
            <a:off x="1170385" y="3273029"/>
            <a:ext cx="669131" cy="236934"/>
            <a:chOff x="1572805" y="4085530"/>
            <a:chExt cx="891746" cy="316767"/>
          </a:xfrm>
        </p:grpSpPr>
        <p:sp>
          <p:nvSpPr>
            <p:cNvPr id="12" name="Pentagon 42"/>
            <p:cNvSpPr/>
            <p:nvPr/>
          </p:nvSpPr>
          <p:spPr>
            <a:xfrm>
              <a:off x="1687050" y="4085530"/>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grpSp>
          <p:nvGrpSpPr>
            <p:cNvPr id="17449" name="Group 5"/>
            <p:cNvGrpSpPr>
              <a:grpSpLocks/>
            </p:cNvGrpSpPr>
            <p:nvPr/>
          </p:nvGrpSpPr>
          <p:grpSpPr bwMode="auto">
            <a:xfrm>
              <a:off x="1572805" y="4085530"/>
              <a:ext cx="805687" cy="316766"/>
              <a:chOff x="1624260" y="1478227"/>
              <a:chExt cx="855044" cy="357755"/>
            </a:xfrm>
          </p:grpSpPr>
          <p:sp>
            <p:nvSpPr>
              <p:cNvPr id="14" name="Pentagon 6"/>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sp>
            <p:nvSpPr>
              <p:cNvPr id="15" name="Subtitle 2"/>
              <p:cNvSpPr txBox="1">
                <a:spLocks/>
              </p:cNvSpPr>
              <p:nvPr/>
            </p:nvSpPr>
            <p:spPr>
              <a:xfrm>
                <a:off x="1624260" y="1478227"/>
                <a:ext cx="75440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200" b="1" spc="-113" dirty="0">
                    <a:solidFill>
                      <a:schemeClr val="bg1"/>
                    </a:solidFill>
                    <a:ea typeface="Franchise" pitchFamily="49" charset="0"/>
                  </a:rPr>
                  <a:t>Male.</a:t>
                </a:r>
                <a:endParaRPr lang="en-US" sz="900" b="1" spc="-113" dirty="0">
                  <a:solidFill>
                    <a:schemeClr val="bg1"/>
                  </a:solidFill>
                  <a:latin typeface="Signika Negative" pitchFamily="2" charset="0"/>
                  <a:ea typeface="Franchise" pitchFamily="49" charset="0"/>
                </a:endParaRPr>
              </a:p>
            </p:txBody>
          </p:sp>
        </p:grpSp>
      </p:grpSp>
      <p:sp>
        <p:nvSpPr>
          <p:cNvPr id="16" name="TextBox 12"/>
          <p:cNvSpPr txBox="1"/>
          <p:nvPr/>
        </p:nvSpPr>
        <p:spPr>
          <a:xfrm>
            <a:off x="4410075" y="1534716"/>
            <a:ext cx="1301354"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i="1">
                <a:solidFill>
                  <a:schemeClr val="tx1">
                    <a:lumMod val="65000"/>
                    <a:lumOff val="35000"/>
                  </a:schemeClr>
                </a:solidFill>
                <a:latin typeface="+mj-lt"/>
                <a:ea typeface="+mn-ea"/>
              </a:rPr>
              <a:t>Skills </a:t>
            </a:r>
          </a:p>
        </p:txBody>
      </p:sp>
      <p:sp>
        <p:nvSpPr>
          <p:cNvPr id="17" name="TextBox 13"/>
          <p:cNvSpPr txBox="1"/>
          <p:nvPr/>
        </p:nvSpPr>
        <p:spPr>
          <a:xfrm>
            <a:off x="4410075" y="1834754"/>
            <a:ext cx="1064419" cy="253603"/>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Photoshop </a:t>
            </a:r>
          </a:p>
        </p:txBody>
      </p:sp>
      <p:sp>
        <p:nvSpPr>
          <p:cNvPr id="18" name="TextBox 14"/>
          <p:cNvSpPr txBox="1"/>
          <p:nvPr/>
        </p:nvSpPr>
        <p:spPr>
          <a:xfrm>
            <a:off x="4410075" y="2088356"/>
            <a:ext cx="1064419" cy="25360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Adobe muse</a:t>
            </a:r>
          </a:p>
        </p:txBody>
      </p:sp>
      <p:sp>
        <p:nvSpPr>
          <p:cNvPr id="19" name="TextBox 15"/>
          <p:cNvSpPr txBox="1"/>
          <p:nvPr/>
        </p:nvSpPr>
        <p:spPr>
          <a:xfrm>
            <a:off x="4410075" y="2341960"/>
            <a:ext cx="1064419" cy="253603"/>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Coding</a:t>
            </a:r>
          </a:p>
        </p:txBody>
      </p:sp>
      <p:sp>
        <p:nvSpPr>
          <p:cNvPr id="20" name="TextBox 16"/>
          <p:cNvSpPr txBox="1"/>
          <p:nvPr/>
        </p:nvSpPr>
        <p:spPr>
          <a:xfrm>
            <a:off x="4410075" y="2595563"/>
            <a:ext cx="1064419" cy="25479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Indesign </a:t>
            </a:r>
          </a:p>
        </p:txBody>
      </p:sp>
      <p:sp>
        <p:nvSpPr>
          <p:cNvPr id="21" name="Rounded Rectangle 17"/>
          <p:cNvSpPr/>
          <p:nvPr/>
        </p:nvSpPr>
        <p:spPr>
          <a:xfrm>
            <a:off x="5428060" y="1897857"/>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2" name="Rounded Rectangle 18"/>
          <p:cNvSpPr/>
          <p:nvPr/>
        </p:nvSpPr>
        <p:spPr>
          <a:xfrm>
            <a:off x="5428060" y="1897857"/>
            <a:ext cx="1839515" cy="122635"/>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3" name="Rounded Rectangle 19"/>
          <p:cNvSpPr/>
          <p:nvPr/>
        </p:nvSpPr>
        <p:spPr>
          <a:xfrm>
            <a:off x="5428060" y="2443163"/>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4" name="Rounded Rectangle 20"/>
          <p:cNvSpPr/>
          <p:nvPr/>
        </p:nvSpPr>
        <p:spPr>
          <a:xfrm>
            <a:off x="5428060" y="2443163"/>
            <a:ext cx="1075134" cy="122635"/>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5" name="Rounded Rectangle 21"/>
          <p:cNvSpPr/>
          <p:nvPr/>
        </p:nvSpPr>
        <p:spPr>
          <a:xfrm>
            <a:off x="5428060" y="2690813"/>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6" name="Rounded Rectangle 22"/>
          <p:cNvSpPr/>
          <p:nvPr/>
        </p:nvSpPr>
        <p:spPr>
          <a:xfrm>
            <a:off x="5428060" y="2690813"/>
            <a:ext cx="2227659" cy="122635"/>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7" name="Rounded Rectangle 23"/>
          <p:cNvSpPr/>
          <p:nvPr/>
        </p:nvSpPr>
        <p:spPr>
          <a:xfrm>
            <a:off x="5428060" y="2182416"/>
            <a:ext cx="2686050" cy="12263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8" name="Rounded Rectangle 24"/>
          <p:cNvSpPr/>
          <p:nvPr/>
        </p:nvSpPr>
        <p:spPr>
          <a:xfrm>
            <a:off x="5428060" y="2182416"/>
            <a:ext cx="2107406" cy="122634"/>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9" name="TextBox 26"/>
          <p:cNvSpPr txBox="1"/>
          <p:nvPr/>
        </p:nvSpPr>
        <p:spPr>
          <a:xfrm>
            <a:off x="4410075" y="3424237"/>
            <a:ext cx="1301354"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i="1">
                <a:solidFill>
                  <a:schemeClr val="tx1">
                    <a:lumMod val="65000"/>
                    <a:lumOff val="35000"/>
                  </a:schemeClr>
                </a:solidFill>
                <a:latin typeface="+mj-lt"/>
                <a:ea typeface="+mn-ea"/>
              </a:rPr>
              <a:t>Skills </a:t>
            </a:r>
          </a:p>
        </p:txBody>
      </p:sp>
      <p:sp>
        <p:nvSpPr>
          <p:cNvPr id="30" name="TextBox 27"/>
          <p:cNvSpPr txBox="1"/>
          <p:nvPr/>
        </p:nvSpPr>
        <p:spPr>
          <a:xfrm>
            <a:off x="4410075" y="3724275"/>
            <a:ext cx="1064419" cy="25360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Photoshop </a:t>
            </a:r>
          </a:p>
        </p:txBody>
      </p:sp>
      <p:sp>
        <p:nvSpPr>
          <p:cNvPr id="31" name="TextBox 28"/>
          <p:cNvSpPr txBox="1"/>
          <p:nvPr/>
        </p:nvSpPr>
        <p:spPr>
          <a:xfrm>
            <a:off x="4410075" y="3977879"/>
            <a:ext cx="1064419" cy="25479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Adobe muse</a:t>
            </a:r>
          </a:p>
        </p:txBody>
      </p:sp>
      <p:sp>
        <p:nvSpPr>
          <p:cNvPr id="32" name="TextBox 29"/>
          <p:cNvSpPr txBox="1"/>
          <p:nvPr/>
        </p:nvSpPr>
        <p:spPr>
          <a:xfrm>
            <a:off x="4410075" y="4232673"/>
            <a:ext cx="1064419" cy="253603"/>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Coding</a:t>
            </a:r>
          </a:p>
        </p:txBody>
      </p:sp>
      <p:sp>
        <p:nvSpPr>
          <p:cNvPr id="33" name="TextBox 30"/>
          <p:cNvSpPr txBox="1"/>
          <p:nvPr/>
        </p:nvSpPr>
        <p:spPr>
          <a:xfrm>
            <a:off x="4410075" y="4486275"/>
            <a:ext cx="1064419" cy="25360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Indesign </a:t>
            </a:r>
          </a:p>
        </p:txBody>
      </p:sp>
      <p:sp>
        <p:nvSpPr>
          <p:cNvPr id="34" name="Rounded Rectangle 31"/>
          <p:cNvSpPr/>
          <p:nvPr/>
        </p:nvSpPr>
        <p:spPr>
          <a:xfrm>
            <a:off x="5428060" y="3787379"/>
            <a:ext cx="2686050" cy="12263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5" name="Rounded Rectangle 32"/>
          <p:cNvSpPr/>
          <p:nvPr/>
        </p:nvSpPr>
        <p:spPr>
          <a:xfrm>
            <a:off x="5428060" y="3787379"/>
            <a:ext cx="1839515" cy="12263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6" name="Rounded Rectangle 33"/>
          <p:cNvSpPr/>
          <p:nvPr/>
        </p:nvSpPr>
        <p:spPr>
          <a:xfrm>
            <a:off x="5428060" y="4333875"/>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7" name="Rounded Rectangle 34"/>
          <p:cNvSpPr/>
          <p:nvPr/>
        </p:nvSpPr>
        <p:spPr>
          <a:xfrm>
            <a:off x="5428060" y="4333875"/>
            <a:ext cx="1075134" cy="122635"/>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8" name="Rounded Rectangle 35"/>
          <p:cNvSpPr/>
          <p:nvPr/>
        </p:nvSpPr>
        <p:spPr>
          <a:xfrm>
            <a:off x="5428060" y="4581525"/>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9" name="Rounded Rectangle 36"/>
          <p:cNvSpPr/>
          <p:nvPr/>
        </p:nvSpPr>
        <p:spPr>
          <a:xfrm>
            <a:off x="5428060" y="4581525"/>
            <a:ext cx="2227659" cy="122635"/>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40" name="Rounded Rectangle 37"/>
          <p:cNvSpPr/>
          <p:nvPr/>
        </p:nvSpPr>
        <p:spPr>
          <a:xfrm>
            <a:off x="5428060" y="4073129"/>
            <a:ext cx="2686050" cy="12263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41" name="Rounded Rectangle 38"/>
          <p:cNvSpPr/>
          <p:nvPr/>
        </p:nvSpPr>
        <p:spPr>
          <a:xfrm>
            <a:off x="5428060" y="4073129"/>
            <a:ext cx="2107406" cy="122634"/>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grpSp>
        <p:nvGrpSpPr>
          <p:cNvPr id="42" name="Group 9"/>
          <p:cNvGrpSpPr>
            <a:grpSpLocks/>
          </p:cNvGrpSpPr>
          <p:nvPr/>
        </p:nvGrpSpPr>
        <p:grpSpPr bwMode="auto">
          <a:xfrm>
            <a:off x="1172767" y="1259681"/>
            <a:ext cx="669131" cy="238125"/>
            <a:chOff x="1564145" y="1409888"/>
            <a:chExt cx="891746" cy="316767"/>
          </a:xfrm>
        </p:grpSpPr>
        <p:sp>
          <p:nvSpPr>
            <p:cNvPr id="43" name="Pentagon 50"/>
            <p:cNvSpPr/>
            <p:nvPr/>
          </p:nvSpPr>
          <p:spPr>
            <a:xfrm>
              <a:off x="1678390" y="1409888"/>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grpSp>
          <p:nvGrpSpPr>
            <p:cNvPr id="17445" name="Group 51"/>
            <p:cNvGrpSpPr>
              <a:grpSpLocks/>
            </p:cNvGrpSpPr>
            <p:nvPr/>
          </p:nvGrpSpPr>
          <p:grpSpPr bwMode="auto">
            <a:xfrm>
              <a:off x="1564145" y="1409888"/>
              <a:ext cx="805687" cy="316766"/>
              <a:chOff x="1624260" y="1478227"/>
              <a:chExt cx="855044" cy="357755"/>
            </a:xfrm>
          </p:grpSpPr>
          <p:sp>
            <p:nvSpPr>
              <p:cNvPr id="45" name="Pentagon 52"/>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sp>
            <p:nvSpPr>
              <p:cNvPr id="46" name="Subtitle 2"/>
              <p:cNvSpPr txBox="1">
                <a:spLocks/>
              </p:cNvSpPr>
              <p:nvPr/>
            </p:nvSpPr>
            <p:spPr>
              <a:xfrm>
                <a:off x="1624260" y="1478227"/>
                <a:ext cx="76282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200" b="1" spc="-113">
                    <a:solidFill>
                      <a:schemeClr val="bg1"/>
                    </a:solidFill>
                    <a:ea typeface="Franchise" pitchFamily="49" charset="0"/>
                  </a:rPr>
                  <a:t>Female</a:t>
                </a:r>
                <a:r>
                  <a:rPr lang="en-US" sz="1200" b="1" spc="-113" dirty="0">
                    <a:solidFill>
                      <a:schemeClr val="bg1"/>
                    </a:solidFill>
                    <a:ea typeface="Franchise" pitchFamily="49" charset="0"/>
                  </a:rPr>
                  <a:t>.</a:t>
                </a:r>
                <a:endParaRPr lang="en-US" sz="900" b="1" spc="-113" dirty="0">
                  <a:solidFill>
                    <a:schemeClr val="bg1"/>
                  </a:solidFill>
                  <a:latin typeface="Signika Negative" pitchFamily="2" charset="0"/>
                  <a:ea typeface="Franchise" pitchFamily="49" charset="0"/>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750"/>
                                        <p:tgtEl>
                                          <p:spTgt spid="22"/>
                                        </p:tgtEl>
                                      </p:cBhvr>
                                    </p:animEffect>
                                  </p:childTnLst>
                                </p:cTn>
                              </p:par>
                            </p:childTnLst>
                          </p:cTn>
                        </p:par>
                        <p:par>
                          <p:cTn id="14" fill="hold" nodeType="afterGroup">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750"/>
                                        <p:tgtEl>
                                          <p:spTgt spid="28"/>
                                        </p:tgtEl>
                                      </p:cBhvr>
                                    </p:animEffect>
                                  </p:childTnLst>
                                </p:cTn>
                              </p:par>
                            </p:childTnLst>
                          </p:cTn>
                        </p:par>
                        <p:par>
                          <p:cTn id="18" fill="hold" nodeType="afterGroup">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750"/>
                                        <p:tgtEl>
                                          <p:spTgt spid="24"/>
                                        </p:tgtEl>
                                      </p:cBhvr>
                                    </p:animEffect>
                                  </p:childTnLst>
                                </p:cTn>
                              </p:par>
                            </p:childTnLst>
                          </p:cTn>
                        </p:par>
                        <p:par>
                          <p:cTn id="22" fill="hold" nodeType="afterGroup">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750"/>
                                        <p:tgtEl>
                                          <p:spTgt spid="26"/>
                                        </p:tgtEl>
                                      </p:cBhvr>
                                    </p:animEffect>
                                  </p:childTnLst>
                                </p:cTn>
                              </p:par>
                            </p:childTnLst>
                          </p:cTn>
                        </p:par>
                        <p:par>
                          <p:cTn id="26" fill="hold" nodeType="afterGroup">
                            <p:stCondLst>
                              <p:cond delay="375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anim calcmode="lin" valueType="num">
                                      <p:cBhvr>
                                        <p:cTn id="30" dur="750" fill="hold"/>
                                        <p:tgtEl>
                                          <p:spTgt spid="11"/>
                                        </p:tgtEl>
                                        <p:attrNameLst>
                                          <p:attrName>ppt_x</p:attrName>
                                        </p:attrNameLst>
                                      </p:cBhvr>
                                      <p:tavLst>
                                        <p:tav tm="0">
                                          <p:val>
                                            <p:strVal val="#ppt_x"/>
                                          </p:val>
                                        </p:tav>
                                        <p:tav tm="100000">
                                          <p:val>
                                            <p:strVal val="#ppt_x"/>
                                          </p:val>
                                        </p:tav>
                                      </p:tavLst>
                                    </p:anim>
                                    <p:anim calcmode="lin" valueType="num">
                                      <p:cBhvr>
                                        <p:cTn id="31" dur="750" fill="hold"/>
                                        <p:tgtEl>
                                          <p:spTgt spid="11"/>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750"/>
                                        <p:tgtEl>
                                          <p:spTgt spid="35"/>
                                        </p:tgtEl>
                                      </p:cBhvr>
                                    </p:animEffect>
                                  </p:childTnLst>
                                </p:cTn>
                              </p:par>
                            </p:childTnLst>
                          </p:cTn>
                        </p:par>
                        <p:par>
                          <p:cTn id="36" fill="hold" nodeType="afterGroup">
                            <p:stCondLst>
                              <p:cond delay="5250"/>
                            </p:stCondLst>
                            <p:childTnLst>
                              <p:par>
                                <p:cTn id="37" presetID="22" presetClass="entr" presetSubtype="8"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750"/>
                                        <p:tgtEl>
                                          <p:spTgt spid="41"/>
                                        </p:tgtEl>
                                      </p:cBhvr>
                                    </p:animEffect>
                                  </p:childTnLst>
                                </p:cTn>
                              </p:par>
                            </p:childTnLst>
                          </p:cTn>
                        </p:par>
                        <p:par>
                          <p:cTn id="40" fill="hold" nodeType="afterGroup">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750"/>
                                        <p:tgtEl>
                                          <p:spTgt spid="37"/>
                                        </p:tgtEl>
                                      </p:cBhvr>
                                    </p:animEffect>
                                  </p:childTnLst>
                                </p:cTn>
                              </p:par>
                            </p:childTnLst>
                          </p:cTn>
                        </p:par>
                        <p:par>
                          <p:cTn id="44" fill="hold" nodeType="afterGroup">
                            <p:stCondLst>
                              <p:cond delay="675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8" grpId="0" animBg="1"/>
      <p:bldP spid="35" grpId="0" animBg="1"/>
      <p:bldP spid="37" grpId="0" animBg="1"/>
      <p:bldP spid="39" grpId="0" animBg="1"/>
      <p:bldP spid="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843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Plus 20"/>
          <p:cNvSpPr/>
          <p:nvPr/>
        </p:nvSpPr>
        <p:spPr>
          <a:xfrm>
            <a:off x="1903810" y="2200275"/>
            <a:ext cx="559594" cy="558404"/>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0" name="Group 21"/>
          <p:cNvGrpSpPr>
            <a:grpSpLocks/>
          </p:cNvGrpSpPr>
          <p:nvPr/>
        </p:nvGrpSpPr>
        <p:grpSpPr bwMode="auto">
          <a:xfrm>
            <a:off x="5023247" y="1740694"/>
            <a:ext cx="1346597" cy="1348979"/>
            <a:chOff x="3692576" y="1742634"/>
            <a:chExt cx="2790379" cy="2796023"/>
          </a:xfrm>
        </p:grpSpPr>
        <p:grpSp>
          <p:nvGrpSpPr>
            <p:cNvPr id="18497" name="组合 79"/>
            <p:cNvGrpSpPr>
              <a:grpSpLocks/>
            </p:cNvGrpSpPr>
            <p:nvPr/>
          </p:nvGrpSpPr>
          <p:grpSpPr bwMode="auto">
            <a:xfrm>
              <a:off x="3692576" y="1742634"/>
              <a:ext cx="2790379" cy="2796023"/>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4079531" y="2130365"/>
              <a:ext cx="2016472" cy="2020557"/>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5" name="Equal 27"/>
          <p:cNvSpPr/>
          <p:nvPr/>
        </p:nvSpPr>
        <p:spPr>
          <a:xfrm>
            <a:off x="6656785" y="2209800"/>
            <a:ext cx="610790" cy="610791"/>
          </a:xfrm>
          <a:prstGeom prst="mathEqual">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solidFill>
                <a:schemeClr val="tx1"/>
              </a:solidFill>
            </a:endParaRPr>
          </a:p>
        </p:txBody>
      </p:sp>
      <p:grpSp>
        <p:nvGrpSpPr>
          <p:cNvPr id="16" name="Group 28"/>
          <p:cNvGrpSpPr>
            <a:grpSpLocks/>
          </p:cNvGrpSpPr>
          <p:nvPr/>
        </p:nvGrpSpPr>
        <p:grpSpPr bwMode="auto">
          <a:xfrm>
            <a:off x="7437835" y="1707357"/>
            <a:ext cx="1346597" cy="1350169"/>
            <a:chOff x="3692576" y="1742634"/>
            <a:chExt cx="2790379" cy="2796023"/>
          </a:xfrm>
        </p:grpSpPr>
        <p:grpSp>
          <p:nvGrpSpPr>
            <p:cNvPr id="18489" name="组合 79"/>
            <p:cNvGrpSpPr>
              <a:grpSpLocks/>
            </p:cNvGrpSpPr>
            <p:nvPr/>
          </p:nvGrpSpPr>
          <p:grpSpPr bwMode="auto">
            <a:xfrm>
              <a:off x="3692576" y="1742634"/>
              <a:ext cx="2790379" cy="2796023"/>
              <a:chOff x="6379729" y="2488774"/>
              <a:chExt cx="2513016" cy="2513016"/>
            </a:xfrm>
          </p:grpSpPr>
          <p:sp>
            <p:nvSpPr>
              <p:cNvPr id="19"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8" name="椭圆 80"/>
            <p:cNvSpPr/>
            <p:nvPr/>
          </p:nvSpPr>
          <p:spPr bwMode="auto">
            <a:xfrm>
              <a:off x="4079531" y="2130365"/>
              <a:ext cx="2016472" cy="2020557"/>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9"/>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2888" y="2047875"/>
            <a:ext cx="496491" cy="49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47110" y="2091929"/>
            <a:ext cx="497681" cy="49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14"/>
          <p:cNvGrpSpPr>
            <a:grpSpLocks/>
          </p:cNvGrpSpPr>
          <p:nvPr/>
        </p:nvGrpSpPr>
        <p:grpSpPr bwMode="auto">
          <a:xfrm>
            <a:off x="394097" y="1735931"/>
            <a:ext cx="1346597" cy="1348979"/>
            <a:chOff x="3692576" y="1742634"/>
            <a:chExt cx="2790379" cy="2796023"/>
          </a:xfrm>
        </p:grpSpPr>
        <p:grpSp>
          <p:nvGrpSpPr>
            <p:cNvPr id="18481" name="组合 79"/>
            <p:cNvGrpSpPr>
              <a:grpSpLocks/>
            </p:cNvGrpSpPr>
            <p:nvPr/>
          </p:nvGrpSpPr>
          <p:grpSpPr bwMode="auto">
            <a:xfrm>
              <a:off x="3692576" y="1742634"/>
              <a:ext cx="2790379" cy="2796023"/>
              <a:chOff x="6379729" y="2488774"/>
              <a:chExt cx="2513016" cy="2513016"/>
            </a:xfrm>
          </p:grpSpPr>
          <p:sp>
            <p:nvSpPr>
              <p:cNvPr id="2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5" name="椭圆 80"/>
            <p:cNvSpPr/>
            <p:nvPr/>
          </p:nvSpPr>
          <p:spPr bwMode="auto">
            <a:xfrm>
              <a:off x="4079531" y="2136608"/>
              <a:ext cx="2016472" cy="2020557"/>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8" name="Picture 1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9150" y="2047875"/>
            <a:ext cx="496491" cy="49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3"/>
          <p:cNvSpPr txBox="1">
            <a:spLocks noChangeArrowheads="1"/>
          </p:cNvSpPr>
          <p:nvPr/>
        </p:nvSpPr>
        <p:spPr bwMode="auto">
          <a:xfrm>
            <a:off x="750094" y="2502694"/>
            <a:ext cx="890588"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Facebook</a:t>
            </a:r>
            <a:endParaRPr lang="vi-VN" altLang="zh-CN" sz="1100">
              <a:solidFill>
                <a:schemeClr val="bg1"/>
              </a:solidFill>
              <a:cs typeface="Arial" pitchFamily="34" charset="0"/>
            </a:endParaRPr>
          </a:p>
        </p:txBody>
      </p:sp>
      <p:grpSp>
        <p:nvGrpSpPr>
          <p:cNvPr id="30" name="Group 4"/>
          <p:cNvGrpSpPr>
            <a:grpSpLocks/>
          </p:cNvGrpSpPr>
          <p:nvPr/>
        </p:nvGrpSpPr>
        <p:grpSpPr bwMode="auto">
          <a:xfrm>
            <a:off x="2687241" y="1725216"/>
            <a:ext cx="1347788" cy="1350169"/>
            <a:chOff x="3692576" y="1742634"/>
            <a:chExt cx="2790379" cy="2796023"/>
          </a:xfrm>
        </p:grpSpPr>
        <p:grpSp>
          <p:nvGrpSpPr>
            <p:cNvPr id="18473" name="组合 79"/>
            <p:cNvGrpSpPr>
              <a:grpSpLocks/>
            </p:cNvGrpSpPr>
            <p:nvPr/>
          </p:nvGrpSpPr>
          <p:grpSpPr bwMode="auto">
            <a:xfrm>
              <a:off x="3692576" y="1742634"/>
              <a:ext cx="2790379" cy="2796023"/>
              <a:chOff x="6379729" y="2488774"/>
              <a:chExt cx="2513016" cy="2513016"/>
            </a:xfrm>
          </p:grpSpPr>
          <p:sp>
            <p:nvSpPr>
              <p:cNvPr id="3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2" name="椭圆 80"/>
            <p:cNvSpPr/>
            <p:nvPr/>
          </p:nvSpPr>
          <p:spPr bwMode="auto">
            <a:xfrm>
              <a:off x="4092501" y="2130365"/>
              <a:ext cx="2016472" cy="2020557"/>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35" name="Picture 12"/>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121819" y="2047875"/>
            <a:ext cx="497681" cy="49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3"/>
          <p:cNvSpPr txBox="1">
            <a:spLocks noChangeArrowheads="1"/>
          </p:cNvSpPr>
          <p:nvPr/>
        </p:nvSpPr>
        <p:spPr bwMode="auto">
          <a:xfrm>
            <a:off x="3101579" y="2502694"/>
            <a:ext cx="621506"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Skype</a:t>
            </a:r>
            <a:endParaRPr lang="vi-VN" altLang="zh-CN" sz="1100">
              <a:solidFill>
                <a:schemeClr val="bg1"/>
              </a:solidFill>
              <a:cs typeface="Arial" pitchFamily="34" charset="0"/>
            </a:endParaRPr>
          </a:p>
        </p:txBody>
      </p:sp>
      <p:sp>
        <p:nvSpPr>
          <p:cNvPr id="37" name="TextBox 34"/>
          <p:cNvSpPr txBox="1">
            <a:spLocks noChangeArrowheads="1"/>
          </p:cNvSpPr>
          <p:nvPr/>
        </p:nvSpPr>
        <p:spPr bwMode="auto">
          <a:xfrm>
            <a:off x="5384007" y="2502694"/>
            <a:ext cx="851297"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Pinterest</a:t>
            </a:r>
            <a:endParaRPr lang="vi-VN" altLang="zh-CN" sz="1100">
              <a:solidFill>
                <a:schemeClr val="bg1"/>
              </a:solidFill>
              <a:cs typeface="Arial" pitchFamily="34" charset="0"/>
            </a:endParaRPr>
          </a:p>
        </p:txBody>
      </p:sp>
      <p:sp>
        <p:nvSpPr>
          <p:cNvPr id="38" name="TextBox 35"/>
          <p:cNvSpPr txBox="1">
            <a:spLocks noChangeArrowheads="1"/>
          </p:cNvSpPr>
          <p:nvPr/>
        </p:nvSpPr>
        <p:spPr bwMode="auto">
          <a:xfrm>
            <a:off x="7806929" y="2502694"/>
            <a:ext cx="752475"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Success</a:t>
            </a:r>
            <a:endParaRPr lang="vi-VN" altLang="zh-CN" sz="1100">
              <a:solidFill>
                <a:schemeClr val="bg1"/>
              </a:solidFill>
              <a:cs typeface="Arial" pitchFamily="34" charset="0"/>
            </a:endParaRPr>
          </a:p>
        </p:txBody>
      </p:sp>
      <p:sp>
        <p:nvSpPr>
          <p:cNvPr id="39" name="Plus 36"/>
          <p:cNvSpPr/>
          <p:nvPr/>
        </p:nvSpPr>
        <p:spPr>
          <a:xfrm>
            <a:off x="4289823" y="2200275"/>
            <a:ext cx="559594" cy="558404"/>
          </a:xfrm>
          <a:prstGeom prst="mathPl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40" name="Group 37"/>
          <p:cNvGrpSpPr>
            <a:grpSpLocks/>
          </p:cNvGrpSpPr>
          <p:nvPr/>
        </p:nvGrpSpPr>
        <p:grpSpPr bwMode="auto">
          <a:xfrm>
            <a:off x="296466" y="3174206"/>
            <a:ext cx="1479947" cy="1054894"/>
            <a:chOff x="715220" y="2812811"/>
            <a:chExt cx="1480516" cy="1055083"/>
          </a:xfrm>
        </p:grpSpPr>
        <p:sp>
          <p:nvSpPr>
            <p:cNvPr id="41" name="Content Placeholder 2"/>
            <p:cNvSpPr txBox="1">
              <a:spLocks/>
            </p:cNvSpPr>
            <p:nvPr/>
          </p:nvSpPr>
          <p:spPr>
            <a:xfrm>
              <a:off x="7700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70" name="Group 39"/>
            <p:cNvGrpSpPr>
              <a:grpSpLocks/>
            </p:cNvGrpSpPr>
            <p:nvPr/>
          </p:nvGrpSpPr>
          <p:grpSpPr bwMode="auto">
            <a:xfrm>
              <a:off x="715220" y="2812811"/>
              <a:ext cx="1480516" cy="623035"/>
              <a:chOff x="2343409" y="3651870"/>
              <a:chExt cx="1480516" cy="623035"/>
            </a:xfrm>
          </p:grpSpPr>
          <p:sp>
            <p:nvSpPr>
              <p:cNvPr id="18471"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100">
                    <a:solidFill>
                      <a:schemeClr val="accent1"/>
                    </a:solidFill>
                  </a:rPr>
                  <a:t>$86,779</a:t>
                </a:r>
              </a:p>
            </p:txBody>
          </p:sp>
          <p:sp>
            <p:nvSpPr>
              <p:cNvPr id="4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Value</a:t>
                </a:r>
              </a:p>
            </p:txBody>
          </p:sp>
        </p:grpSp>
      </p:grpSp>
      <p:grpSp>
        <p:nvGrpSpPr>
          <p:cNvPr id="45" name="Group 42"/>
          <p:cNvGrpSpPr>
            <a:grpSpLocks/>
          </p:cNvGrpSpPr>
          <p:nvPr/>
        </p:nvGrpSpPr>
        <p:grpSpPr bwMode="auto">
          <a:xfrm>
            <a:off x="2628901" y="3174206"/>
            <a:ext cx="1479947" cy="1054894"/>
            <a:chOff x="2781420" y="2812811"/>
            <a:chExt cx="1480516" cy="1055083"/>
          </a:xfrm>
        </p:grpSpPr>
        <p:sp>
          <p:nvSpPr>
            <p:cNvPr id="46" name="Content Placeholder 2"/>
            <p:cNvSpPr txBox="1">
              <a:spLocks/>
            </p:cNvSpPr>
            <p:nvPr/>
          </p:nvSpPr>
          <p:spPr>
            <a:xfrm>
              <a:off x="28362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66" name="Group 44"/>
            <p:cNvGrpSpPr>
              <a:grpSpLocks/>
            </p:cNvGrpSpPr>
            <p:nvPr/>
          </p:nvGrpSpPr>
          <p:grpSpPr bwMode="auto">
            <a:xfrm>
              <a:off x="2781420" y="2812811"/>
              <a:ext cx="1480516" cy="623035"/>
              <a:chOff x="2343409" y="3651870"/>
              <a:chExt cx="1480516" cy="623035"/>
            </a:xfrm>
          </p:grpSpPr>
          <p:sp>
            <p:nvSpPr>
              <p:cNvPr id="18467"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100">
                    <a:solidFill>
                      <a:schemeClr val="accent2"/>
                    </a:solidFill>
                  </a:rPr>
                  <a:t>$66,666</a:t>
                </a:r>
              </a:p>
            </p:txBody>
          </p:sp>
          <p:sp>
            <p:nvSpPr>
              <p:cNvPr id="4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Value</a:t>
                </a:r>
              </a:p>
            </p:txBody>
          </p:sp>
        </p:grpSp>
      </p:grpSp>
      <p:grpSp>
        <p:nvGrpSpPr>
          <p:cNvPr id="50" name="Group 47"/>
          <p:cNvGrpSpPr>
            <a:grpSpLocks/>
          </p:cNvGrpSpPr>
          <p:nvPr/>
        </p:nvGrpSpPr>
        <p:grpSpPr bwMode="auto">
          <a:xfrm>
            <a:off x="4951810" y="3174206"/>
            <a:ext cx="1481138" cy="1054894"/>
            <a:chOff x="4874662" y="2812811"/>
            <a:chExt cx="1480516" cy="1055083"/>
          </a:xfrm>
        </p:grpSpPr>
        <p:sp>
          <p:nvSpPr>
            <p:cNvPr id="51" name="Content Placeholder 2"/>
            <p:cNvSpPr txBox="1">
              <a:spLocks/>
            </p:cNvSpPr>
            <p:nvPr/>
          </p:nvSpPr>
          <p:spPr>
            <a:xfrm>
              <a:off x="4929408" y="3316536"/>
              <a:ext cx="1371024"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62" name="Group 49"/>
            <p:cNvGrpSpPr>
              <a:grpSpLocks/>
            </p:cNvGrpSpPr>
            <p:nvPr/>
          </p:nvGrpSpPr>
          <p:grpSpPr bwMode="auto">
            <a:xfrm>
              <a:off x="4874662" y="2812811"/>
              <a:ext cx="1480516" cy="623035"/>
              <a:chOff x="2343409" y="3651870"/>
              <a:chExt cx="1480516" cy="623035"/>
            </a:xfrm>
          </p:grpSpPr>
          <p:sp>
            <p:nvSpPr>
              <p:cNvPr id="53" name="Content Placeholder 2"/>
              <p:cNvSpPr txBox="1">
                <a:spLocks/>
              </p:cNvSpPr>
              <p:nvPr/>
            </p:nvSpPr>
            <p:spPr>
              <a:xfrm>
                <a:off x="2399345" y="3651870"/>
                <a:ext cx="1368644"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2100">
                    <a:solidFill>
                      <a:schemeClr val="accent3"/>
                    </a:solidFill>
                  </a:rPr>
                  <a:t>$79,779</a:t>
                </a:r>
                <a:endParaRPr lang="en-US" sz="2100" dirty="0">
                  <a:solidFill>
                    <a:schemeClr val="accent3"/>
                  </a:solidFill>
                </a:endParaRPr>
              </a:p>
            </p:txBody>
          </p:sp>
          <p:sp>
            <p:nvSpPr>
              <p:cNvPr id="5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Value</a:t>
                </a:r>
              </a:p>
            </p:txBody>
          </p:sp>
        </p:grpSp>
      </p:grpSp>
      <p:grpSp>
        <p:nvGrpSpPr>
          <p:cNvPr id="55" name="Group 52"/>
          <p:cNvGrpSpPr>
            <a:grpSpLocks/>
          </p:cNvGrpSpPr>
          <p:nvPr/>
        </p:nvGrpSpPr>
        <p:grpSpPr bwMode="auto">
          <a:xfrm>
            <a:off x="7377113" y="3174206"/>
            <a:ext cx="1479947" cy="1054894"/>
            <a:chOff x="6928550" y="2812811"/>
            <a:chExt cx="1480516" cy="1055083"/>
          </a:xfrm>
        </p:grpSpPr>
        <p:sp>
          <p:nvSpPr>
            <p:cNvPr id="56" name="Content Placeholder 2"/>
            <p:cNvSpPr txBox="1">
              <a:spLocks/>
            </p:cNvSpPr>
            <p:nvPr/>
          </p:nvSpPr>
          <p:spPr>
            <a:xfrm>
              <a:off x="698334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58" name="Group 54"/>
            <p:cNvGrpSpPr>
              <a:grpSpLocks/>
            </p:cNvGrpSpPr>
            <p:nvPr/>
          </p:nvGrpSpPr>
          <p:grpSpPr bwMode="auto">
            <a:xfrm>
              <a:off x="6928550" y="2812811"/>
              <a:ext cx="1480516" cy="623035"/>
              <a:chOff x="2343409" y="3651870"/>
              <a:chExt cx="1480516" cy="623035"/>
            </a:xfrm>
          </p:grpSpPr>
          <p:sp>
            <p:nvSpPr>
              <p:cNvPr id="58" name="Content Placeholder 2"/>
              <p:cNvSpPr txBox="1">
                <a:spLocks/>
              </p:cNvSpPr>
              <p:nvPr/>
            </p:nvSpPr>
            <p:spPr>
              <a:xfrm>
                <a:off x="2399390" y="3651870"/>
                <a:ext cx="1368553"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2100" dirty="0">
                    <a:solidFill>
                      <a:schemeClr val="accent4"/>
                    </a:solidFill>
                  </a:rPr>
                  <a:t>$100,000</a:t>
                </a:r>
              </a:p>
            </p:txBody>
          </p:sp>
          <p:sp>
            <p:nvSpPr>
              <p:cNvPr id="5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Total</a:t>
                </a: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par>
                                <p:cTn id="11" presetID="3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1000" fill="hold"/>
                                        <p:tgtEl>
                                          <p:spTgt spid="28"/>
                                        </p:tgtEl>
                                        <p:attrNameLst>
                                          <p:attrName>ppt_w</p:attrName>
                                        </p:attrNameLst>
                                      </p:cBhvr>
                                      <p:tavLst>
                                        <p:tav tm="0">
                                          <p:val>
                                            <p:fltVal val="0"/>
                                          </p:val>
                                        </p:tav>
                                        <p:tav tm="100000">
                                          <p:val>
                                            <p:strVal val="#ppt_w"/>
                                          </p:val>
                                        </p:tav>
                                      </p:tavLst>
                                    </p:anim>
                                    <p:anim calcmode="lin" valueType="num">
                                      <p:cBhvr>
                                        <p:cTn id="14" dur="1000" fill="hold"/>
                                        <p:tgtEl>
                                          <p:spTgt spid="28"/>
                                        </p:tgtEl>
                                        <p:attrNameLst>
                                          <p:attrName>ppt_h</p:attrName>
                                        </p:attrNameLst>
                                      </p:cBhvr>
                                      <p:tavLst>
                                        <p:tav tm="0">
                                          <p:val>
                                            <p:fltVal val="0"/>
                                          </p:val>
                                        </p:tav>
                                        <p:tav tm="100000">
                                          <p:val>
                                            <p:strVal val="#ppt_h"/>
                                          </p:val>
                                        </p:tav>
                                      </p:tavLst>
                                    </p:anim>
                                    <p:anim calcmode="lin" valueType="num">
                                      <p:cBhvr>
                                        <p:cTn id="15" dur="1000" fill="hold"/>
                                        <p:tgtEl>
                                          <p:spTgt spid="28"/>
                                        </p:tgtEl>
                                        <p:attrNameLst>
                                          <p:attrName>style.rotation</p:attrName>
                                        </p:attrNameLst>
                                      </p:cBhvr>
                                      <p:tavLst>
                                        <p:tav tm="0">
                                          <p:val>
                                            <p:fltVal val="90"/>
                                          </p:val>
                                        </p:tav>
                                        <p:tav tm="100000">
                                          <p:val>
                                            <p:fltVal val="0"/>
                                          </p:val>
                                        </p:tav>
                                      </p:tavLst>
                                    </p:anim>
                                    <p:animEffect transition="in" filter="fade">
                                      <p:cBhvr>
                                        <p:cTn id="16" dur="1000"/>
                                        <p:tgtEl>
                                          <p:spTgt spid="2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style.rotation</p:attrName>
                                        </p:attrNameLst>
                                      </p:cBhvr>
                                      <p:tavLst>
                                        <p:tav tm="0">
                                          <p:val>
                                            <p:fltVal val="90"/>
                                          </p:val>
                                        </p:tav>
                                        <p:tav tm="100000">
                                          <p:val>
                                            <p:fltVal val="0"/>
                                          </p:val>
                                        </p:tav>
                                      </p:tavLst>
                                    </p:anim>
                                    <p:animEffect transition="in" filter="fade">
                                      <p:cBhvr>
                                        <p:cTn id="22" dur="1000"/>
                                        <p:tgtEl>
                                          <p:spTgt spid="29"/>
                                        </p:tgtEl>
                                      </p:cBhvr>
                                    </p:animEffect>
                                  </p:childTnLst>
                                </p:cTn>
                              </p:par>
                            </p:childTnLst>
                          </p:cTn>
                        </p:par>
                        <p:par>
                          <p:cTn id="23" fill="hold" nodeType="afterGroup">
                            <p:stCondLst>
                              <p:cond delay="1000"/>
                            </p:stCondLst>
                            <p:childTnLst>
                              <p:par>
                                <p:cTn id="24" presetID="14" presetClass="entr" presetSubtype="1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randombar(horizontal)">
                                      <p:cBhvr>
                                        <p:cTn id="26" dur="500"/>
                                        <p:tgtEl>
                                          <p:spTgt spid="9"/>
                                        </p:tgtEl>
                                      </p:cBhvr>
                                    </p:animEffect>
                                  </p:childTnLst>
                                </p:cTn>
                              </p:par>
                            </p:childTnLst>
                          </p:cTn>
                        </p:par>
                        <p:par>
                          <p:cTn id="27" fill="hold" nodeType="afterGroup">
                            <p:stCondLst>
                              <p:cond delay="1500"/>
                            </p:stCondLst>
                            <p:childTnLst>
                              <p:par>
                                <p:cTn id="28" presetID="31" presetClass="entr" presetSubtype="0"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1000" fill="hold"/>
                                        <p:tgtEl>
                                          <p:spTgt spid="30"/>
                                        </p:tgtEl>
                                        <p:attrNameLst>
                                          <p:attrName>ppt_w</p:attrName>
                                        </p:attrNameLst>
                                      </p:cBhvr>
                                      <p:tavLst>
                                        <p:tav tm="0">
                                          <p:val>
                                            <p:fltVal val="0"/>
                                          </p:val>
                                        </p:tav>
                                        <p:tav tm="100000">
                                          <p:val>
                                            <p:strVal val="#ppt_w"/>
                                          </p:val>
                                        </p:tav>
                                      </p:tavLst>
                                    </p:anim>
                                    <p:anim calcmode="lin" valueType="num">
                                      <p:cBhvr>
                                        <p:cTn id="31" dur="1000" fill="hold"/>
                                        <p:tgtEl>
                                          <p:spTgt spid="30"/>
                                        </p:tgtEl>
                                        <p:attrNameLst>
                                          <p:attrName>ppt_h</p:attrName>
                                        </p:attrNameLst>
                                      </p:cBhvr>
                                      <p:tavLst>
                                        <p:tav tm="0">
                                          <p:val>
                                            <p:fltVal val="0"/>
                                          </p:val>
                                        </p:tav>
                                        <p:tav tm="100000">
                                          <p:val>
                                            <p:strVal val="#ppt_h"/>
                                          </p:val>
                                        </p:tav>
                                      </p:tavLst>
                                    </p:anim>
                                    <p:anim calcmode="lin" valueType="num">
                                      <p:cBhvr>
                                        <p:cTn id="32" dur="1000" fill="hold"/>
                                        <p:tgtEl>
                                          <p:spTgt spid="30"/>
                                        </p:tgtEl>
                                        <p:attrNameLst>
                                          <p:attrName>style.rotation</p:attrName>
                                        </p:attrNameLst>
                                      </p:cBhvr>
                                      <p:tavLst>
                                        <p:tav tm="0">
                                          <p:val>
                                            <p:fltVal val="90"/>
                                          </p:val>
                                        </p:tav>
                                        <p:tav tm="100000">
                                          <p:val>
                                            <p:fltVal val="0"/>
                                          </p:val>
                                        </p:tav>
                                      </p:tavLst>
                                    </p:anim>
                                    <p:animEffect transition="in" filter="fade">
                                      <p:cBhvr>
                                        <p:cTn id="33" dur="1000"/>
                                        <p:tgtEl>
                                          <p:spTgt spid="30"/>
                                        </p:tgtEl>
                                      </p:cBhvr>
                                    </p:animEffect>
                                  </p:childTnLst>
                                </p:cTn>
                              </p:par>
                              <p:par>
                                <p:cTn id="34" presetID="31" presetClass="entr" presetSubtype="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1000" fill="hold"/>
                                        <p:tgtEl>
                                          <p:spTgt spid="35"/>
                                        </p:tgtEl>
                                        <p:attrNameLst>
                                          <p:attrName>ppt_w</p:attrName>
                                        </p:attrNameLst>
                                      </p:cBhvr>
                                      <p:tavLst>
                                        <p:tav tm="0">
                                          <p:val>
                                            <p:fltVal val="0"/>
                                          </p:val>
                                        </p:tav>
                                        <p:tav tm="100000">
                                          <p:val>
                                            <p:strVal val="#ppt_w"/>
                                          </p:val>
                                        </p:tav>
                                      </p:tavLst>
                                    </p:anim>
                                    <p:anim calcmode="lin" valueType="num">
                                      <p:cBhvr>
                                        <p:cTn id="37" dur="1000" fill="hold"/>
                                        <p:tgtEl>
                                          <p:spTgt spid="35"/>
                                        </p:tgtEl>
                                        <p:attrNameLst>
                                          <p:attrName>ppt_h</p:attrName>
                                        </p:attrNameLst>
                                      </p:cBhvr>
                                      <p:tavLst>
                                        <p:tav tm="0">
                                          <p:val>
                                            <p:fltVal val="0"/>
                                          </p:val>
                                        </p:tav>
                                        <p:tav tm="100000">
                                          <p:val>
                                            <p:strVal val="#ppt_h"/>
                                          </p:val>
                                        </p:tav>
                                      </p:tavLst>
                                    </p:anim>
                                    <p:anim calcmode="lin" valueType="num">
                                      <p:cBhvr>
                                        <p:cTn id="38" dur="1000" fill="hold"/>
                                        <p:tgtEl>
                                          <p:spTgt spid="35"/>
                                        </p:tgtEl>
                                        <p:attrNameLst>
                                          <p:attrName>style.rotation</p:attrName>
                                        </p:attrNameLst>
                                      </p:cBhvr>
                                      <p:tavLst>
                                        <p:tav tm="0">
                                          <p:val>
                                            <p:fltVal val="90"/>
                                          </p:val>
                                        </p:tav>
                                        <p:tav tm="100000">
                                          <p:val>
                                            <p:fltVal val="0"/>
                                          </p:val>
                                        </p:tav>
                                      </p:tavLst>
                                    </p:anim>
                                    <p:animEffect transition="in" filter="fade">
                                      <p:cBhvr>
                                        <p:cTn id="39" dur="1000"/>
                                        <p:tgtEl>
                                          <p:spTgt spid="35"/>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ppt_w</p:attrName>
                                        </p:attrNameLst>
                                      </p:cBhvr>
                                      <p:tavLst>
                                        <p:tav tm="0">
                                          <p:val>
                                            <p:fltVal val="0"/>
                                          </p:val>
                                        </p:tav>
                                        <p:tav tm="100000">
                                          <p:val>
                                            <p:strVal val="#ppt_w"/>
                                          </p:val>
                                        </p:tav>
                                      </p:tavLst>
                                    </p:anim>
                                    <p:anim calcmode="lin" valueType="num">
                                      <p:cBhvr>
                                        <p:cTn id="43" dur="1000" fill="hold"/>
                                        <p:tgtEl>
                                          <p:spTgt spid="36"/>
                                        </p:tgtEl>
                                        <p:attrNameLst>
                                          <p:attrName>ppt_h</p:attrName>
                                        </p:attrNameLst>
                                      </p:cBhvr>
                                      <p:tavLst>
                                        <p:tav tm="0">
                                          <p:val>
                                            <p:fltVal val="0"/>
                                          </p:val>
                                        </p:tav>
                                        <p:tav tm="100000">
                                          <p:val>
                                            <p:strVal val="#ppt_h"/>
                                          </p:val>
                                        </p:tav>
                                      </p:tavLst>
                                    </p:anim>
                                    <p:anim calcmode="lin" valueType="num">
                                      <p:cBhvr>
                                        <p:cTn id="44" dur="1000" fill="hold"/>
                                        <p:tgtEl>
                                          <p:spTgt spid="36"/>
                                        </p:tgtEl>
                                        <p:attrNameLst>
                                          <p:attrName>style.rotation</p:attrName>
                                        </p:attrNameLst>
                                      </p:cBhvr>
                                      <p:tavLst>
                                        <p:tav tm="0">
                                          <p:val>
                                            <p:fltVal val="90"/>
                                          </p:val>
                                        </p:tav>
                                        <p:tav tm="100000">
                                          <p:val>
                                            <p:fltVal val="0"/>
                                          </p:val>
                                        </p:tav>
                                      </p:tavLst>
                                    </p:anim>
                                    <p:animEffect transition="in" filter="fade">
                                      <p:cBhvr>
                                        <p:cTn id="45" dur="1000"/>
                                        <p:tgtEl>
                                          <p:spTgt spid="36"/>
                                        </p:tgtEl>
                                      </p:cBhvr>
                                    </p:animEffect>
                                  </p:childTnLst>
                                </p:cTn>
                              </p:par>
                            </p:childTnLst>
                          </p:cTn>
                        </p:par>
                        <p:par>
                          <p:cTn id="46" fill="hold" nodeType="afterGroup">
                            <p:stCondLst>
                              <p:cond delay="2500"/>
                            </p:stCondLst>
                            <p:childTnLst>
                              <p:par>
                                <p:cTn id="47" presetID="14" presetClass="entr" presetSubtype="1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randombar(horizontal)">
                                      <p:cBhvr>
                                        <p:cTn id="49" dur="500"/>
                                        <p:tgtEl>
                                          <p:spTgt spid="39"/>
                                        </p:tgtEl>
                                      </p:cBhvr>
                                    </p:animEffect>
                                  </p:childTnLst>
                                </p:cTn>
                              </p:par>
                            </p:childTnLst>
                          </p:cTn>
                        </p:par>
                        <p:par>
                          <p:cTn id="50" fill="hold" nodeType="afterGroup">
                            <p:stCondLst>
                              <p:cond delay="3000"/>
                            </p:stCondLst>
                            <p:childTnLst>
                              <p:par>
                                <p:cTn id="51" presetID="31"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par>
                                <p:cTn id="57" presetID="31"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1000" fill="hold"/>
                                        <p:tgtEl>
                                          <p:spTgt spid="22"/>
                                        </p:tgtEl>
                                        <p:attrNameLst>
                                          <p:attrName>ppt_w</p:attrName>
                                        </p:attrNameLst>
                                      </p:cBhvr>
                                      <p:tavLst>
                                        <p:tav tm="0">
                                          <p:val>
                                            <p:fltVal val="0"/>
                                          </p:val>
                                        </p:tav>
                                        <p:tav tm="100000">
                                          <p:val>
                                            <p:strVal val="#ppt_w"/>
                                          </p:val>
                                        </p:tav>
                                      </p:tavLst>
                                    </p:anim>
                                    <p:anim calcmode="lin" valueType="num">
                                      <p:cBhvr>
                                        <p:cTn id="60" dur="1000" fill="hold"/>
                                        <p:tgtEl>
                                          <p:spTgt spid="22"/>
                                        </p:tgtEl>
                                        <p:attrNameLst>
                                          <p:attrName>ppt_h</p:attrName>
                                        </p:attrNameLst>
                                      </p:cBhvr>
                                      <p:tavLst>
                                        <p:tav tm="0">
                                          <p:val>
                                            <p:fltVal val="0"/>
                                          </p:val>
                                        </p:tav>
                                        <p:tav tm="100000">
                                          <p:val>
                                            <p:strVal val="#ppt_h"/>
                                          </p:val>
                                        </p:tav>
                                      </p:tavLst>
                                    </p:anim>
                                    <p:anim calcmode="lin" valueType="num">
                                      <p:cBhvr>
                                        <p:cTn id="61" dur="1000" fill="hold"/>
                                        <p:tgtEl>
                                          <p:spTgt spid="22"/>
                                        </p:tgtEl>
                                        <p:attrNameLst>
                                          <p:attrName>style.rotation</p:attrName>
                                        </p:attrNameLst>
                                      </p:cBhvr>
                                      <p:tavLst>
                                        <p:tav tm="0">
                                          <p:val>
                                            <p:fltVal val="90"/>
                                          </p:val>
                                        </p:tav>
                                        <p:tav tm="100000">
                                          <p:val>
                                            <p:fltVal val="0"/>
                                          </p:val>
                                        </p:tav>
                                      </p:tavLst>
                                    </p:anim>
                                    <p:animEffect transition="in" filter="fade">
                                      <p:cBhvr>
                                        <p:cTn id="62" dur="1000"/>
                                        <p:tgtEl>
                                          <p:spTgt spid="22"/>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1000" fill="hold"/>
                                        <p:tgtEl>
                                          <p:spTgt spid="37"/>
                                        </p:tgtEl>
                                        <p:attrNameLst>
                                          <p:attrName>ppt_w</p:attrName>
                                        </p:attrNameLst>
                                      </p:cBhvr>
                                      <p:tavLst>
                                        <p:tav tm="0">
                                          <p:val>
                                            <p:fltVal val="0"/>
                                          </p:val>
                                        </p:tav>
                                        <p:tav tm="100000">
                                          <p:val>
                                            <p:strVal val="#ppt_w"/>
                                          </p:val>
                                        </p:tav>
                                      </p:tavLst>
                                    </p:anim>
                                    <p:anim calcmode="lin" valueType="num">
                                      <p:cBhvr>
                                        <p:cTn id="66" dur="1000" fill="hold"/>
                                        <p:tgtEl>
                                          <p:spTgt spid="37"/>
                                        </p:tgtEl>
                                        <p:attrNameLst>
                                          <p:attrName>ppt_h</p:attrName>
                                        </p:attrNameLst>
                                      </p:cBhvr>
                                      <p:tavLst>
                                        <p:tav tm="0">
                                          <p:val>
                                            <p:fltVal val="0"/>
                                          </p:val>
                                        </p:tav>
                                        <p:tav tm="100000">
                                          <p:val>
                                            <p:strVal val="#ppt_h"/>
                                          </p:val>
                                        </p:tav>
                                      </p:tavLst>
                                    </p:anim>
                                    <p:anim calcmode="lin" valueType="num">
                                      <p:cBhvr>
                                        <p:cTn id="67" dur="1000" fill="hold"/>
                                        <p:tgtEl>
                                          <p:spTgt spid="37"/>
                                        </p:tgtEl>
                                        <p:attrNameLst>
                                          <p:attrName>style.rotation</p:attrName>
                                        </p:attrNameLst>
                                      </p:cBhvr>
                                      <p:tavLst>
                                        <p:tav tm="0">
                                          <p:val>
                                            <p:fltVal val="90"/>
                                          </p:val>
                                        </p:tav>
                                        <p:tav tm="100000">
                                          <p:val>
                                            <p:fltVal val="0"/>
                                          </p:val>
                                        </p:tav>
                                      </p:tavLst>
                                    </p:anim>
                                    <p:animEffect transition="in" filter="fade">
                                      <p:cBhvr>
                                        <p:cTn id="68" dur="1000"/>
                                        <p:tgtEl>
                                          <p:spTgt spid="37"/>
                                        </p:tgtEl>
                                      </p:cBhvr>
                                    </p:animEffect>
                                  </p:childTnLst>
                                </p:cTn>
                              </p:par>
                            </p:childTnLst>
                          </p:cTn>
                        </p:par>
                        <p:par>
                          <p:cTn id="69" fill="hold" nodeType="afterGroup">
                            <p:stCondLst>
                              <p:cond delay="4000"/>
                            </p:stCondLst>
                            <p:childTnLst>
                              <p:par>
                                <p:cTn id="70" presetID="14" presetClass="entr" presetSubtype="10"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randombar(horizontal)">
                                      <p:cBhvr>
                                        <p:cTn id="72" dur="500"/>
                                        <p:tgtEl>
                                          <p:spTgt spid="15"/>
                                        </p:tgtEl>
                                      </p:cBhvr>
                                    </p:animEffect>
                                  </p:childTnLst>
                                </p:cTn>
                              </p:par>
                            </p:childTnLst>
                          </p:cTn>
                        </p:par>
                        <p:par>
                          <p:cTn id="73" fill="hold" nodeType="afterGroup">
                            <p:stCondLst>
                              <p:cond delay="4500"/>
                            </p:stCondLst>
                            <p:childTnLst>
                              <p:par>
                                <p:cTn id="74" presetID="31" presetClass="entr" presetSubtype="0"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1000" fill="hold"/>
                                        <p:tgtEl>
                                          <p:spTgt spid="16"/>
                                        </p:tgtEl>
                                        <p:attrNameLst>
                                          <p:attrName>ppt_w</p:attrName>
                                        </p:attrNameLst>
                                      </p:cBhvr>
                                      <p:tavLst>
                                        <p:tav tm="0">
                                          <p:val>
                                            <p:fltVal val="0"/>
                                          </p:val>
                                        </p:tav>
                                        <p:tav tm="100000">
                                          <p:val>
                                            <p:strVal val="#ppt_w"/>
                                          </p:val>
                                        </p:tav>
                                      </p:tavLst>
                                    </p:anim>
                                    <p:anim calcmode="lin" valueType="num">
                                      <p:cBhvr>
                                        <p:cTn id="77" dur="1000" fill="hold"/>
                                        <p:tgtEl>
                                          <p:spTgt spid="16"/>
                                        </p:tgtEl>
                                        <p:attrNameLst>
                                          <p:attrName>ppt_h</p:attrName>
                                        </p:attrNameLst>
                                      </p:cBhvr>
                                      <p:tavLst>
                                        <p:tav tm="0">
                                          <p:val>
                                            <p:fltVal val="0"/>
                                          </p:val>
                                        </p:tav>
                                        <p:tav tm="100000">
                                          <p:val>
                                            <p:strVal val="#ppt_h"/>
                                          </p:val>
                                        </p:tav>
                                      </p:tavLst>
                                    </p:anim>
                                    <p:anim calcmode="lin" valueType="num">
                                      <p:cBhvr>
                                        <p:cTn id="78" dur="1000" fill="hold"/>
                                        <p:tgtEl>
                                          <p:spTgt spid="16"/>
                                        </p:tgtEl>
                                        <p:attrNameLst>
                                          <p:attrName>style.rotation</p:attrName>
                                        </p:attrNameLst>
                                      </p:cBhvr>
                                      <p:tavLst>
                                        <p:tav tm="0">
                                          <p:val>
                                            <p:fltVal val="90"/>
                                          </p:val>
                                        </p:tav>
                                        <p:tav tm="100000">
                                          <p:val>
                                            <p:fltVal val="0"/>
                                          </p:val>
                                        </p:tav>
                                      </p:tavLst>
                                    </p:anim>
                                    <p:animEffect transition="in" filter="fade">
                                      <p:cBhvr>
                                        <p:cTn id="79" dur="1000"/>
                                        <p:tgtEl>
                                          <p:spTgt spid="16"/>
                                        </p:tgtEl>
                                      </p:cBhvr>
                                    </p:animEffect>
                                  </p:childTnLst>
                                </p:cTn>
                              </p:par>
                              <p:par>
                                <p:cTn id="80" presetID="31"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1000" fill="hold"/>
                                        <p:tgtEl>
                                          <p:spTgt spid="21"/>
                                        </p:tgtEl>
                                        <p:attrNameLst>
                                          <p:attrName>ppt_w</p:attrName>
                                        </p:attrNameLst>
                                      </p:cBhvr>
                                      <p:tavLst>
                                        <p:tav tm="0">
                                          <p:val>
                                            <p:fltVal val="0"/>
                                          </p:val>
                                        </p:tav>
                                        <p:tav tm="100000">
                                          <p:val>
                                            <p:strVal val="#ppt_w"/>
                                          </p:val>
                                        </p:tav>
                                      </p:tavLst>
                                    </p:anim>
                                    <p:anim calcmode="lin" valueType="num">
                                      <p:cBhvr>
                                        <p:cTn id="83" dur="1000" fill="hold"/>
                                        <p:tgtEl>
                                          <p:spTgt spid="21"/>
                                        </p:tgtEl>
                                        <p:attrNameLst>
                                          <p:attrName>ppt_h</p:attrName>
                                        </p:attrNameLst>
                                      </p:cBhvr>
                                      <p:tavLst>
                                        <p:tav tm="0">
                                          <p:val>
                                            <p:fltVal val="0"/>
                                          </p:val>
                                        </p:tav>
                                        <p:tav tm="100000">
                                          <p:val>
                                            <p:strVal val="#ppt_h"/>
                                          </p:val>
                                        </p:tav>
                                      </p:tavLst>
                                    </p:anim>
                                    <p:anim calcmode="lin" valueType="num">
                                      <p:cBhvr>
                                        <p:cTn id="84" dur="1000" fill="hold"/>
                                        <p:tgtEl>
                                          <p:spTgt spid="21"/>
                                        </p:tgtEl>
                                        <p:attrNameLst>
                                          <p:attrName>style.rotation</p:attrName>
                                        </p:attrNameLst>
                                      </p:cBhvr>
                                      <p:tavLst>
                                        <p:tav tm="0">
                                          <p:val>
                                            <p:fltVal val="90"/>
                                          </p:val>
                                        </p:tav>
                                        <p:tav tm="100000">
                                          <p:val>
                                            <p:fltVal val="0"/>
                                          </p:val>
                                        </p:tav>
                                      </p:tavLst>
                                    </p:anim>
                                    <p:animEffect transition="in" filter="fade">
                                      <p:cBhvr>
                                        <p:cTn id="85" dur="1000"/>
                                        <p:tgtEl>
                                          <p:spTgt spid="21"/>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p:cTn id="88" dur="1000" fill="hold"/>
                                        <p:tgtEl>
                                          <p:spTgt spid="38"/>
                                        </p:tgtEl>
                                        <p:attrNameLst>
                                          <p:attrName>ppt_w</p:attrName>
                                        </p:attrNameLst>
                                      </p:cBhvr>
                                      <p:tavLst>
                                        <p:tav tm="0">
                                          <p:val>
                                            <p:fltVal val="0"/>
                                          </p:val>
                                        </p:tav>
                                        <p:tav tm="100000">
                                          <p:val>
                                            <p:strVal val="#ppt_w"/>
                                          </p:val>
                                        </p:tav>
                                      </p:tavLst>
                                    </p:anim>
                                    <p:anim calcmode="lin" valueType="num">
                                      <p:cBhvr>
                                        <p:cTn id="89" dur="1000" fill="hold"/>
                                        <p:tgtEl>
                                          <p:spTgt spid="38"/>
                                        </p:tgtEl>
                                        <p:attrNameLst>
                                          <p:attrName>ppt_h</p:attrName>
                                        </p:attrNameLst>
                                      </p:cBhvr>
                                      <p:tavLst>
                                        <p:tav tm="0">
                                          <p:val>
                                            <p:fltVal val="0"/>
                                          </p:val>
                                        </p:tav>
                                        <p:tav tm="100000">
                                          <p:val>
                                            <p:strVal val="#ppt_h"/>
                                          </p:val>
                                        </p:tav>
                                      </p:tavLst>
                                    </p:anim>
                                    <p:anim calcmode="lin" valueType="num">
                                      <p:cBhvr>
                                        <p:cTn id="90" dur="1000" fill="hold"/>
                                        <p:tgtEl>
                                          <p:spTgt spid="38"/>
                                        </p:tgtEl>
                                        <p:attrNameLst>
                                          <p:attrName>style.rotation</p:attrName>
                                        </p:attrNameLst>
                                      </p:cBhvr>
                                      <p:tavLst>
                                        <p:tav tm="0">
                                          <p:val>
                                            <p:fltVal val="90"/>
                                          </p:val>
                                        </p:tav>
                                        <p:tav tm="100000">
                                          <p:val>
                                            <p:fltVal val="0"/>
                                          </p:val>
                                        </p:tav>
                                      </p:tavLst>
                                    </p:anim>
                                    <p:animEffect transition="in" filter="fade">
                                      <p:cBhvr>
                                        <p:cTn id="91" dur="1000"/>
                                        <p:tgtEl>
                                          <p:spTgt spid="38"/>
                                        </p:tgtEl>
                                      </p:cBhvr>
                                    </p:animEffect>
                                  </p:childTnLst>
                                </p:cTn>
                              </p:par>
                            </p:childTnLst>
                          </p:cTn>
                        </p:par>
                        <p:par>
                          <p:cTn id="92" fill="hold" nodeType="afterGroup">
                            <p:stCondLst>
                              <p:cond delay="5500"/>
                            </p:stCondLst>
                            <p:childTnLst>
                              <p:par>
                                <p:cTn id="93" presetID="10" presetClass="entr" presetSubtype="0" fill="hold"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500"/>
                                        <p:tgtEl>
                                          <p:spTgt spid="40"/>
                                        </p:tgtEl>
                                      </p:cBhvr>
                                    </p:animEffect>
                                  </p:childTnLst>
                                </p:cTn>
                              </p:par>
                            </p:childTnLst>
                          </p:cTn>
                        </p:par>
                        <p:par>
                          <p:cTn id="96" fill="hold" nodeType="afterGroup">
                            <p:stCondLst>
                              <p:cond delay="6000"/>
                            </p:stCondLst>
                            <p:childTnLst>
                              <p:par>
                                <p:cTn id="97" presetID="10" presetClass="entr" presetSubtype="0"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childTnLst>
                                </p:cTn>
                              </p:par>
                            </p:childTnLst>
                          </p:cTn>
                        </p:par>
                        <p:par>
                          <p:cTn id="100" fill="hold" nodeType="afterGroup">
                            <p:stCondLst>
                              <p:cond delay="6500"/>
                            </p:stCondLst>
                            <p:childTnLst>
                              <p:par>
                                <p:cTn id="101" presetID="10" presetClass="entr" presetSubtype="0"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fade">
                                      <p:cBhvr>
                                        <p:cTn id="103" dur="500"/>
                                        <p:tgtEl>
                                          <p:spTgt spid="50"/>
                                        </p:tgtEl>
                                      </p:cBhvr>
                                    </p:animEffect>
                                  </p:childTnLst>
                                </p:cTn>
                              </p:par>
                            </p:childTnLst>
                          </p:cTn>
                        </p:par>
                        <p:par>
                          <p:cTn id="104" fill="hold" nodeType="afterGroup">
                            <p:stCondLst>
                              <p:cond delay="7000"/>
                            </p:stCondLst>
                            <p:childTnLst>
                              <p:par>
                                <p:cTn id="105" presetID="10" presetClass="entr" presetSubtype="0" fill="hold"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fade">
                                      <p:cBhvr>
                                        <p:cTn id="10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9459"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4"/>
          <p:cNvGrpSpPr>
            <a:grpSpLocks/>
          </p:cNvGrpSpPr>
          <p:nvPr/>
        </p:nvGrpSpPr>
        <p:grpSpPr bwMode="auto">
          <a:xfrm>
            <a:off x="1601391" y="1893094"/>
            <a:ext cx="1066800" cy="1067991"/>
            <a:chOff x="2187746" y="2123279"/>
            <a:chExt cx="1927113" cy="1931011"/>
          </a:xfrm>
        </p:grpSpPr>
        <p:sp>
          <p:nvSpPr>
            <p:cNvPr id="1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2"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3" name="Group 93"/>
          <p:cNvGrpSpPr>
            <a:grpSpLocks/>
          </p:cNvGrpSpPr>
          <p:nvPr/>
        </p:nvGrpSpPr>
        <p:grpSpPr bwMode="auto">
          <a:xfrm>
            <a:off x="4038600" y="1893094"/>
            <a:ext cx="1066800" cy="1067991"/>
            <a:chOff x="2187746" y="2123279"/>
            <a:chExt cx="1927113" cy="1931011"/>
          </a:xfrm>
        </p:grpSpPr>
        <p:sp>
          <p:nvSpPr>
            <p:cNvPr id="1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6"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7" name="Group 97"/>
          <p:cNvGrpSpPr>
            <a:grpSpLocks/>
          </p:cNvGrpSpPr>
          <p:nvPr/>
        </p:nvGrpSpPr>
        <p:grpSpPr bwMode="auto">
          <a:xfrm>
            <a:off x="6478191" y="1900238"/>
            <a:ext cx="1066800" cy="1069181"/>
            <a:chOff x="2187746" y="2123279"/>
            <a:chExt cx="1927113" cy="1931011"/>
          </a:xfrm>
        </p:grpSpPr>
        <p:sp>
          <p:nvSpPr>
            <p:cNvPr id="18"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10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06179" y="2134792"/>
            <a:ext cx="654844"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0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15126" y="2131219"/>
            <a:ext cx="592931"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0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86250" y="2131219"/>
            <a:ext cx="591741"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1"/>
          <p:cNvGrpSpPr>
            <a:grpSpLocks/>
          </p:cNvGrpSpPr>
          <p:nvPr/>
        </p:nvGrpSpPr>
        <p:grpSpPr bwMode="auto">
          <a:xfrm>
            <a:off x="305991" y="2366962"/>
            <a:ext cx="8532019" cy="204788"/>
            <a:chOff x="407987" y="3155182"/>
            <a:chExt cx="11376026" cy="273819"/>
          </a:xfrm>
        </p:grpSpPr>
        <p:sp>
          <p:nvSpPr>
            <p:cNvPr id="25" name="Rectangle 101"/>
            <p:cNvSpPr/>
            <p:nvPr/>
          </p:nvSpPr>
          <p:spPr>
            <a:xfrm>
              <a:off x="3546474" y="3155182"/>
              <a:ext cx="1849438" cy="2738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6" name="Rectangle 102"/>
            <p:cNvSpPr/>
            <p:nvPr/>
          </p:nvSpPr>
          <p:spPr>
            <a:xfrm>
              <a:off x="6813550" y="3164734"/>
              <a:ext cx="1838325" cy="2642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Rectangle 106"/>
            <p:cNvSpPr/>
            <p:nvPr/>
          </p:nvSpPr>
          <p:spPr>
            <a:xfrm>
              <a:off x="407987" y="3155182"/>
              <a:ext cx="1731962"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8" name="Rectangle 107"/>
            <p:cNvSpPr/>
            <p:nvPr/>
          </p:nvSpPr>
          <p:spPr>
            <a:xfrm>
              <a:off x="10069513" y="3155182"/>
              <a:ext cx="1714500"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
        <p:nvSpPr>
          <p:cNvPr id="29" name="TextBox 108"/>
          <p:cNvSpPr txBox="1"/>
          <p:nvPr/>
        </p:nvSpPr>
        <p:spPr>
          <a:xfrm>
            <a:off x="1614488" y="3112294"/>
            <a:ext cx="106441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Facebook</a:t>
            </a:r>
          </a:p>
        </p:txBody>
      </p:sp>
      <p:sp>
        <p:nvSpPr>
          <p:cNvPr id="30" name="TextBox 109"/>
          <p:cNvSpPr txBox="1"/>
          <p:nvPr/>
        </p:nvSpPr>
        <p:spPr>
          <a:xfrm>
            <a:off x="4286250" y="3113485"/>
            <a:ext cx="1152525"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Skype</a:t>
            </a:r>
          </a:p>
        </p:txBody>
      </p:sp>
      <p:sp>
        <p:nvSpPr>
          <p:cNvPr id="31" name="TextBox 110"/>
          <p:cNvSpPr txBox="1"/>
          <p:nvPr/>
        </p:nvSpPr>
        <p:spPr>
          <a:xfrm>
            <a:off x="6574632" y="3113485"/>
            <a:ext cx="106441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Pinterest</a:t>
            </a:r>
          </a:p>
        </p:txBody>
      </p:sp>
      <p:sp>
        <p:nvSpPr>
          <p:cNvPr id="32" name="Content Placeholder 2"/>
          <p:cNvSpPr txBox="1">
            <a:spLocks/>
          </p:cNvSpPr>
          <p:nvPr/>
        </p:nvSpPr>
        <p:spPr>
          <a:xfrm>
            <a:off x="1097756" y="3413522"/>
            <a:ext cx="1991916"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33" name="Content Placeholder 2"/>
          <p:cNvSpPr txBox="1">
            <a:spLocks/>
          </p:cNvSpPr>
          <p:nvPr/>
        </p:nvSpPr>
        <p:spPr>
          <a:xfrm>
            <a:off x="3626644" y="3412332"/>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34" name="Content Placeholder 2"/>
          <p:cNvSpPr txBox="1">
            <a:spLocks/>
          </p:cNvSpPr>
          <p:nvPr/>
        </p:nvSpPr>
        <p:spPr>
          <a:xfrm>
            <a:off x="6030516" y="3412332"/>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nodeType="afterGroup">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nodeType="afterGroup">
                            <p:stCondLst>
                              <p:cond delay="3000"/>
                            </p:stCondLst>
                            <p:childTnLst>
                              <p:par>
                                <p:cTn id="41" presetID="22" presetClass="entr" presetSubtype="8"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1000"/>
                                        <p:tgtEl>
                                          <p:spTgt spid="24"/>
                                        </p:tgtEl>
                                      </p:cBhvr>
                                    </p:animEffect>
                                  </p:childTnLst>
                                </p:cTn>
                              </p:par>
                            </p:childTnLst>
                          </p:cTn>
                        </p:par>
                        <p:par>
                          <p:cTn id="44" fill="hold" nodeType="afterGroup">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randombar(horizontal)">
                                      <p:cBhvr>
                                        <p:cTn id="47" dur="500"/>
                                        <p:tgtEl>
                                          <p:spTgt spid="29"/>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randombar(horizontal)">
                                      <p:cBhvr>
                                        <p:cTn id="50" dur="500"/>
                                        <p:tgtEl>
                                          <p:spTgt spid="3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randombar(horizontal)">
                                      <p:cBhvr>
                                        <p:cTn id="53" dur="500"/>
                                        <p:tgtEl>
                                          <p:spTgt spid="30"/>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randombar(horizontal)">
                                      <p:cBhvr>
                                        <p:cTn id="56" dur="500"/>
                                        <p:tgtEl>
                                          <p:spTgt spid="3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randombar(horizontal)">
                                      <p:cBhvr>
                                        <p:cTn id="59" dur="500"/>
                                        <p:tgtEl>
                                          <p:spTgt spid="31"/>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randombar(horizontal)">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48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48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4</a:t>
            </a:r>
            <a:endParaRPr lang="zh-CN" altLang="en-US" sz="14900" b="1">
              <a:solidFill>
                <a:schemeClr val="accent1"/>
              </a:solidFill>
            </a:endParaRPr>
          </a:p>
        </p:txBody>
      </p:sp>
      <p:sp>
        <p:nvSpPr>
          <p:cNvPr id="2048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150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cxnSp>
        <p:nvCxnSpPr>
          <p:cNvPr id="9" name="Straight Connector 4"/>
          <p:cNvCxnSpPr/>
          <p:nvPr/>
        </p:nvCxnSpPr>
        <p:spPr>
          <a:xfrm>
            <a:off x="1221581" y="1660923"/>
            <a:ext cx="0" cy="273962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511" name="Line 18"/>
          <p:cNvSpPr>
            <a:spLocks noChangeShapeType="1"/>
          </p:cNvSpPr>
          <p:nvPr/>
        </p:nvSpPr>
        <p:spPr bwMode="auto">
          <a:xfrm>
            <a:off x="1264444" y="2095500"/>
            <a:ext cx="44577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1512" name="Line 19"/>
          <p:cNvSpPr>
            <a:spLocks noChangeShapeType="1"/>
          </p:cNvSpPr>
          <p:nvPr/>
        </p:nvSpPr>
        <p:spPr bwMode="auto">
          <a:xfrm>
            <a:off x="1264444" y="3028950"/>
            <a:ext cx="44577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1513" name="Line 20"/>
          <p:cNvSpPr>
            <a:spLocks noChangeShapeType="1"/>
          </p:cNvSpPr>
          <p:nvPr/>
        </p:nvSpPr>
        <p:spPr bwMode="auto">
          <a:xfrm flipV="1">
            <a:off x="1264444" y="3867151"/>
            <a:ext cx="4457700" cy="2381"/>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13" name="Rectangle 12"/>
          <p:cNvSpPr/>
          <p:nvPr/>
        </p:nvSpPr>
        <p:spPr>
          <a:xfrm>
            <a:off x="1871663" y="2340769"/>
            <a:ext cx="3850481" cy="746358"/>
          </a:xfrm>
          <a:prstGeom prst="rect">
            <a:avLst/>
          </a:prstGeom>
        </p:spPr>
        <p:txBody>
          <a:bodyPr lIns="68580" tIns="34290" rIns="68580" bIns="34290">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 sociosqu ad litora torquent per</a:t>
            </a:r>
            <a:endParaRPr lang="en-US" sz="1100">
              <a:latin typeface="+mn-lt"/>
              <a:ea typeface="+mn-ea"/>
            </a:endParaRPr>
          </a:p>
        </p:txBody>
      </p:sp>
      <p:sp>
        <p:nvSpPr>
          <p:cNvPr id="14" name="Rectangle 13"/>
          <p:cNvSpPr/>
          <p:nvPr/>
        </p:nvSpPr>
        <p:spPr>
          <a:xfrm>
            <a:off x="1851422" y="1382317"/>
            <a:ext cx="3870722" cy="746358"/>
          </a:xfrm>
          <a:prstGeom prst="rect">
            <a:avLst/>
          </a:prstGeom>
        </p:spPr>
        <p:txBody>
          <a:bodyPr lIns="68580" tIns="34290" rIns="68580" bIns="34290">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a:t>
            </a:r>
            <a:endParaRPr lang="en-US" sz="1100">
              <a:latin typeface="+mn-lt"/>
              <a:ea typeface="+mn-ea"/>
            </a:endParaRPr>
          </a:p>
        </p:txBody>
      </p:sp>
      <p:sp>
        <p:nvSpPr>
          <p:cNvPr id="15" name="Rectangle 14"/>
          <p:cNvSpPr/>
          <p:nvPr/>
        </p:nvSpPr>
        <p:spPr>
          <a:xfrm>
            <a:off x="1871663" y="3206354"/>
            <a:ext cx="3850481"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a:t>
            </a:r>
            <a:endParaRPr lang="en-US" sz="1100">
              <a:latin typeface="+mn-lt"/>
              <a:ea typeface="+mn-ea"/>
            </a:endParaRPr>
          </a:p>
        </p:txBody>
      </p:sp>
      <p:sp>
        <p:nvSpPr>
          <p:cNvPr id="16" name="TextBox 15"/>
          <p:cNvSpPr txBox="1"/>
          <p:nvPr/>
        </p:nvSpPr>
        <p:spPr>
          <a:xfrm>
            <a:off x="1871663" y="4043363"/>
            <a:ext cx="3850481" cy="577081"/>
          </a:xfrm>
          <a:prstGeom prst="rect">
            <a:avLst/>
          </a:prstGeom>
          <a:noFill/>
        </p:spPr>
        <p:txBody>
          <a:bodyPr lIns="68580" tIns="34290" rIns="68580" bIns="34290">
            <a:spAutoFit/>
          </a:bodyPr>
          <a:lstStyle/>
          <a:p>
            <a:pPr marL="214313" indent="-214313" eaLnBrk="1" fontAlgn="auto" hangingPunct="1">
              <a:spcBef>
                <a:spcPts val="0"/>
              </a:spcBef>
              <a:spcAft>
                <a:spcPts val="0"/>
              </a:spcAft>
              <a:buClr>
                <a:schemeClr val="accent4"/>
              </a:buClr>
              <a:buSzPct val="120000"/>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 consectetur adipiscing elit. </a:t>
            </a: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Clr>
                <a:schemeClr val="accent4"/>
              </a:buClr>
              <a:buSzPct val="120000"/>
              <a:buFont typeface="Courier New" panose="02070309020205020404" pitchFamily="49" charset="0"/>
              <a:buChar char="o"/>
              <a:defRPr/>
            </a:pPr>
            <a:r>
              <a:rPr lang="en-US" sz="1100" dirty="0" err="1">
                <a:solidFill>
                  <a:schemeClr val="tx1">
                    <a:lumMod val="75000"/>
                    <a:lumOff val="25000"/>
                  </a:schemeClr>
                </a:solidFill>
                <a:latin typeface="+mn-lt"/>
                <a:ea typeface="+mn-ea"/>
              </a:rPr>
              <a:t>Duis</a:t>
            </a:r>
            <a:r>
              <a:rPr lang="en-US" sz="1100" dirty="0">
                <a:solidFill>
                  <a:schemeClr val="tx1">
                    <a:lumMod val="75000"/>
                    <a:lumOff val="25000"/>
                  </a:schemeClr>
                </a:solidFill>
                <a:latin typeface="+mn-lt"/>
                <a:ea typeface="+mn-ea"/>
              </a:rPr>
              <a:t> et </a:t>
            </a:r>
            <a:r>
              <a:rPr lang="en-US" sz="1100" dirty="0" err="1">
                <a:solidFill>
                  <a:schemeClr val="tx1">
                    <a:lumMod val="75000"/>
                    <a:lumOff val="25000"/>
                  </a:schemeClr>
                </a:solidFill>
                <a:latin typeface="+mn-lt"/>
                <a:ea typeface="+mn-ea"/>
              </a:rPr>
              <a:t>lectus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sapien</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Etiam</a:t>
            </a:r>
            <a:r>
              <a:rPr lang="en-US" sz="1100" dirty="0">
                <a:solidFill>
                  <a:schemeClr val="tx1">
                    <a:lumMod val="75000"/>
                    <a:lumOff val="25000"/>
                  </a:schemeClr>
                </a:solidFill>
                <a:latin typeface="+mn-lt"/>
                <a:ea typeface="+mn-ea"/>
              </a:rPr>
              <a:t> tempor </a:t>
            </a:r>
            <a:r>
              <a:rPr lang="en-US" sz="1100" dirty="0" err="1">
                <a:solidFill>
                  <a:schemeClr val="tx1">
                    <a:lumMod val="75000"/>
                    <a:lumOff val="25000"/>
                  </a:schemeClr>
                </a:solidFill>
                <a:latin typeface="+mn-lt"/>
                <a:ea typeface="+mn-ea"/>
              </a:rPr>
              <a:t>sodales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gravida</a:t>
            </a:r>
            <a:r>
              <a:rPr lang="en-US" sz="1100" dirty="0">
                <a:solidFill>
                  <a:schemeClr val="tx1">
                    <a:lumMod val="75000"/>
                    <a:lumOff val="25000"/>
                  </a:schemeClr>
                </a:solidFill>
                <a:latin typeface="+mn-lt"/>
                <a:ea typeface="+mn-ea"/>
              </a:rPr>
              <a:t>. </a:t>
            </a:r>
            <a:endParaRPr lang="vi-VN" sz="1100">
              <a:solidFill>
                <a:schemeClr val="tx1">
                  <a:lumMod val="75000"/>
                  <a:lumOff val="25000"/>
                </a:schemeClr>
              </a:solidFill>
              <a:latin typeface="+mn-lt"/>
              <a:ea typeface="+mn-ea"/>
            </a:endParaRPr>
          </a:p>
        </p:txBody>
      </p:sp>
      <p:sp>
        <p:nvSpPr>
          <p:cNvPr id="17" name="TextBox 16"/>
          <p:cNvSpPr txBox="1"/>
          <p:nvPr/>
        </p:nvSpPr>
        <p:spPr>
          <a:xfrm>
            <a:off x="5534025" y="1390650"/>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1"/>
                </a:solidFill>
                <a:latin typeface="+mj-lt"/>
                <a:ea typeface="+mn-ea"/>
              </a:rPr>
              <a:t>86</a:t>
            </a:r>
            <a:r>
              <a:rPr lang="vi-VN" sz="2100" dirty="0">
                <a:solidFill>
                  <a:schemeClr val="accent1"/>
                </a:solidFill>
                <a:latin typeface="+mj-lt"/>
                <a:ea typeface="+mn-ea"/>
              </a:rPr>
              <a:t>%</a:t>
            </a:r>
            <a:endParaRPr lang="en-US" sz="2100">
              <a:solidFill>
                <a:schemeClr val="accent1"/>
              </a:solidFill>
              <a:latin typeface="+mj-lt"/>
              <a:ea typeface="+mn-ea"/>
            </a:endParaRPr>
          </a:p>
        </p:txBody>
      </p:sp>
      <p:sp>
        <p:nvSpPr>
          <p:cNvPr id="18" name="TextBox 17"/>
          <p:cNvSpPr txBox="1"/>
          <p:nvPr/>
        </p:nvSpPr>
        <p:spPr>
          <a:xfrm>
            <a:off x="5554266" y="2412206"/>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2"/>
                </a:solidFill>
                <a:latin typeface="+mj-lt"/>
                <a:ea typeface="+mn-ea"/>
              </a:rPr>
              <a:t>86</a:t>
            </a:r>
            <a:r>
              <a:rPr lang="vi-VN" sz="2100" dirty="0">
                <a:solidFill>
                  <a:schemeClr val="accent2"/>
                </a:solidFill>
                <a:latin typeface="+mj-lt"/>
                <a:ea typeface="+mn-ea"/>
              </a:rPr>
              <a:t>%</a:t>
            </a:r>
            <a:endParaRPr lang="en-US" sz="2100">
              <a:solidFill>
                <a:schemeClr val="accent2"/>
              </a:solidFill>
              <a:latin typeface="+mj-lt"/>
              <a:ea typeface="+mn-ea"/>
            </a:endParaRPr>
          </a:p>
        </p:txBody>
      </p:sp>
      <p:sp>
        <p:nvSpPr>
          <p:cNvPr id="19" name="TextBox 18"/>
          <p:cNvSpPr txBox="1"/>
          <p:nvPr/>
        </p:nvSpPr>
        <p:spPr>
          <a:xfrm>
            <a:off x="5554266" y="3214688"/>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3"/>
                </a:solidFill>
                <a:latin typeface="+mj-lt"/>
                <a:ea typeface="+mn-ea"/>
              </a:rPr>
              <a:t>86</a:t>
            </a:r>
            <a:r>
              <a:rPr lang="vi-VN" sz="2100" dirty="0">
                <a:solidFill>
                  <a:schemeClr val="accent3"/>
                </a:solidFill>
                <a:latin typeface="+mj-lt"/>
                <a:ea typeface="+mn-ea"/>
              </a:rPr>
              <a:t>%</a:t>
            </a:r>
            <a:endParaRPr lang="en-US" sz="2100">
              <a:solidFill>
                <a:schemeClr val="accent3"/>
              </a:solidFill>
              <a:latin typeface="+mj-lt"/>
              <a:ea typeface="+mn-ea"/>
            </a:endParaRPr>
          </a:p>
        </p:txBody>
      </p:sp>
      <p:sp>
        <p:nvSpPr>
          <p:cNvPr id="20" name="TextBox 19"/>
          <p:cNvSpPr txBox="1"/>
          <p:nvPr/>
        </p:nvSpPr>
        <p:spPr>
          <a:xfrm>
            <a:off x="5554266" y="4049316"/>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4"/>
                </a:solidFill>
                <a:latin typeface="+mj-lt"/>
                <a:ea typeface="+mn-ea"/>
              </a:rPr>
              <a:t>86</a:t>
            </a:r>
            <a:r>
              <a:rPr lang="vi-VN" sz="2100" dirty="0">
                <a:solidFill>
                  <a:schemeClr val="accent4"/>
                </a:solidFill>
                <a:latin typeface="+mj-lt"/>
                <a:ea typeface="+mn-ea"/>
              </a:rPr>
              <a:t>%</a:t>
            </a:r>
            <a:endParaRPr lang="en-US" sz="2100">
              <a:solidFill>
                <a:schemeClr val="accent4"/>
              </a:solidFill>
              <a:latin typeface="+mj-lt"/>
              <a:ea typeface="+mn-ea"/>
            </a:endParaRPr>
          </a:p>
        </p:txBody>
      </p:sp>
      <p:sp>
        <p:nvSpPr>
          <p:cNvPr id="21" name="Rectangle 20"/>
          <p:cNvSpPr/>
          <p:nvPr/>
        </p:nvSpPr>
        <p:spPr>
          <a:xfrm>
            <a:off x="6487716" y="1495425"/>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sp>
        <p:nvSpPr>
          <p:cNvPr id="22" name="Rectangle 21"/>
          <p:cNvSpPr/>
          <p:nvPr/>
        </p:nvSpPr>
        <p:spPr>
          <a:xfrm>
            <a:off x="6487716" y="2475310"/>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sp>
        <p:nvSpPr>
          <p:cNvPr id="23" name="Rectangle 22"/>
          <p:cNvSpPr/>
          <p:nvPr/>
        </p:nvSpPr>
        <p:spPr>
          <a:xfrm>
            <a:off x="6487716" y="3337323"/>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sp>
        <p:nvSpPr>
          <p:cNvPr id="24" name="Rectangle 23"/>
          <p:cNvSpPr/>
          <p:nvPr/>
        </p:nvSpPr>
        <p:spPr>
          <a:xfrm>
            <a:off x="6487716" y="4118373"/>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grpSp>
        <p:nvGrpSpPr>
          <p:cNvPr id="25" name="Group 24"/>
          <p:cNvGrpSpPr>
            <a:grpSpLocks/>
          </p:cNvGrpSpPr>
          <p:nvPr/>
        </p:nvGrpSpPr>
        <p:grpSpPr bwMode="auto">
          <a:xfrm>
            <a:off x="752475" y="1381125"/>
            <a:ext cx="1025129" cy="491729"/>
            <a:chOff x="2187746" y="2123279"/>
            <a:chExt cx="1927113" cy="1931011"/>
          </a:xfrm>
        </p:grpSpPr>
        <p:sp>
          <p:nvSpPr>
            <p:cNvPr id="2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29" name="Group 28"/>
          <p:cNvGrpSpPr>
            <a:grpSpLocks/>
          </p:cNvGrpSpPr>
          <p:nvPr/>
        </p:nvGrpSpPr>
        <p:grpSpPr bwMode="auto">
          <a:xfrm>
            <a:off x="752475" y="2416969"/>
            <a:ext cx="1017985" cy="491729"/>
            <a:chOff x="2187746" y="2123279"/>
            <a:chExt cx="1927113" cy="1931011"/>
          </a:xfrm>
        </p:grpSpPr>
        <p:sp>
          <p:nvSpPr>
            <p:cNvPr id="30" name="任意多边形 82"/>
            <p:cNvSpPr/>
            <p:nvPr/>
          </p:nvSpPr>
          <p:spPr bwMode="auto">
            <a:xfrm rot="5400000">
              <a:off x="2185798" y="2125227"/>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2014</a:t>
              </a:r>
              <a:endParaRPr lang="zh-CN" altLang="en-US" kern="0" smtClean="0">
                <a:solidFill>
                  <a:srgbClr val="FFFFFF"/>
                </a:solidFill>
              </a:endParaRPr>
            </a:p>
          </p:txBody>
        </p:sp>
      </p:grpSp>
      <p:grpSp>
        <p:nvGrpSpPr>
          <p:cNvPr id="33" name="Group 32"/>
          <p:cNvGrpSpPr>
            <a:grpSpLocks/>
          </p:cNvGrpSpPr>
          <p:nvPr/>
        </p:nvGrpSpPr>
        <p:grpSpPr bwMode="auto">
          <a:xfrm>
            <a:off x="752475" y="3149204"/>
            <a:ext cx="1009650" cy="491728"/>
            <a:chOff x="2187746" y="2123279"/>
            <a:chExt cx="1927113" cy="1931011"/>
          </a:xfrm>
        </p:grpSpPr>
        <p:sp>
          <p:nvSpPr>
            <p:cNvPr id="34"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2015</a:t>
              </a:r>
              <a:endParaRPr lang="zh-CN" altLang="en-US" kern="0" smtClean="0">
                <a:solidFill>
                  <a:srgbClr val="FFFFFF"/>
                </a:solidFill>
              </a:endParaRPr>
            </a:p>
          </p:txBody>
        </p:sp>
      </p:grpSp>
      <p:grpSp>
        <p:nvGrpSpPr>
          <p:cNvPr id="37" name="Group 36"/>
          <p:cNvGrpSpPr>
            <a:grpSpLocks/>
          </p:cNvGrpSpPr>
          <p:nvPr/>
        </p:nvGrpSpPr>
        <p:grpSpPr bwMode="auto">
          <a:xfrm>
            <a:off x="752475" y="4052887"/>
            <a:ext cx="1009650" cy="491729"/>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2016</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nodeType="afterGroup">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anim calcmode="lin" valueType="num">
                                      <p:cBhvr>
                                        <p:cTn id="18" dur="350" fill="hold"/>
                                        <p:tgtEl>
                                          <p:spTgt spid="17"/>
                                        </p:tgtEl>
                                        <p:attrNameLst>
                                          <p:attrName>ppt_x</p:attrName>
                                        </p:attrNameLst>
                                      </p:cBhvr>
                                      <p:tavLst>
                                        <p:tav tm="0">
                                          <p:val>
                                            <p:strVal val="#ppt_x"/>
                                          </p:val>
                                        </p:tav>
                                        <p:tav tm="100000">
                                          <p:val>
                                            <p:strVal val="#ppt_x"/>
                                          </p:val>
                                        </p:tav>
                                      </p:tavLst>
                                    </p:anim>
                                    <p:anim calcmode="lin" valueType="num">
                                      <p:cBhvr>
                                        <p:cTn id="19" dur="350" fill="hold"/>
                                        <p:tgtEl>
                                          <p:spTgt spid="17"/>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350"/>
                            </p:stCondLst>
                            <p:childTnLst>
                              <p:par>
                                <p:cTn id="21" presetID="22" presetClass="entr" presetSubtype="8"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nodeType="afterGroup">
                            <p:stCondLst>
                              <p:cond delay="1850"/>
                            </p:stCondLst>
                            <p:childTnLst>
                              <p:par>
                                <p:cTn id="25" presetID="47"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35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nodeType="afterGroup">
                            <p:stCondLst>
                              <p:cond delay="2850"/>
                            </p:stCondLst>
                            <p:childTnLst>
                              <p:par>
                                <p:cTn id="35" presetID="47"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350"/>
                                        <p:tgtEl>
                                          <p:spTgt spid="18"/>
                                        </p:tgtEl>
                                      </p:cBhvr>
                                    </p:animEffect>
                                    <p:anim calcmode="lin" valueType="num">
                                      <p:cBhvr>
                                        <p:cTn id="38" dur="350" fill="hold"/>
                                        <p:tgtEl>
                                          <p:spTgt spid="18"/>
                                        </p:tgtEl>
                                        <p:attrNameLst>
                                          <p:attrName>ppt_x</p:attrName>
                                        </p:attrNameLst>
                                      </p:cBhvr>
                                      <p:tavLst>
                                        <p:tav tm="0">
                                          <p:val>
                                            <p:strVal val="#ppt_x"/>
                                          </p:val>
                                        </p:tav>
                                        <p:tav tm="100000">
                                          <p:val>
                                            <p:strVal val="#ppt_x"/>
                                          </p:val>
                                        </p:tav>
                                      </p:tavLst>
                                    </p:anim>
                                    <p:anim calcmode="lin" valueType="num">
                                      <p:cBhvr>
                                        <p:cTn id="39" dur="350" fill="hold"/>
                                        <p:tgtEl>
                                          <p:spTgt spid="1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20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nodeType="afterGroup">
                            <p:stCondLst>
                              <p:cond delay="3700"/>
                            </p:stCondLst>
                            <p:childTnLst>
                              <p:par>
                                <p:cTn id="45" presetID="47"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anim calcmode="lin" valueType="num">
                                      <p:cBhvr>
                                        <p:cTn id="48" dur="500" fill="hold"/>
                                        <p:tgtEl>
                                          <p:spTgt spid="33"/>
                                        </p:tgtEl>
                                        <p:attrNameLst>
                                          <p:attrName>ppt_x</p:attrName>
                                        </p:attrNameLst>
                                      </p:cBhvr>
                                      <p:tavLst>
                                        <p:tav tm="0">
                                          <p:val>
                                            <p:strVal val="#ppt_x"/>
                                          </p:val>
                                        </p:tav>
                                        <p:tav tm="100000">
                                          <p:val>
                                            <p:strVal val="#ppt_x"/>
                                          </p:val>
                                        </p:tav>
                                      </p:tavLst>
                                    </p:anim>
                                    <p:anim calcmode="lin" valueType="num">
                                      <p:cBhvr>
                                        <p:cTn id="49" dur="500" fill="hold"/>
                                        <p:tgtEl>
                                          <p:spTgt spid="33"/>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200"/>
                            </p:stCondLst>
                            <p:childTnLst>
                              <p:par>
                                <p:cTn id="51" presetID="47" presetClass="entr" presetSubtype="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anim calcmode="lin" valueType="num">
                                      <p:cBhvr>
                                        <p:cTn id="54" dur="500" fill="hold"/>
                                        <p:tgtEl>
                                          <p:spTgt spid="37"/>
                                        </p:tgtEl>
                                        <p:attrNameLst>
                                          <p:attrName>ppt_x</p:attrName>
                                        </p:attrNameLst>
                                      </p:cBhvr>
                                      <p:tavLst>
                                        <p:tav tm="0">
                                          <p:val>
                                            <p:strVal val="#ppt_x"/>
                                          </p:val>
                                        </p:tav>
                                        <p:tav tm="100000">
                                          <p:val>
                                            <p:strVal val="#ppt_x"/>
                                          </p:val>
                                        </p:tav>
                                      </p:tavLst>
                                    </p:anim>
                                    <p:anim calcmode="lin" valueType="num">
                                      <p:cBhvr>
                                        <p:cTn id="55" dur="500" fill="hold"/>
                                        <p:tgtEl>
                                          <p:spTgt spid="37"/>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7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nodeType="afterGroup">
                            <p:stCondLst>
                              <p:cond delay="5200"/>
                            </p:stCondLst>
                            <p:childTnLst>
                              <p:par>
                                <p:cTn id="61" presetID="47"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350"/>
                                        <p:tgtEl>
                                          <p:spTgt spid="19"/>
                                        </p:tgtEl>
                                      </p:cBhvr>
                                    </p:animEffect>
                                    <p:anim calcmode="lin" valueType="num">
                                      <p:cBhvr>
                                        <p:cTn id="64" dur="350" fill="hold"/>
                                        <p:tgtEl>
                                          <p:spTgt spid="19"/>
                                        </p:tgtEl>
                                        <p:attrNameLst>
                                          <p:attrName>ppt_x</p:attrName>
                                        </p:attrNameLst>
                                      </p:cBhvr>
                                      <p:tavLst>
                                        <p:tav tm="0">
                                          <p:val>
                                            <p:strVal val="#ppt_x"/>
                                          </p:val>
                                        </p:tav>
                                        <p:tav tm="100000">
                                          <p:val>
                                            <p:strVal val="#ppt_x"/>
                                          </p:val>
                                        </p:tav>
                                      </p:tavLst>
                                    </p:anim>
                                    <p:anim calcmode="lin" valueType="num">
                                      <p:cBhvr>
                                        <p:cTn id="65" dur="350" fill="hold"/>
                                        <p:tgtEl>
                                          <p:spTgt spid="19"/>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5550"/>
                            </p:stCondLst>
                            <p:childTnLst>
                              <p:par>
                                <p:cTn id="67" presetID="22" presetClass="entr" presetSubtype="8"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left)">
                                      <p:cBhvr>
                                        <p:cTn id="69" dur="500"/>
                                        <p:tgtEl>
                                          <p:spTgt spid="23"/>
                                        </p:tgtEl>
                                      </p:cBhvr>
                                    </p:animEffect>
                                  </p:childTnLst>
                                </p:cTn>
                              </p:par>
                            </p:childTnLst>
                          </p:cTn>
                        </p:par>
                        <p:par>
                          <p:cTn id="70" fill="hold" nodeType="afterGroup">
                            <p:stCondLst>
                              <p:cond delay="6050"/>
                            </p:stCondLst>
                            <p:childTnLst>
                              <p:par>
                                <p:cTn id="71" presetID="22" presetClass="entr" presetSubtype="8"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left)">
                                      <p:cBhvr>
                                        <p:cTn id="73" dur="500"/>
                                        <p:tgtEl>
                                          <p:spTgt spid="16"/>
                                        </p:tgtEl>
                                      </p:cBhvr>
                                    </p:animEffect>
                                  </p:childTnLst>
                                </p:cTn>
                              </p:par>
                            </p:childTnLst>
                          </p:cTn>
                        </p:par>
                        <p:par>
                          <p:cTn id="74" fill="hold" nodeType="afterGroup">
                            <p:stCondLst>
                              <p:cond delay="6550"/>
                            </p:stCondLst>
                            <p:childTnLst>
                              <p:par>
                                <p:cTn id="75" presetID="47"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350"/>
                                        <p:tgtEl>
                                          <p:spTgt spid="20"/>
                                        </p:tgtEl>
                                      </p:cBhvr>
                                    </p:animEffect>
                                    <p:anim calcmode="lin" valueType="num">
                                      <p:cBhvr>
                                        <p:cTn id="78" dur="350" fill="hold"/>
                                        <p:tgtEl>
                                          <p:spTgt spid="20"/>
                                        </p:tgtEl>
                                        <p:attrNameLst>
                                          <p:attrName>ppt_x</p:attrName>
                                        </p:attrNameLst>
                                      </p:cBhvr>
                                      <p:tavLst>
                                        <p:tav tm="0">
                                          <p:val>
                                            <p:strVal val="#ppt_x"/>
                                          </p:val>
                                        </p:tav>
                                        <p:tav tm="100000">
                                          <p:val>
                                            <p:strVal val="#ppt_x"/>
                                          </p:val>
                                        </p:tav>
                                      </p:tavLst>
                                    </p:anim>
                                    <p:anim calcmode="lin" valueType="num">
                                      <p:cBhvr>
                                        <p:cTn id="79" dur="350" fill="hold"/>
                                        <p:tgtEl>
                                          <p:spTgt spid="20"/>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6900"/>
                            </p:stCondLst>
                            <p:childTnLst>
                              <p:par>
                                <p:cTn id="81" presetID="22" presetClass="entr" presetSubtype="8"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left)">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253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5"/>
          <p:cNvGrpSpPr>
            <a:grpSpLocks/>
          </p:cNvGrpSpPr>
          <p:nvPr/>
        </p:nvGrpSpPr>
        <p:grpSpPr bwMode="auto">
          <a:xfrm>
            <a:off x="4410075" y="1363266"/>
            <a:ext cx="3820716" cy="860910"/>
            <a:chOff x="5880306" y="1817018"/>
            <a:chExt cx="5093766" cy="1148703"/>
          </a:xfrm>
        </p:grpSpPr>
        <p:sp>
          <p:nvSpPr>
            <p:cNvPr id="10" name="TextBox 6"/>
            <p:cNvSpPr txBox="1"/>
            <p:nvPr/>
          </p:nvSpPr>
          <p:spPr bwMode="auto">
            <a:xfrm>
              <a:off x="5883480" y="1817018"/>
              <a:ext cx="1906393" cy="369597"/>
            </a:xfrm>
            <a:prstGeom prst="rect">
              <a:avLst/>
            </a:prstGeom>
            <a:noFill/>
          </p:spPr>
          <p:txBody>
            <a:bodyPr>
              <a:spAutoFit/>
            </a:bodyPr>
            <a:lstStyle/>
            <a:p>
              <a:pPr eaLnBrk="1" fontAlgn="auto" hangingPunct="1">
                <a:spcBef>
                  <a:spcPts val="0"/>
                </a:spcBef>
                <a:spcAft>
                  <a:spcPts val="0"/>
                </a:spcAft>
                <a:defRPr/>
              </a:pPr>
              <a:r>
                <a:rPr lang="vi-VN" sz="1200" dirty="0">
                  <a:solidFill>
                    <a:schemeClr val="accent2">
                      <a:lumMod val="75000"/>
                    </a:schemeClr>
                  </a:solidFill>
                  <a:latin typeface="+mj-lt"/>
                  <a:ea typeface="+mn-ea"/>
                </a:rPr>
                <a:t>Advanced Tech</a:t>
              </a:r>
              <a:endParaRPr lang="en-US" sz="1200">
                <a:solidFill>
                  <a:schemeClr val="accent2">
                    <a:lumMod val="75000"/>
                  </a:schemeClr>
                </a:solidFill>
                <a:latin typeface="+mj-lt"/>
                <a:ea typeface="+mn-ea"/>
              </a:endParaRPr>
            </a:p>
          </p:txBody>
        </p:sp>
        <p:cxnSp>
          <p:nvCxnSpPr>
            <p:cNvPr id="11" name="Straight Connector 7"/>
            <p:cNvCxnSpPr/>
            <p:nvPr/>
          </p:nvCxnSpPr>
          <p:spPr>
            <a:xfrm>
              <a:off x="5883481" y="2160164"/>
              <a:ext cx="190639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Rectangle 8"/>
            <p:cNvSpPr/>
            <p:nvPr/>
          </p:nvSpPr>
          <p:spPr>
            <a:xfrm>
              <a:off x="5880306" y="2164929"/>
              <a:ext cx="5093766" cy="800792"/>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13" name="Group 9"/>
          <p:cNvGrpSpPr>
            <a:grpSpLocks/>
          </p:cNvGrpSpPr>
          <p:nvPr/>
        </p:nvGrpSpPr>
        <p:grpSpPr bwMode="auto">
          <a:xfrm>
            <a:off x="4412456" y="2311003"/>
            <a:ext cx="3820716" cy="843052"/>
            <a:chOff x="5883829" y="3081995"/>
            <a:chExt cx="5093766" cy="1124210"/>
          </a:xfrm>
        </p:grpSpPr>
        <p:sp>
          <p:nvSpPr>
            <p:cNvPr id="14" name="TextBox 10"/>
            <p:cNvSpPr txBox="1"/>
            <p:nvPr/>
          </p:nvSpPr>
          <p:spPr bwMode="auto">
            <a:xfrm>
              <a:off x="5883829" y="3081995"/>
              <a:ext cx="1911153" cy="369378"/>
            </a:xfrm>
            <a:prstGeom prst="rect">
              <a:avLst/>
            </a:prstGeom>
            <a:noFill/>
          </p:spPr>
          <p:txBody>
            <a:bodyPr>
              <a:spAutoFit/>
            </a:bodyPr>
            <a:lstStyle/>
            <a:p>
              <a:pPr eaLnBrk="1" fontAlgn="auto" hangingPunct="1">
                <a:spcBef>
                  <a:spcPts val="0"/>
                </a:spcBef>
                <a:spcAft>
                  <a:spcPts val="0"/>
                </a:spcAft>
                <a:defRPr/>
              </a:pPr>
              <a:r>
                <a:rPr lang="vi-VN" sz="1200" dirty="0">
                  <a:solidFill>
                    <a:schemeClr val="accent1">
                      <a:lumMod val="75000"/>
                    </a:schemeClr>
                  </a:solidFill>
                  <a:latin typeface="+mj-lt"/>
                  <a:ea typeface="+mn-ea"/>
                </a:rPr>
                <a:t>Our Solutions</a:t>
              </a:r>
              <a:endParaRPr lang="en-US" sz="1200">
                <a:solidFill>
                  <a:schemeClr val="accent1">
                    <a:lumMod val="75000"/>
                  </a:schemeClr>
                </a:solidFill>
                <a:latin typeface="+mj-lt"/>
                <a:ea typeface="+mn-ea"/>
              </a:endParaRPr>
            </a:p>
          </p:txBody>
        </p:sp>
        <p:cxnSp>
          <p:nvCxnSpPr>
            <p:cNvPr id="15" name="Straight Connector 11"/>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Rectangle 12"/>
            <p:cNvSpPr/>
            <p:nvPr/>
          </p:nvSpPr>
          <p:spPr>
            <a:xfrm>
              <a:off x="5883829" y="3405886"/>
              <a:ext cx="5093766" cy="800319"/>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17" name="Group 13"/>
          <p:cNvGrpSpPr>
            <a:grpSpLocks/>
          </p:cNvGrpSpPr>
          <p:nvPr/>
        </p:nvGrpSpPr>
        <p:grpSpPr bwMode="auto">
          <a:xfrm>
            <a:off x="4412456" y="3184922"/>
            <a:ext cx="3820716" cy="690443"/>
            <a:chOff x="5883829" y="4247197"/>
            <a:chExt cx="5093766" cy="920465"/>
          </a:xfrm>
        </p:grpSpPr>
        <p:sp>
          <p:nvSpPr>
            <p:cNvPr id="18" name="TextBox 14"/>
            <p:cNvSpPr txBox="1"/>
            <p:nvPr/>
          </p:nvSpPr>
          <p:spPr bwMode="auto">
            <a:xfrm>
              <a:off x="5883829" y="4247197"/>
              <a:ext cx="2204811" cy="369282"/>
            </a:xfrm>
            <a:prstGeom prst="rect">
              <a:avLst/>
            </a:prstGeom>
            <a:noFill/>
          </p:spPr>
          <p:txBody>
            <a:bodyPr>
              <a:spAutoFit/>
            </a:bodyPr>
            <a:lstStyle/>
            <a:p>
              <a:pPr eaLnBrk="1" fontAlgn="auto" hangingPunct="1">
                <a:spcBef>
                  <a:spcPts val="0"/>
                </a:spcBef>
                <a:spcAft>
                  <a:spcPts val="0"/>
                </a:spcAft>
                <a:defRPr/>
              </a:pPr>
              <a:r>
                <a:rPr lang="vi-VN" sz="1200" dirty="0">
                  <a:solidFill>
                    <a:schemeClr val="accent3">
                      <a:lumMod val="75000"/>
                    </a:schemeClr>
                  </a:solidFill>
                  <a:latin typeface="+mj-lt"/>
                  <a:ea typeface="+mn-ea"/>
                </a:rPr>
                <a:t>24/7 Availabilty</a:t>
              </a:r>
              <a:endParaRPr lang="en-US" sz="1200">
                <a:solidFill>
                  <a:schemeClr val="accent3">
                    <a:lumMod val="75000"/>
                  </a:schemeClr>
                </a:solidFill>
                <a:latin typeface="+mj-lt"/>
                <a:ea typeface="+mn-ea"/>
              </a:endParaRPr>
            </a:p>
          </p:txBody>
        </p:sp>
        <p:cxnSp>
          <p:nvCxnSpPr>
            <p:cNvPr id="19" name="Straight Connector 15"/>
            <p:cNvCxnSpPr/>
            <p:nvPr/>
          </p:nvCxnSpPr>
          <p:spPr>
            <a:xfrm>
              <a:off x="5934624" y="4585288"/>
              <a:ext cx="164289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Rectangle 16"/>
            <p:cNvSpPr/>
            <p:nvPr/>
          </p:nvSpPr>
          <p:spPr>
            <a:xfrm>
              <a:off x="5883829" y="4593224"/>
              <a:ext cx="5093766" cy="574438"/>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a:t>
              </a:r>
              <a:endParaRPr lang="en-US" sz="1100">
                <a:latin typeface="+mn-lt"/>
                <a:ea typeface="+mn-ea"/>
              </a:endParaRPr>
            </a:p>
          </p:txBody>
        </p:sp>
      </p:grpSp>
      <p:grpSp>
        <p:nvGrpSpPr>
          <p:cNvPr id="21" name="Group 17"/>
          <p:cNvGrpSpPr>
            <a:grpSpLocks/>
          </p:cNvGrpSpPr>
          <p:nvPr/>
        </p:nvGrpSpPr>
        <p:grpSpPr bwMode="auto">
          <a:xfrm>
            <a:off x="4410075" y="3858813"/>
            <a:ext cx="3820716" cy="684489"/>
            <a:chOff x="5880306" y="5144914"/>
            <a:chExt cx="5093766" cy="912356"/>
          </a:xfrm>
        </p:grpSpPr>
        <p:sp>
          <p:nvSpPr>
            <p:cNvPr id="22" name="TextBox 18"/>
            <p:cNvSpPr txBox="1"/>
            <p:nvPr/>
          </p:nvSpPr>
          <p:spPr bwMode="auto">
            <a:xfrm>
              <a:off x="5883480" y="5144914"/>
              <a:ext cx="1507969" cy="369212"/>
            </a:xfrm>
            <a:prstGeom prst="rect">
              <a:avLst/>
            </a:prstGeom>
            <a:noFill/>
          </p:spPr>
          <p:txBody>
            <a:bodyPr>
              <a:spAutoFit/>
            </a:bodyPr>
            <a:lstStyle/>
            <a:p>
              <a:pPr eaLnBrk="1" fontAlgn="auto" hangingPunct="1">
                <a:spcBef>
                  <a:spcPts val="0"/>
                </a:spcBef>
                <a:spcAft>
                  <a:spcPts val="0"/>
                </a:spcAft>
                <a:defRPr/>
              </a:pPr>
              <a:r>
                <a:rPr lang="vi-VN" sz="1200" dirty="0">
                  <a:solidFill>
                    <a:schemeClr val="accent4">
                      <a:lumMod val="75000"/>
                    </a:schemeClr>
                  </a:solidFill>
                  <a:latin typeface="+mj-lt"/>
                  <a:ea typeface="+mn-ea"/>
                </a:rPr>
                <a:t>Invest</a:t>
              </a:r>
              <a:endParaRPr lang="en-US" sz="1200">
                <a:solidFill>
                  <a:schemeClr val="accent4">
                    <a:lumMod val="75000"/>
                  </a:schemeClr>
                </a:solidFill>
                <a:latin typeface="+mj-lt"/>
                <a:ea typeface="+mn-ea"/>
              </a:endParaRPr>
            </a:p>
          </p:txBody>
        </p:sp>
        <p:cxnSp>
          <p:nvCxnSpPr>
            <p:cNvPr id="23" name="Straight Connector 19"/>
            <p:cNvCxnSpPr/>
            <p:nvPr/>
          </p:nvCxnSpPr>
          <p:spPr>
            <a:xfrm>
              <a:off x="5932689" y="5446441"/>
              <a:ext cx="81747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Rectangle 20"/>
            <p:cNvSpPr/>
            <p:nvPr/>
          </p:nvSpPr>
          <p:spPr>
            <a:xfrm>
              <a:off x="5880306" y="5482941"/>
              <a:ext cx="5093766" cy="574329"/>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a:t>
              </a:r>
              <a:endParaRPr lang="en-US" sz="1100">
                <a:latin typeface="+mn-lt"/>
                <a:ea typeface="+mn-ea"/>
              </a:endParaRPr>
            </a:p>
          </p:txBody>
        </p:sp>
      </p:grpSp>
      <p:grpSp>
        <p:nvGrpSpPr>
          <p:cNvPr id="25" name="Group 22"/>
          <p:cNvGrpSpPr>
            <a:grpSpLocks/>
          </p:cNvGrpSpPr>
          <p:nvPr/>
        </p:nvGrpSpPr>
        <p:grpSpPr bwMode="auto">
          <a:xfrm rot="-2629268">
            <a:off x="2135981" y="1479948"/>
            <a:ext cx="1066800" cy="1069181"/>
            <a:chOff x="2187746" y="2123279"/>
            <a:chExt cx="1927113" cy="1931011"/>
          </a:xfrm>
        </p:grpSpPr>
        <p:sp>
          <p:nvSpPr>
            <p:cNvPr id="26" name="任意多边形 82"/>
            <p:cNvSpPr/>
            <p:nvPr/>
          </p:nvSpPr>
          <p:spPr bwMode="auto">
            <a:xfrm rot="5400000">
              <a:off x="2185796"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9" name="Group 26"/>
          <p:cNvGrpSpPr>
            <a:grpSpLocks/>
          </p:cNvGrpSpPr>
          <p:nvPr/>
        </p:nvGrpSpPr>
        <p:grpSpPr bwMode="auto">
          <a:xfrm rot="-2629268">
            <a:off x="2122885" y="3281362"/>
            <a:ext cx="1065609" cy="1067991"/>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3" name="Group 30"/>
          <p:cNvGrpSpPr>
            <a:grpSpLocks/>
          </p:cNvGrpSpPr>
          <p:nvPr/>
        </p:nvGrpSpPr>
        <p:grpSpPr bwMode="auto">
          <a:xfrm rot="-2629268">
            <a:off x="1239441" y="2393156"/>
            <a:ext cx="1066800" cy="1067991"/>
            <a:chOff x="2187746" y="2123279"/>
            <a:chExt cx="1927113" cy="1931011"/>
          </a:xfrm>
        </p:grpSpPr>
        <p:sp>
          <p:nvSpPr>
            <p:cNvPr id="3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7" name="Group 34"/>
          <p:cNvGrpSpPr>
            <a:grpSpLocks/>
          </p:cNvGrpSpPr>
          <p:nvPr/>
        </p:nvGrpSpPr>
        <p:grpSpPr bwMode="auto">
          <a:xfrm rot="-2629268">
            <a:off x="3032522" y="2369344"/>
            <a:ext cx="1066800" cy="1067991"/>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41" name="Picture 3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27560" y="2611041"/>
            <a:ext cx="656034"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39"/>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88506" y="2600325"/>
            <a:ext cx="591741"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96729" y="1732360"/>
            <a:ext cx="591740"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11"/>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65773" y="3564732"/>
            <a:ext cx="507206" cy="50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1000" fill="hold"/>
                                        <p:tgtEl>
                                          <p:spTgt spid="41"/>
                                        </p:tgtEl>
                                        <p:attrNameLst>
                                          <p:attrName>ppt_w</p:attrName>
                                        </p:attrNameLst>
                                      </p:cBhvr>
                                      <p:tavLst>
                                        <p:tav tm="0">
                                          <p:val>
                                            <p:fltVal val="0"/>
                                          </p:val>
                                        </p:tav>
                                        <p:tav tm="100000">
                                          <p:val>
                                            <p:strVal val="#ppt_w"/>
                                          </p:val>
                                        </p:tav>
                                      </p:tavLst>
                                    </p:anim>
                                    <p:anim calcmode="lin" valueType="num">
                                      <p:cBhvr>
                                        <p:cTn id="20" dur="1000" fill="hold"/>
                                        <p:tgtEl>
                                          <p:spTgt spid="41"/>
                                        </p:tgtEl>
                                        <p:attrNameLst>
                                          <p:attrName>ppt_h</p:attrName>
                                        </p:attrNameLst>
                                      </p:cBhvr>
                                      <p:tavLst>
                                        <p:tav tm="0">
                                          <p:val>
                                            <p:fltVal val="0"/>
                                          </p:val>
                                        </p:tav>
                                        <p:tav tm="100000">
                                          <p:val>
                                            <p:strVal val="#ppt_h"/>
                                          </p:val>
                                        </p:tav>
                                      </p:tavLst>
                                    </p:anim>
                                    <p:anim calcmode="lin" valueType="num">
                                      <p:cBhvr>
                                        <p:cTn id="21" dur="1000" fill="hold"/>
                                        <p:tgtEl>
                                          <p:spTgt spid="41"/>
                                        </p:tgtEl>
                                        <p:attrNameLst>
                                          <p:attrName>style.rotation</p:attrName>
                                        </p:attrNameLst>
                                      </p:cBhvr>
                                      <p:tavLst>
                                        <p:tav tm="0">
                                          <p:val>
                                            <p:fltVal val="90"/>
                                          </p:val>
                                        </p:tav>
                                        <p:tav tm="100000">
                                          <p:val>
                                            <p:fltVal val="0"/>
                                          </p:val>
                                        </p:tav>
                                      </p:tavLst>
                                    </p:anim>
                                    <p:animEffect transition="in" filter="fade">
                                      <p:cBhvr>
                                        <p:cTn id="22" dur="1000"/>
                                        <p:tgtEl>
                                          <p:spTgt spid="41"/>
                                        </p:tgtEl>
                                      </p:cBhvr>
                                    </p:animEffect>
                                  </p:childTnLst>
                                </p:cTn>
                              </p:par>
                              <p:par>
                                <p:cTn id="23" presetID="3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fltVal val="0"/>
                                          </p:val>
                                        </p:tav>
                                        <p:tav tm="100000">
                                          <p:val>
                                            <p:strVal val="#ppt_w"/>
                                          </p:val>
                                        </p:tav>
                                      </p:tavLst>
                                    </p:anim>
                                    <p:anim calcmode="lin" valueType="num">
                                      <p:cBhvr>
                                        <p:cTn id="26" dur="1000" fill="hold"/>
                                        <p:tgtEl>
                                          <p:spTgt spid="33"/>
                                        </p:tgtEl>
                                        <p:attrNameLst>
                                          <p:attrName>ppt_h</p:attrName>
                                        </p:attrNameLst>
                                      </p:cBhvr>
                                      <p:tavLst>
                                        <p:tav tm="0">
                                          <p:val>
                                            <p:fltVal val="0"/>
                                          </p:val>
                                        </p:tav>
                                        <p:tav tm="100000">
                                          <p:val>
                                            <p:strVal val="#ppt_h"/>
                                          </p:val>
                                        </p:tav>
                                      </p:tavLst>
                                    </p:anim>
                                    <p:anim calcmode="lin" valueType="num">
                                      <p:cBhvr>
                                        <p:cTn id="27" dur="1000" fill="hold"/>
                                        <p:tgtEl>
                                          <p:spTgt spid="33"/>
                                        </p:tgtEl>
                                        <p:attrNameLst>
                                          <p:attrName>style.rotation</p:attrName>
                                        </p:attrNameLst>
                                      </p:cBhvr>
                                      <p:tavLst>
                                        <p:tav tm="0">
                                          <p:val>
                                            <p:fltVal val="90"/>
                                          </p:val>
                                        </p:tav>
                                        <p:tav tm="100000">
                                          <p:val>
                                            <p:fltVal val="0"/>
                                          </p:val>
                                        </p:tav>
                                      </p:tavLst>
                                    </p:anim>
                                    <p:animEffect transition="in" filter="fade">
                                      <p:cBhvr>
                                        <p:cTn id="28" dur="1000"/>
                                        <p:tgtEl>
                                          <p:spTgt spid="33"/>
                                        </p:tgtEl>
                                      </p:cBhvr>
                                    </p:animEffect>
                                  </p:childTnLst>
                                </p:cTn>
                              </p:par>
                              <p:par>
                                <p:cTn id="29" presetID="3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fltVal val="0"/>
                                          </p:val>
                                        </p:tav>
                                        <p:tav tm="100000">
                                          <p:val>
                                            <p:strVal val="#ppt_w"/>
                                          </p:val>
                                        </p:tav>
                                      </p:tavLst>
                                    </p:anim>
                                    <p:anim calcmode="lin" valueType="num">
                                      <p:cBhvr>
                                        <p:cTn id="32" dur="1000" fill="hold"/>
                                        <p:tgtEl>
                                          <p:spTgt spid="29"/>
                                        </p:tgtEl>
                                        <p:attrNameLst>
                                          <p:attrName>ppt_h</p:attrName>
                                        </p:attrNameLst>
                                      </p:cBhvr>
                                      <p:tavLst>
                                        <p:tav tm="0">
                                          <p:val>
                                            <p:fltVal val="0"/>
                                          </p:val>
                                        </p:tav>
                                        <p:tav tm="100000">
                                          <p:val>
                                            <p:strVal val="#ppt_h"/>
                                          </p:val>
                                        </p:tav>
                                      </p:tavLst>
                                    </p:anim>
                                    <p:anim calcmode="lin" valueType="num">
                                      <p:cBhvr>
                                        <p:cTn id="33" dur="1000" fill="hold"/>
                                        <p:tgtEl>
                                          <p:spTgt spid="29"/>
                                        </p:tgtEl>
                                        <p:attrNameLst>
                                          <p:attrName>style.rotation</p:attrName>
                                        </p:attrNameLst>
                                      </p:cBhvr>
                                      <p:tavLst>
                                        <p:tav tm="0">
                                          <p:val>
                                            <p:fltVal val="90"/>
                                          </p:val>
                                        </p:tav>
                                        <p:tav tm="100000">
                                          <p:val>
                                            <p:fltVal val="0"/>
                                          </p:val>
                                        </p:tav>
                                      </p:tavLst>
                                    </p:anim>
                                    <p:animEffect transition="in" filter="fade">
                                      <p:cBhvr>
                                        <p:cTn id="34" dur="1000"/>
                                        <p:tgtEl>
                                          <p:spTgt spid="29"/>
                                        </p:tgtEl>
                                      </p:cBhvr>
                                    </p:animEffect>
                                  </p:childTnLst>
                                </p:cTn>
                              </p:par>
                              <p:par>
                                <p:cTn id="35" presetID="3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1000" fill="hold"/>
                                        <p:tgtEl>
                                          <p:spTgt spid="44"/>
                                        </p:tgtEl>
                                        <p:attrNameLst>
                                          <p:attrName>ppt_w</p:attrName>
                                        </p:attrNameLst>
                                      </p:cBhvr>
                                      <p:tavLst>
                                        <p:tav tm="0">
                                          <p:val>
                                            <p:fltVal val="0"/>
                                          </p:val>
                                        </p:tav>
                                        <p:tav tm="100000">
                                          <p:val>
                                            <p:strVal val="#ppt_w"/>
                                          </p:val>
                                        </p:tav>
                                      </p:tavLst>
                                    </p:anim>
                                    <p:anim calcmode="lin" valueType="num">
                                      <p:cBhvr>
                                        <p:cTn id="38" dur="1000" fill="hold"/>
                                        <p:tgtEl>
                                          <p:spTgt spid="44"/>
                                        </p:tgtEl>
                                        <p:attrNameLst>
                                          <p:attrName>ppt_h</p:attrName>
                                        </p:attrNameLst>
                                      </p:cBhvr>
                                      <p:tavLst>
                                        <p:tav tm="0">
                                          <p:val>
                                            <p:fltVal val="0"/>
                                          </p:val>
                                        </p:tav>
                                        <p:tav tm="100000">
                                          <p:val>
                                            <p:strVal val="#ppt_h"/>
                                          </p:val>
                                        </p:tav>
                                      </p:tavLst>
                                    </p:anim>
                                    <p:anim calcmode="lin" valueType="num">
                                      <p:cBhvr>
                                        <p:cTn id="39" dur="1000" fill="hold"/>
                                        <p:tgtEl>
                                          <p:spTgt spid="44"/>
                                        </p:tgtEl>
                                        <p:attrNameLst>
                                          <p:attrName>style.rotation</p:attrName>
                                        </p:attrNameLst>
                                      </p:cBhvr>
                                      <p:tavLst>
                                        <p:tav tm="0">
                                          <p:val>
                                            <p:fltVal val="90"/>
                                          </p:val>
                                        </p:tav>
                                        <p:tav tm="100000">
                                          <p:val>
                                            <p:fltVal val="0"/>
                                          </p:val>
                                        </p:tav>
                                      </p:tavLst>
                                    </p:anim>
                                    <p:animEffect transition="in" filter="fade">
                                      <p:cBhvr>
                                        <p:cTn id="40" dur="1000"/>
                                        <p:tgtEl>
                                          <p:spTgt spid="44"/>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par>
                                <p:cTn id="47" presetID="31" presetClass="entr" presetSubtype="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1000" fill="hold"/>
                                        <p:tgtEl>
                                          <p:spTgt spid="42"/>
                                        </p:tgtEl>
                                        <p:attrNameLst>
                                          <p:attrName>ppt_w</p:attrName>
                                        </p:attrNameLst>
                                      </p:cBhvr>
                                      <p:tavLst>
                                        <p:tav tm="0">
                                          <p:val>
                                            <p:fltVal val="0"/>
                                          </p:val>
                                        </p:tav>
                                        <p:tav tm="100000">
                                          <p:val>
                                            <p:strVal val="#ppt_w"/>
                                          </p:val>
                                        </p:tav>
                                      </p:tavLst>
                                    </p:anim>
                                    <p:anim calcmode="lin" valueType="num">
                                      <p:cBhvr>
                                        <p:cTn id="50" dur="1000" fill="hold"/>
                                        <p:tgtEl>
                                          <p:spTgt spid="42"/>
                                        </p:tgtEl>
                                        <p:attrNameLst>
                                          <p:attrName>ppt_h</p:attrName>
                                        </p:attrNameLst>
                                      </p:cBhvr>
                                      <p:tavLst>
                                        <p:tav tm="0">
                                          <p:val>
                                            <p:fltVal val="0"/>
                                          </p:val>
                                        </p:tav>
                                        <p:tav tm="100000">
                                          <p:val>
                                            <p:strVal val="#ppt_h"/>
                                          </p:val>
                                        </p:tav>
                                      </p:tavLst>
                                    </p:anim>
                                    <p:anim calcmode="lin" valueType="num">
                                      <p:cBhvr>
                                        <p:cTn id="51" dur="1000" fill="hold"/>
                                        <p:tgtEl>
                                          <p:spTgt spid="42"/>
                                        </p:tgtEl>
                                        <p:attrNameLst>
                                          <p:attrName>style.rotation</p:attrName>
                                        </p:attrNameLst>
                                      </p:cBhvr>
                                      <p:tavLst>
                                        <p:tav tm="0">
                                          <p:val>
                                            <p:fltVal val="90"/>
                                          </p:val>
                                        </p:tav>
                                        <p:tav tm="100000">
                                          <p:val>
                                            <p:fltVal val="0"/>
                                          </p:val>
                                        </p:tav>
                                      </p:tavLst>
                                    </p:anim>
                                    <p:animEffect transition="in" filter="fade">
                                      <p:cBhvr>
                                        <p:cTn id="52" dur="1000"/>
                                        <p:tgtEl>
                                          <p:spTgt spid="42"/>
                                        </p:tgtEl>
                                      </p:cBhvr>
                                    </p:animEffect>
                                  </p:childTnLst>
                                </p:cTn>
                              </p:par>
                            </p:childTnLst>
                          </p:cTn>
                        </p:par>
                        <p:par>
                          <p:cTn id="53" fill="hold" nodeType="afterGroup">
                            <p:stCondLst>
                              <p:cond delay="1000"/>
                            </p:stCondLst>
                            <p:childTnLst>
                              <p:par>
                                <p:cTn id="54" presetID="22" presetClass="entr" presetSubtype="8"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nodeType="afterGroup">
                            <p:stCondLst>
                              <p:cond delay="1500"/>
                            </p:stCondLst>
                            <p:childTnLst>
                              <p:par>
                                <p:cTn id="58" presetID="22" presetClass="entr" presetSubtype="8"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nodeType="afterGroup">
                            <p:stCondLst>
                              <p:cond delay="2000"/>
                            </p:stCondLst>
                            <p:childTnLst>
                              <p:par>
                                <p:cTn id="62" presetID="22" presetClass="entr" presetSubtype="8"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nodeType="afterGroup">
                            <p:stCondLst>
                              <p:cond delay="2500"/>
                            </p:stCondLst>
                            <p:childTnLst>
                              <p:par>
                                <p:cTn id="66" presetID="22" presetClass="entr" presetSubtype="8"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355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6"/>
          <p:cNvGrpSpPr>
            <a:grpSpLocks/>
          </p:cNvGrpSpPr>
          <p:nvPr/>
        </p:nvGrpSpPr>
        <p:grpSpPr bwMode="auto">
          <a:xfrm>
            <a:off x="758429" y="1491854"/>
            <a:ext cx="1645444" cy="2159794"/>
            <a:chOff x="888555" y="1518341"/>
            <a:chExt cx="1645276" cy="2159949"/>
          </a:xfrm>
        </p:grpSpPr>
        <p:sp>
          <p:nvSpPr>
            <p:cNvPr id="10" name="Rounded Rectangle 7"/>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2" name="Title 13"/>
            <p:cNvSpPr txBox="1">
              <a:spLocks/>
            </p:cNvSpPr>
            <p:nvPr/>
          </p:nvSpPr>
          <p:spPr>
            <a:xfrm>
              <a:off x="1000462" y="1600932"/>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dirty="0">
                  <a:solidFill>
                    <a:schemeClr val="tx1">
                      <a:lumMod val="50000"/>
                      <a:lumOff val="50000"/>
                    </a:schemeClr>
                  </a:solidFill>
                  <a:latin typeface="+mn-lt"/>
                </a:rPr>
                <a:t>Starter</a:t>
              </a:r>
            </a:p>
          </p:txBody>
        </p:sp>
        <p:cxnSp>
          <p:nvCxnSpPr>
            <p:cNvPr id="13" name="Straight Connector 11"/>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2"/>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3"/>
          <p:cNvGrpSpPr>
            <a:grpSpLocks/>
          </p:cNvGrpSpPr>
          <p:nvPr/>
        </p:nvGrpSpPr>
        <p:grpSpPr bwMode="auto">
          <a:xfrm>
            <a:off x="2702719" y="1491854"/>
            <a:ext cx="1645444" cy="2159794"/>
            <a:chOff x="888555" y="1518341"/>
            <a:chExt cx="1645276" cy="2159949"/>
          </a:xfrm>
        </p:grpSpPr>
        <p:sp>
          <p:nvSpPr>
            <p:cNvPr id="16" name="Rounded Rectangle 14"/>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8" name="Title 13"/>
            <p:cNvSpPr txBox="1">
              <a:spLocks/>
            </p:cNvSpPr>
            <p:nvPr/>
          </p:nvSpPr>
          <p:spPr>
            <a:xfrm>
              <a:off x="1000462" y="1600932"/>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dirty="0">
                  <a:solidFill>
                    <a:schemeClr val="tx1">
                      <a:lumMod val="50000"/>
                      <a:lumOff val="50000"/>
                    </a:schemeClr>
                  </a:solidFill>
                  <a:latin typeface="+mn-lt"/>
                </a:rPr>
                <a:t>Professional</a:t>
              </a:r>
            </a:p>
          </p:txBody>
        </p:sp>
        <p:cxnSp>
          <p:nvCxnSpPr>
            <p:cNvPr id="19" name="Straight Connector 18"/>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a:grpSpLocks/>
          </p:cNvGrpSpPr>
          <p:nvPr/>
        </p:nvGrpSpPr>
        <p:grpSpPr bwMode="auto">
          <a:xfrm>
            <a:off x="4647010" y="1491854"/>
            <a:ext cx="1645444" cy="2159794"/>
            <a:chOff x="888555" y="1518341"/>
            <a:chExt cx="1645276" cy="2159949"/>
          </a:xfrm>
        </p:grpSpPr>
        <p:sp>
          <p:nvSpPr>
            <p:cNvPr id="22" name="Rounded Rectangle 21"/>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24" name="Title 13"/>
            <p:cNvSpPr txBox="1">
              <a:spLocks/>
            </p:cNvSpPr>
            <p:nvPr/>
          </p:nvSpPr>
          <p:spPr>
            <a:xfrm>
              <a:off x="1000462" y="1600932"/>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dirty="0">
                  <a:solidFill>
                    <a:schemeClr val="tx1">
                      <a:lumMod val="50000"/>
                      <a:lumOff val="50000"/>
                    </a:schemeClr>
                  </a:solidFill>
                  <a:latin typeface="+mn-lt"/>
                </a:rPr>
                <a:t>Business</a:t>
              </a:r>
            </a:p>
          </p:txBody>
        </p:sp>
        <p:cxnSp>
          <p:nvCxnSpPr>
            <p:cNvPr id="25" name="Straight Connector 25"/>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6"/>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7"/>
          <p:cNvGrpSpPr>
            <a:grpSpLocks/>
          </p:cNvGrpSpPr>
          <p:nvPr/>
        </p:nvGrpSpPr>
        <p:grpSpPr bwMode="auto">
          <a:xfrm>
            <a:off x="6591300" y="1491854"/>
            <a:ext cx="1645444" cy="2159794"/>
            <a:chOff x="888555" y="1518341"/>
            <a:chExt cx="1645276" cy="2159949"/>
          </a:xfrm>
        </p:grpSpPr>
        <p:sp>
          <p:nvSpPr>
            <p:cNvPr id="28" name="Rounded Rectangle 28"/>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30" name="Title 13"/>
            <p:cNvSpPr txBox="1">
              <a:spLocks/>
            </p:cNvSpPr>
            <p:nvPr/>
          </p:nvSpPr>
          <p:spPr>
            <a:xfrm>
              <a:off x="996891" y="1586048"/>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a:solidFill>
                    <a:schemeClr val="tx1">
                      <a:lumMod val="50000"/>
                      <a:lumOff val="50000"/>
                    </a:schemeClr>
                  </a:solidFill>
                  <a:latin typeface="+mn-lt"/>
                </a:rPr>
                <a:t>Success</a:t>
              </a:r>
              <a:endParaRPr lang="en-US" sz="1500" dirty="0">
                <a:solidFill>
                  <a:schemeClr val="tx1">
                    <a:lumMod val="50000"/>
                    <a:lumOff val="50000"/>
                  </a:schemeClr>
                </a:solidFill>
                <a:latin typeface="+mn-lt"/>
              </a:endParaRPr>
            </a:p>
          </p:txBody>
        </p:sp>
        <p:cxnSp>
          <p:nvCxnSpPr>
            <p:cNvPr id="31" name="Straight Connector 32"/>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3"/>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a:spLocks/>
          </p:cNvSpPr>
          <p:nvPr/>
        </p:nvSpPr>
        <p:spPr>
          <a:xfrm>
            <a:off x="545306" y="3813573"/>
            <a:ext cx="7992666" cy="610790"/>
          </a:xfrm>
          <a:prstGeom prst="rect">
            <a:avLst/>
          </a:prstGeom>
        </p:spPr>
        <p:txBody>
          <a:bodyPr lIns="91440" tIns="45720" rIns="91440" bIns="4572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dirty="0">
                <a:solidFill>
                  <a:schemeClr val="tx1">
                    <a:lumMod val="50000"/>
                    <a:lumOff val="50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grpSp>
        <p:nvGrpSpPr>
          <p:cNvPr id="34" name="Group 35"/>
          <p:cNvGrpSpPr>
            <a:grpSpLocks/>
          </p:cNvGrpSpPr>
          <p:nvPr/>
        </p:nvGrpSpPr>
        <p:grpSpPr bwMode="auto">
          <a:xfrm>
            <a:off x="990601" y="3138488"/>
            <a:ext cx="1183481" cy="351235"/>
            <a:chOff x="2187746" y="2123279"/>
            <a:chExt cx="1927113" cy="1931011"/>
          </a:xfrm>
        </p:grpSpPr>
        <p:sp>
          <p:nvSpPr>
            <p:cNvPr id="3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7" name="椭圆 80"/>
            <p:cNvSpPr/>
            <p:nvPr/>
          </p:nvSpPr>
          <p:spPr bwMode="auto">
            <a:xfrm>
              <a:off x="2325426" y="2391056"/>
              <a:ext cx="1640689" cy="1395452"/>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38" name="Group 39"/>
          <p:cNvGrpSpPr>
            <a:grpSpLocks/>
          </p:cNvGrpSpPr>
          <p:nvPr/>
        </p:nvGrpSpPr>
        <p:grpSpPr bwMode="auto">
          <a:xfrm>
            <a:off x="2933701" y="3138488"/>
            <a:ext cx="1183481" cy="351235"/>
            <a:chOff x="2187746" y="2123279"/>
            <a:chExt cx="1927113" cy="1931011"/>
          </a:xfrm>
        </p:grpSpPr>
        <p:sp>
          <p:nvSpPr>
            <p:cNvPr id="3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1" name="椭圆 80"/>
            <p:cNvSpPr/>
            <p:nvPr/>
          </p:nvSpPr>
          <p:spPr bwMode="auto">
            <a:xfrm>
              <a:off x="2325426" y="2391056"/>
              <a:ext cx="1640689" cy="1395452"/>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2" name="Group 43"/>
          <p:cNvGrpSpPr>
            <a:grpSpLocks/>
          </p:cNvGrpSpPr>
          <p:nvPr/>
        </p:nvGrpSpPr>
        <p:grpSpPr bwMode="auto">
          <a:xfrm>
            <a:off x="4886326" y="3138488"/>
            <a:ext cx="1183481" cy="351235"/>
            <a:chOff x="2187746" y="2123279"/>
            <a:chExt cx="1927113" cy="1931011"/>
          </a:xfrm>
        </p:grpSpPr>
        <p:sp>
          <p:nvSpPr>
            <p:cNvPr id="4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5" name="椭圆 80"/>
            <p:cNvSpPr/>
            <p:nvPr/>
          </p:nvSpPr>
          <p:spPr bwMode="auto">
            <a:xfrm>
              <a:off x="2325426" y="2391056"/>
              <a:ext cx="1640689" cy="1395452"/>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6" name="Group 47"/>
          <p:cNvGrpSpPr>
            <a:grpSpLocks/>
          </p:cNvGrpSpPr>
          <p:nvPr/>
        </p:nvGrpSpPr>
        <p:grpSpPr bwMode="auto">
          <a:xfrm>
            <a:off x="6822282" y="3139679"/>
            <a:ext cx="1183481" cy="351234"/>
            <a:chOff x="2187746" y="2123279"/>
            <a:chExt cx="1927113" cy="1931011"/>
          </a:xfrm>
        </p:grpSpPr>
        <p:sp>
          <p:nvSpPr>
            <p:cNvPr id="47" name="任意多边形 82"/>
            <p:cNvSpPr/>
            <p:nvPr/>
          </p:nvSpPr>
          <p:spPr bwMode="auto">
            <a:xfrm rot="5400000">
              <a:off x="2185798" y="2125226"/>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9" name="椭圆 80"/>
            <p:cNvSpPr/>
            <p:nvPr/>
          </p:nvSpPr>
          <p:spPr bwMode="auto">
            <a:xfrm>
              <a:off x="2325426" y="2391056"/>
              <a:ext cx="1640689" cy="1395452"/>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par>
                          <p:cTn id="25" fill="hold" nodeType="afterGroup">
                            <p:stCondLst>
                              <p:cond delay="1500"/>
                            </p:stCondLst>
                            <p:childTnLst>
                              <p:par>
                                <p:cTn id="26" presetID="22" presetClass="entr" presetSubtype="4"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par>
                          <p:cTn id="29" fill="hold" nodeType="afterGroup">
                            <p:stCondLst>
                              <p:cond delay="2000"/>
                            </p:stCondLst>
                            <p:childTnLst>
                              <p:par>
                                <p:cTn id="30" presetID="2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par>
                          <p:cTn id="33" fill="hold" nodeType="afterGroup">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arn(outVertical)">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4579"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24582" name="Group 5"/>
          <p:cNvGrpSpPr>
            <a:grpSpLocks/>
          </p:cNvGrpSpPr>
          <p:nvPr/>
        </p:nvGrpSpPr>
        <p:grpSpPr bwMode="auto">
          <a:xfrm>
            <a:off x="3587353" y="1425178"/>
            <a:ext cx="5566172" cy="3024188"/>
            <a:chOff x="3937441" y="1178069"/>
            <a:chExt cx="8247063" cy="4394994"/>
          </a:xfrm>
        </p:grpSpPr>
        <p:sp>
          <p:nvSpPr>
            <p:cNvPr id="10" name="AutoShape 2"/>
            <p:cNvSpPr>
              <a:spLocks/>
            </p:cNvSpPr>
            <p:nvPr/>
          </p:nvSpPr>
          <p:spPr bwMode="auto">
            <a:xfrm>
              <a:off x="4851233" y="1178069"/>
              <a:ext cx="6407130" cy="4279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1" name="AutoShape 3"/>
            <p:cNvSpPr>
              <a:spLocks/>
            </p:cNvSpPr>
            <p:nvPr/>
          </p:nvSpPr>
          <p:spPr bwMode="auto">
            <a:xfrm>
              <a:off x="4870638" y="1190181"/>
              <a:ext cx="5092893" cy="4279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2" name="AutoShape 4"/>
            <p:cNvSpPr>
              <a:spLocks/>
            </p:cNvSpPr>
            <p:nvPr/>
          </p:nvSpPr>
          <p:spPr bwMode="auto">
            <a:xfrm>
              <a:off x="8058327" y="1214405"/>
              <a:ext cx="109373" cy="107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3" name="AutoShape 5"/>
            <p:cNvSpPr>
              <a:spLocks/>
            </p:cNvSpPr>
            <p:nvPr/>
          </p:nvSpPr>
          <p:spPr bwMode="auto">
            <a:xfrm>
              <a:off x="5119373" y="1375325"/>
              <a:ext cx="5899076" cy="37495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DCDEE0"/>
                  </a:outerShdw>
                </a:effectLst>
              </a:endParaRPr>
            </a:p>
          </p:txBody>
        </p:sp>
        <p:sp>
          <p:nvSpPr>
            <p:cNvPr id="14" name="AutoShape 6"/>
            <p:cNvSpPr>
              <a:spLocks/>
            </p:cNvSpPr>
            <p:nvPr/>
          </p:nvSpPr>
          <p:spPr bwMode="auto">
            <a:xfrm>
              <a:off x="3937441" y="5330819"/>
              <a:ext cx="8247063" cy="242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5" name="AutoShape 7"/>
            <p:cNvSpPr>
              <a:spLocks/>
            </p:cNvSpPr>
            <p:nvPr/>
          </p:nvSpPr>
          <p:spPr bwMode="auto">
            <a:xfrm>
              <a:off x="3937441" y="5330819"/>
              <a:ext cx="8247063" cy="129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grpSp>
      <p:grpSp>
        <p:nvGrpSpPr>
          <p:cNvPr id="16" name="Group 13"/>
          <p:cNvGrpSpPr>
            <a:grpSpLocks/>
          </p:cNvGrpSpPr>
          <p:nvPr/>
        </p:nvGrpSpPr>
        <p:grpSpPr bwMode="auto">
          <a:xfrm>
            <a:off x="303610" y="1707356"/>
            <a:ext cx="3819525" cy="860911"/>
            <a:chOff x="5880306" y="1817018"/>
            <a:chExt cx="5093766" cy="1147027"/>
          </a:xfrm>
        </p:grpSpPr>
        <p:sp>
          <p:nvSpPr>
            <p:cNvPr id="17" name="TextBox 14"/>
            <p:cNvSpPr txBox="1"/>
            <p:nvPr/>
          </p:nvSpPr>
          <p:spPr bwMode="auto">
            <a:xfrm>
              <a:off x="5883483" y="1817018"/>
              <a:ext cx="1906986" cy="369057"/>
            </a:xfrm>
            <a:prstGeom prst="rect">
              <a:avLst/>
            </a:prstGeom>
            <a:noFill/>
          </p:spPr>
          <p:txBody>
            <a:bodyPr>
              <a:spAutoFit/>
            </a:bodyPr>
            <a:lstStyle/>
            <a:p>
              <a:pPr eaLnBrk="1" fontAlgn="auto" hangingPunct="1">
                <a:spcBef>
                  <a:spcPts val="0"/>
                </a:spcBef>
                <a:spcAft>
                  <a:spcPts val="0"/>
                </a:spcAft>
                <a:defRPr/>
              </a:pPr>
              <a:r>
                <a:rPr lang="vi-VN" sz="1200" dirty="0">
                  <a:solidFill>
                    <a:schemeClr val="accent2">
                      <a:lumMod val="75000"/>
                    </a:schemeClr>
                  </a:solidFill>
                  <a:latin typeface="+mj-lt"/>
                  <a:ea typeface="+mn-ea"/>
                </a:rPr>
                <a:t>Advanced Tech</a:t>
              </a:r>
              <a:endParaRPr lang="en-US" sz="1200">
                <a:solidFill>
                  <a:schemeClr val="accent2">
                    <a:lumMod val="75000"/>
                  </a:schemeClr>
                </a:solidFill>
                <a:latin typeface="+mj-lt"/>
                <a:ea typeface="+mn-ea"/>
              </a:endParaRPr>
            </a:p>
          </p:txBody>
        </p:sp>
        <p:cxnSp>
          <p:nvCxnSpPr>
            <p:cNvPr id="18" name="Straight Connector 15"/>
            <p:cNvCxnSpPr/>
            <p:nvPr/>
          </p:nvCxnSpPr>
          <p:spPr>
            <a:xfrm>
              <a:off x="5883482" y="2159663"/>
              <a:ext cx="1906986"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Rectangle 16"/>
            <p:cNvSpPr/>
            <p:nvPr/>
          </p:nvSpPr>
          <p:spPr>
            <a:xfrm>
              <a:off x="5880306" y="2164422"/>
              <a:ext cx="5093766" cy="799623"/>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20" name="Group 17"/>
          <p:cNvGrpSpPr>
            <a:grpSpLocks/>
          </p:cNvGrpSpPr>
          <p:nvPr/>
        </p:nvGrpSpPr>
        <p:grpSpPr bwMode="auto">
          <a:xfrm>
            <a:off x="305992" y="2656284"/>
            <a:ext cx="3820715" cy="843052"/>
            <a:chOff x="5883829" y="3081995"/>
            <a:chExt cx="5093766" cy="1124210"/>
          </a:xfrm>
        </p:grpSpPr>
        <p:sp>
          <p:nvSpPr>
            <p:cNvPr id="21" name="TextBox 18"/>
            <p:cNvSpPr txBox="1"/>
            <p:nvPr/>
          </p:nvSpPr>
          <p:spPr bwMode="auto">
            <a:xfrm>
              <a:off x="5883829" y="3081995"/>
              <a:ext cx="1911155" cy="369378"/>
            </a:xfrm>
            <a:prstGeom prst="rect">
              <a:avLst/>
            </a:prstGeom>
            <a:noFill/>
          </p:spPr>
          <p:txBody>
            <a:bodyPr>
              <a:spAutoFit/>
            </a:bodyPr>
            <a:lstStyle/>
            <a:p>
              <a:pPr eaLnBrk="1" fontAlgn="auto" hangingPunct="1">
                <a:spcBef>
                  <a:spcPts val="0"/>
                </a:spcBef>
                <a:spcAft>
                  <a:spcPts val="0"/>
                </a:spcAft>
                <a:defRPr/>
              </a:pPr>
              <a:r>
                <a:rPr lang="vi-VN" sz="1200" dirty="0">
                  <a:solidFill>
                    <a:schemeClr val="accent1">
                      <a:lumMod val="75000"/>
                    </a:schemeClr>
                  </a:solidFill>
                  <a:latin typeface="+mj-lt"/>
                  <a:ea typeface="+mn-ea"/>
                </a:rPr>
                <a:t>Our Solutions</a:t>
              </a:r>
              <a:endParaRPr lang="en-US" sz="1200">
                <a:solidFill>
                  <a:schemeClr val="accent1">
                    <a:lumMod val="75000"/>
                  </a:schemeClr>
                </a:solidFill>
                <a:latin typeface="+mj-lt"/>
                <a:ea typeface="+mn-ea"/>
              </a:endParaRPr>
            </a:p>
          </p:txBody>
        </p:sp>
        <p:cxnSp>
          <p:nvCxnSpPr>
            <p:cNvPr id="22" name="Straight Connector 19"/>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Rectangle 20"/>
            <p:cNvSpPr/>
            <p:nvPr/>
          </p:nvSpPr>
          <p:spPr>
            <a:xfrm>
              <a:off x="5883829" y="3405886"/>
              <a:ext cx="5093766" cy="800319"/>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24" name="Group 21"/>
          <p:cNvGrpSpPr>
            <a:grpSpLocks/>
          </p:cNvGrpSpPr>
          <p:nvPr/>
        </p:nvGrpSpPr>
        <p:grpSpPr bwMode="auto">
          <a:xfrm>
            <a:off x="305992" y="3530203"/>
            <a:ext cx="3820715" cy="690443"/>
            <a:chOff x="5883829" y="4247197"/>
            <a:chExt cx="5093766" cy="920465"/>
          </a:xfrm>
        </p:grpSpPr>
        <p:sp>
          <p:nvSpPr>
            <p:cNvPr id="25" name="TextBox 22"/>
            <p:cNvSpPr txBox="1"/>
            <p:nvPr/>
          </p:nvSpPr>
          <p:spPr bwMode="auto">
            <a:xfrm>
              <a:off x="5883829" y="4247197"/>
              <a:ext cx="2204811" cy="369282"/>
            </a:xfrm>
            <a:prstGeom prst="rect">
              <a:avLst/>
            </a:prstGeom>
            <a:noFill/>
          </p:spPr>
          <p:txBody>
            <a:bodyPr>
              <a:spAutoFit/>
            </a:bodyPr>
            <a:lstStyle/>
            <a:p>
              <a:pPr eaLnBrk="1" fontAlgn="auto" hangingPunct="1">
                <a:spcBef>
                  <a:spcPts val="0"/>
                </a:spcBef>
                <a:spcAft>
                  <a:spcPts val="0"/>
                </a:spcAft>
                <a:defRPr/>
              </a:pPr>
              <a:r>
                <a:rPr lang="vi-VN" sz="1200" dirty="0">
                  <a:solidFill>
                    <a:schemeClr val="accent3">
                      <a:lumMod val="75000"/>
                    </a:schemeClr>
                  </a:solidFill>
                  <a:latin typeface="+mj-lt"/>
                  <a:ea typeface="+mn-ea"/>
                </a:rPr>
                <a:t>24/7 Availabilty</a:t>
              </a:r>
              <a:endParaRPr lang="en-US" sz="1200">
                <a:solidFill>
                  <a:schemeClr val="accent3">
                    <a:lumMod val="75000"/>
                  </a:schemeClr>
                </a:solidFill>
                <a:latin typeface="+mj-lt"/>
                <a:ea typeface="+mn-ea"/>
              </a:endParaRPr>
            </a:p>
          </p:txBody>
        </p:sp>
        <p:cxnSp>
          <p:nvCxnSpPr>
            <p:cNvPr id="26" name="Straight Connector 23"/>
            <p:cNvCxnSpPr/>
            <p:nvPr/>
          </p:nvCxnSpPr>
          <p:spPr>
            <a:xfrm>
              <a:off x="5934624" y="4585288"/>
              <a:ext cx="164289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Rectangle 24"/>
            <p:cNvSpPr/>
            <p:nvPr/>
          </p:nvSpPr>
          <p:spPr>
            <a:xfrm>
              <a:off x="5883829" y="4593224"/>
              <a:ext cx="5093766" cy="574438"/>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a:t>
              </a:r>
              <a:endParaRPr lang="en-US" sz="1100">
                <a:latin typeface="+mn-lt"/>
                <a:ea typeface="+mn-ea"/>
              </a:endParaRPr>
            </a:p>
          </p:txBody>
        </p:sp>
      </p:grpSp>
      <p:sp>
        <p:nvSpPr>
          <p:cNvPr id="28" name="Rectangle 26"/>
          <p:cNvSpPr/>
          <p:nvPr/>
        </p:nvSpPr>
        <p:spPr>
          <a:xfrm>
            <a:off x="4383881" y="1560910"/>
            <a:ext cx="3982641" cy="2581275"/>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9"/>
          <p:cNvSpPr/>
          <p:nvPr/>
        </p:nvSpPr>
        <p:spPr>
          <a:xfrm>
            <a:off x="3467100" y="1228725"/>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sp>
        <p:nvSpPr>
          <p:cNvPr id="15" name="Oval 10"/>
          <p:cNvSpPr/>
          <p:nvPr/>
        </p:nvSpPr>
        <p:spPr>
          <a:xfrm>
            <a:off x="2578894" y="1115616"/>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grpSp>
        <p:nvGrpSpPr>
          <p:cNvPr id="25604" name="组合 79"/>
          <p:cNvGrpSpPr>
            <a:grpSpLocks/>
          </p:cNvGrpSpPr>
          <p:nvPr/>
        </p:nvGrpSpPr>
        <p:grpSpPr bwMode="auto">
          <a:xfrm>
            <a:off x="1844279" y="894160"/>
            <a:ext cx="1754981" cy="1759744"/>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19" name="椭圆 80"/>
          <p:cNvSpPr/>
          <p:nvPr/>
        </p:nvSpPr>
        <p:spPr bwMode="auto">
          <a:xfrm>
            <a:off x="2101460" y="1142972"/>
            <a:ext cx="1268631" cy="12712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2</a:t>
            </a:r>
            <a:endParaRPr lang="zh-CN" altLang="en-US" sz="7200" kern="0" dirty="0">
              <a:solidFill>
                <a:srgbClr val="FFFFFF"/>
              </a:solidFill>
            </a:endParaRPr>
          </a:p>
        </p:txBody>
      </p:sp>
      <p:sp>
        <p:nvSpPr>
          <p:cNvPr id="21" name="任意多边形 82"/>
          <p:cNvSpPr/>
          <p:nvPr/>
        </p:nvSpPr>
        <p:spPr bwMode="auto">
          <a:xfrm rot="3738964">
            <a:off x="3373637" y="738783"/>
            <a:ext cx="1638300" cy="163472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lIns="68580" tIns="34290" rIns="68580" bIns="34290" anchor="ctr"/>
          <a:lstStyle/>
          <a:p>
            <a:pPr algn="ctr" eaLnBrk="1" hangingPunct="1">
              <a:defRPr/>
            </a:pPr>
            <a:endParaRPr lang="zh-CN" altLang="en-US" sz="1400" kern="0">
              <a:solidFill>
                <a:srgbClr val="FFFFFF"/>
              </a:solidFill>
              <a:latin typeface="Arial"/>
              <a:ea typeface="宋体"/>
            </a:endParaRPr>
          </a:p>
        </p:txBody>
      </p:sp>
      <p:sp>
        <p:nvSpPr>
          <p:cNvPr id="22" name="任意多边形 83"/>
          <p:cNvSpPr/>
          <p:nvPr/>
        </p:nvSpPr>
        <p:spPr bwMode="auto">
          <a:xfrm rot="16377237">
            <a:off x="3392871" y="750613"/>
            <a:ext cx="1614797" cy="16115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sp>
        <p:nvSpPr>
          <p:cNvPr id="23" name="椭圆 80"/>
          <p:cNvSpPr/>
          <p:nvPr/>
        </p:nvSpPr>
        <p:spPr bwMode="auto">
          <a:xfrm>
            <a:off x="3614807" y="968598"/>
            <a:ext cx="1181608" cy="11840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0</a:t>
            </a:r>
            <a:endParaRPr lang="zh-CN" altLang="en-US" sz="7200" kern="0" dirty="0">
              <a:solidFill>
                <a:srgbClr val="FFFFFF"/>
              </a:solidFill>
            </a:endParaRPr>
          </a:p>
        </p:txBody>
      </p:sp>
      <p:grpSp>
        <p:nvGrpSpPr>
          <p:cNvPr id="25615" name="组合 79"/>
          <p:cNvGrpSpPr>
            <a:grpSpLocks/>
          </p:cNvGrpSpPr>
          <p:nvPr/>
        </p:nvGrpSpPr>
        <p:grpSpPr bwMode="auto">
          <a:xfrm>
            <a:off x="5534026" y="883444"/>
            <a:ext cx="1765697" cy="1770460"/>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27" name="椭圆 80"/>
          <p:cNvSpPr/>
          <p:nvPr/>
        </p:nvSpPr>
        <p:spPr bwMode="auto">
          <a:xfrm>
            <a:off x="5792779" y="1133858"/>
            <a:ext cx="1276187" cy="1278773"/>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smtClean="0">
                <a:solidFill>
                  <a:srgbClr val="FFFFFF"/>
                </a:solidFill>
              </a:rPr>
              <a:t>X</a:t>
            </a:r>
            <a:endParaRPr lang="zh-CN" altLang="en-US" sz="7200" kern="0" dirty="0">
              <a:solidFill>
                <a:srgbClr val="FFFFFF"/>
              </a:solidFill>
            </a:endParaRPr>
          </a:p>
        </p:txBody>
      </p:sp>
      <p:grpSp>
        <p:nvGrpSpPr>
          <p:cNvPr id="25619" name="组合 79"/>
          <p:cNvGrpSpPr>
            <a:grpSpLocks/>
          </p:cNvGrpSpPr>
          <p:nvPr/>
        </p:nvGrpSpPr>
        <p:grpSpPr bwMode="auto">
          <a:xfrm>
            <a:off x="4417219" y="1745456"/>
            <a:ext cx="1439466" cy="1443038"/>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31" name="椭圆 80"/>
          <p:cNvSpPr/>
          <p:nvPr/>
        </p:nvSpPr>
        <p:spPr bwMode="auto">
          <a:xfrm>
            <a:off x="4627993" y="1949502"/>
            <a:ext cx="1040880" cy="104298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1</a:t>
            </a:r>
            <a:endParaRPr lang="zh-CN" altLang="en-US" sz="7200" kern="0" dirty="0">
              <a:solidFill>
                <a:srgbClr val="FFFFFF"/>
              </a:solidFill>
            </a:endParaRPr>
          </a:p>
        </p:txBody>
      </p:sp>
      <p:sp>
        <p:nvSpPr>
          <p:cNvPr id="32" name="等腰三角形 31"/>
          <p:cNvSpPr/>
          <p:nvPr/>
        </p:nvSpPr>
        <p:spPr>
          <a:xfrm>
            <a:off x="7068741" y="185738"/>
            <a:ext cx="750094" cy="8036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34" name="等腰三角形 31"/>
          <p:cNvSpPr/>
          <p:nvPr/>
        </p:nvSpPr>
        <p:spPr>
          <a:xfrm rot="962341">
            <a:off x="7202091" y="764382"/>
            <a:ext cx="584597" cy="3464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25625" name="文本框 32"/>
          <p:cNvSpPr txBox="1">
            <a:spLocks noChangeArrowheads="1"/>
          </p:cNvSpPr>
          <p:nvPr/>
        </p:nvSpPr>
        <p:spPr bwMode="auto">
          <a:xfrm>
            <a:off x="3059906" y="3532585"/>
            <a:ext cx="30241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THANK</a:t>
            </a:r>
            <a:r>
              <a:rPr lang="zh-CN" altLang="en-US" sz="3600" b="1">
                <a:solidFill>
                  <a:schemeClr val="accent1"/>
                </a:solidFill>
              </a:rPr>
              <a:t> </a:t>
            </a:r>
            <a:r>
              <a:rPr lang="en-US" altLang="zh-CN" sz="3600" b="1">
                <a:solidFill>
                  <a:schemeClr val="accent1"/>
                </a:solidFill>
              </a:rPr>
              <a:t>YOU</a:t>
            </a:r>
          </a:p>
        </p:txBody>
      </p:sp>
      <p:sp>
        <p:nvSpPr>
          <p:cNvPr id="36" name="等腰三角形 31"/>
          <p:cNvSpPr/>
          <p:nvPr/>
        </p:nvSpPr>
        <p:spPr>
          <a:xfrm rot="962341">
            <a:off x="6861573" y="565547"/>
            <a:ext cx="254794" cy="376238"/>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Tree>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bfbc1479c6794bc4499398d0a27afc55aeb8ac"/>
  <p:tag name="ISPRING_PRESENTATION_TITLE" val="多边形"/>
</p:tagLst>
</file>

<file path=ppt/theme/theme1.xml><?xml version="1.0" encoding="utf-8"?>
<a:theme xmlns:a="http://schemas.openxmlformats.org/drawingml/2006/main" name="第一PPT，www.1ppt.com">
  <a:themeElements>
    <a:clrScheme name="自定义 37">
      <a:dk1>
        <a:sysClr val="windowText" lastClr="000000"/>
      </a:dk1>
      <a:lt1>
        <a:sysClr val="window" lastClr="FFFFFF"/>
      </a:lt1>
      <a:dk2>
        <a:srgbClr val="000000"/>
      </a:dk2>
      <a:lt2>
        <a:srgbClr val="F8F8F8"/>
      </a:lt2>
      <a:accent1>
        <a:srgbClr val="188186"/>
      </a:accent1>
      <a:accent2>
        <a:srgbClr val="188186"/>
      </a:accent2>
      <a:accent3>
        <a:srgbClr val="188186"/>
      </a:accent3>
      <a:accent4>
        <a:srgbClr val="188186"/>
      </a:accent4>
      <a:accent5>
        <a:srgbClr val="188186"/>
      </a:accent5>
      <a:accent6>
        <a:srgbClr val="188186"/>
      </a:accent6>
      <a:hlink>
        <a:srgbClr val="5F5F5F"/>
      </a:hlink>
      <a:folHlink>
        <a:srgbClr val="919191"/>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TotalTime>
  <Words>1259</Words>
  <Application>Microsoft Office PowerPoint</Application>
  <PresentationFormat>全屏显示(16:9)</PresentationFormat>
  <Paragraphs>263</Paragraphs>
  <Slides>23</Slides>
  <Notes>23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Franchise</vt:lpstr>
      <vt:lpstr>Gill Sans</vt:lpstr>
      <vt:lpstr>Signika Negative</vt:lpstr>
      <vt:lpstr>宋体</vt:lpstr>
      <vt:lpstr>微软雅黑</vt:lpstr>
      <vt:lpstr>Arial</vt:lpstr>
      <vt:lpstr>Calibri</vt:lpstr>
      <vt:lpstr>Courier New</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多边形</dc:title>
  <dc:creator>第一PPT</dc:creator>
  <cp:keywords>www.1ppt.com</cp:keywords>
  <cp:lastModifiedBy>faith123</cp:lastModifiedBy>
  <cp:revision>57</cp:revision>
  <dcterms:created xsi:type="dcterms:W3CDTF">2015-06-07T09:29:04Z</dcterms:created>
  <dcterms:modified xsi:type="dcterms:W3CDTF">2019-08-03T03:16:39Z</dcterms:modified>
</cp:coreProperties>
</file>